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61" r:id="rId3"/>
    <p:sldId id="262" r:id="rId4"/>
    <p:sldId id="263" r:id="rId5"/>
    <p:sldId id="265" r:id="rId6"/>
    <p:sldId id="301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2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62" autoAdjust="0"/>
  </p:normalViewPr>
  <p:slideViewPr>
    <p:cSldViewPr>
      <p:cViewPr varScale="1">
        <p:scale>
          <a:sx n="74" d="100"/>
          <a:sy n="74" d="100"/>
        </p:scale>
        <p:origin x="14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eye dese" userId="ac8704d341b229fd" providerId="LiveId" clId="{19836C5A-719E-4E1C-BE54-FBD3A735CE56}"/>
    <pc:docChg chg="undo custSel addSld delSld modSld">
      <pc:chgData name="etseye dese" userId="ac8704d341b229fd" providerId="LiveId" clId="{19836C5A-719E-4E1C-BE54-FBD3A735CE56}" dt="2024-04-17T09:42:57.112" v="590" actId="1076"/>
      <pc:docMkLst>
        <pc:docMk/>
      </pc:docMkLst>
      <pc:sldChg chg="delSp modSp mod">
        <pc:chgData name="etseye dese" userId="ac8704d341b229fd" providerId="LiveId" clId="{19836C5A-719E-4E1C-BE54-FBD3A735CE56}" dt="2024-04-15T13:46:27.745" v="174"/>
        <pc:sldMkLst>
          <pc:docMk/>
          <pc:sldMk cId="0" sldId="256"/>
        </pc:sldMkLst>
        <pc:spChg chg="mod">
          <ac:chgData name="etseye dese" userId="ac8704d341b229fd" providerId="LiveId" clId="{19836C5A-719E-4E1C-BE54-FBD3A735CE56}" dt="2024-04-15T13:33:49.690" v="5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33:42.064" v="58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56"/>
            <ac:spMk id="7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56"/>
            <ac:spMk id="8" creationId="{00000000-0000-0000-0000-000000000000}"/>
          </ac:spMkLst>
        </pc:spChg>
        <pc:picChg chg="del">
          <ac:chgData name="etseye dese" userId="ac8704d341b229fd" providerId="LiveId" clId="{19836C5A-719E-4E1C-BE54-FBD3A735CE56}" dt="2024-04-15T13:32:23.455" v="0" actId="478"/>
          <ac:picMkLst>
            <pc:docMk/>
            <pc:sldMk cId="0" sldId="256"/>
            <ac:picMk id="6" creationId="{00000000-0000-0000-0000-000000000000}"/>
          </ac:picMkLst>
        </pc:picChg>
      </pc:sldChg>
      <pc:sldChg chg="del">
        <pc:chgData name="etseye dese" userId="ac8704d341b229fd" providerId="LiveId" clId="{19836C5A-719E-4E1C-BE54-FBD3A735CE56}" dt="2024-04-15T13:35:25.925" v="60" actId="2696"/>
        <pc:sldMkLst>
          <pc:docMk/>
          <pc:sldMk cId="0" sldId="257"/>
        </pc:sldMkLst>
      </pc:sldChg>
      <pc:sldChg chg="del">
        <pc:chgData name="etseye dese" userId="ac8704d341b229fd" providerId="LiveId" clId="{19836C5A-719E-4E1C-BE54-FBD3A735CE56}" dt="2024-04-15T13:35:30.765" v="61" actId="2696"/>
        <pc:sldMkLst>
          <pc:docMk/>
          <pc:sldMk cId="0" sldId="258"/>
        </pc:sldMkLst>
      </pc:sldChg>
      <pc:sldChg chg="del">
        <pc:chgData name="etseye dese" userId="ac8704d341b229fd" providerId="LiveId" clId="{19836C5A-719E-4E1C-BE54-FBD3A735CE56}" dt="2024-04-15T13:35:37.084" v="62" actId="2696"/>
        <pc:sldMkLst>
          <pc:docMk/>
          <pc:sldMk cId="0" sldId="259"/>
        </pc:sldMkLst>
      </pc:sldChg>
      <pc:sldChg chg="del">
        <pc:chgData name="etseye dese" userId="ac8704d341b229fd" providerId="LiveId" clId="{19836C5A-719E-4E1C-BE54-FBD3A735CE56}" dt="2024-04-15T13:35:41.201" v="63" actId="2696"/>
        <pc:sldMkLst>
          <pc:docMk/>
          <pc:sldMk cId="0" sldId="260"/>
        </pc:sldMkLst>
      </pc:sldChg>
      <pc:sldChg chg="addSp delSp modSp mod">
        <pc:chgData name="etseye dese" userId="ac8704d341b229fd" providerId="LiveId" clId="{19836C5A-719E-4E1C-BE54-FBD3A735CE56}" dt="2024-04-15T13:48:38.723" v="184" actId="1036"/>
        <pc:sldMkLst>
          <pc:docMk/>
          <pc:sldMk cId="0" sldId="261"/>
        </pc:sldMkLst>
        <pc:spChg chg="del mod">
          <ac:chgData name="etseye dese" userId="ac8704d341b229fd" providerId="LiveId" clId="{19836C5A-719E-4E1C-BE54-FBD3A735CE56}" dt="2024-04-15T13:45:50.465" v="170" actId="2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1"/>
            <ac:spMk id="11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1"/>
            <ac:spMk id="12" creationId="{00000000-0000-0000-0000-000000000000}"/>
          </ac:spMkLst>
        </pc:spChg>
        <pc:grpChg chg="del mod">
          <ac:chgData name="etseye dese" userId="ac8704d341b229fd" providerId="LiveId" clId="{19836C5A-719E-4E1C-BE54-FBD3A735CE56}" dt="2024-04-15T13:45:44.047" v="169" actId="478"/>
          <ac:grpSpMkLst>
            <pc:docMk/>
            <pc:sldMk cId="0" sldId="261"/>
            <ac:grpSpMk id="3" creationId="{00000000-0000-0000-0000-000000000000}"/>
          </ac:grpSpMkLst>
        </pc:grpChg>
        <pc:graphicFrameChg chg="add del modGraphic">
          <ac:chgData name="etseye dese" userId="ac8704d341b229fd" providerId="LiveId" clId="{19836C5A-719E-4E1C-BE54-FBD3A735CE56}" dt="2024-04-15T13:38:45.471" v="71" actId="1032"/>
          <ac:graphicFrameMkLst>
            <pc:docMk/>
            <pc:sldMk cId="0" sldId="261"/>
            <ac:graphicFrameMk id="13" creationId="{D057ABF5-268F-AB98-A06D-15617396EBB7}"/>
          </ac:graphicFrameMkLst>
        </pc:graphicFrameChg>
        <pc:graphicFrameChg chg="add mod modGraphic">
          <ac:chgData name="etseye dese" userId="ac8704d341b229fd" providerId="LiveId" clId="{19836C5A-719E-4E1C-BE54-FBD3A735CE56}" dt="2024-04-15T13:48:38.723" v="184" actId="1036"/>
          <ac:graphicFrameMkLst>
            <pc:docMk/>
            <pc:sldMk cId="0" sldId="261"/>
            <ac:graphicFrameMk id="14" creationId="{225B2B59-40C4-78C0-13E8-35B46E39B4FB}"/>
          </ac:graphicFrameMkLst>
        </pc:graphicFrameChg>
        <pc:picChg chg="mod">
          <ac:chgData name="etseye dese" userId="ac8704d341b229fd" providerId="LiveId" clId="{19836C5A-719E-4E1C-BE54-FBD3A735CE56}" dt="2024-04-15T13:43:20.014" v="98" actId="22711"/>
          <ac:picMkLst>
            <pc:docMk/>
            <pc:sldMk cId="0" sldId="261"/>
            <ac:picMk id="9" creationId="{00000000-0000-0000-0000-000000000000}"/>
          </ac:picMkLst>
        </pc:picChg>
      </pc:sldChg>
      <pc:sldChg chg="addSp modSp mod">
        <pc:chgData name="etseye dese" userId="ac8704d341b229fd" providerId="LiveId" clId="{19836C5A-719E-4E1C-BE54-FBD3A735CE56}" dt="2024-04-15T13:50:43.628" v="246" actId="108"/>
        <pc:sldMkLst>
          <pc:docMk/>
          <pc:sldMk cId="0" sldId="262"/>
        </pc:sldMkLst>
        <pc:spChg chg="mod">
          <ac:chgData name="etseye dese" userId="ac8704d341b229fd" providerId="LiveId" clId="{19836C5A-719E-4E1C-BE54-FBD3A735CE56}" dt="2024-04-15T13:49:04.701" v="192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9:20.718" v="196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2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etseye dese" userId="ac8704d341b229fd" providerId="LiveId" clId="{19836C5A-719E-4E1C-BE54-FBD3A735CE56}" dt="2024-04-15T13:50:43.628" v="246" actId="108"/>
          <ac:spMkLst>
            <pc:docMk/>
            <pc:sldMk cId="0" sldId="262"/>
            <ac:spMk id="7" creationId="{F5F65424-D991-FACF-C230-4E714E382FE1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63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3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etseye dese" userId="ac8704d341b229fd" providerId="LiveId" clId="{19836C5A-719E-4E1C-BE54-FBD3A735CE56}" dt="2024-04-15T13:52:15.246" v="248" actId="2696"/>
        <pc:sldMkLst>
          <pc:docMk/>
          <pc:sldMk cId="0" sldId="264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4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4"/>
            <ac:spMk id="5" creationId="{00000000-0000-0000-0000-000000000000}"/>
          </ac:spMkLst>
        </pc:spChg>
      </pc:sldChg>
      <pc:sldChg chg="addSp delSp modSp mod">
        <pc:chgData name="etseye dese" userId="ac8704d341b229fd" providerId="LiveId" clId="{19836C5A-719E-4E1C-BE54-FBD3A735CE56}" dt="2024-04-17T09:42:57.112" v="590" actId="1076"/>
        <pc:sldMkLst>
          <pc:docMk/>
          <pc:sldMk cId="0" sldId="265"/>
        </pc:sldMkLst>
        <pc:spChg chg="del mod">
          <ac:chgData name="etseye dese" userId="ac8704d341b229fd" providerId="LiveId" clId="{19836C5A-719E-4E1C-BE54-FBD3A735CE56}" dt="2024-04-15T13:52:55.020" v="259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7T09:42:54.311" v="589" actId="1076"/>
          <ac:spMkLst>
            <pc:docMk/>
            <pc:sldMk cId="0" sldId="265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5"/>
            <ac:spMk id="6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etseye dese" userId="ac8704d341b229fd" providerId="LiveId" clId="{19836C5A-719E-4E1C-BE54-FBD3A735CE56}" dt="2024-04-17T09:42:57.112" v="590" actId="1076"/>
          <ac:spMkLst>
            <pc:docMk/>
            <pc:sldMk cId="0" sldId="265"/>
            <ac:spMk id="8" creationId="{CBA070AD-2B1D-FC70-B4B4-E514830D4719}"/>
          </ac:spMkLst>
        </pc:spChg>
        <pc:spChg chg="add del mod">
          <ac:chgData name="etseye dese" userId="ac8704d341b229fd" providerId="LiveId" clId="{19836C5A-719E-4E1C-BE54-FBD3A735CE56}" dt="2024-04-17T09:26:05.738" v="480" actId="21"/>
          <ac:spMkLst>
            <pc:docMk/>
            <pc:sldMk cId="0" sldId="265"/>
            <ac:spMk id="9" creationId="{98E02DFD-14BE-D710-B900-3C57C2227E6A}"/>
          </ac:spMkLst>
        </pc:spChg>
      </pc:sldChg>
      <pc:sldChg chg="modSp del">
        <pc:chgData name="etseye dese" userId="ac8704d341b229fd" providerId="LiveId" clId="{19836C5A-719E-4E1C-BE54-FBD3A735CE56}" dt="2024-04-15T13:51:17.771" v="247" actId="2696"/>
        <pc:sldMkLst>
          <pc:docMk/>
          <pc:sldMk cId="0" sldId="266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6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6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67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7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7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68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8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8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69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9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0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0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1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1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1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2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2"/>
            <ac:spMk id="2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2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2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2"/>
            <ac:spMk id="6" creationId="{00000000-0000-0000-0000-000000000000}"/>
          </ac:spMkLst>
        </pc:spChg>
      </pc:sldChg>
      <pc:sldChg chg="modSp mod">
        <pc:chgData name="etseye dese" userId="ac8704d341b229fd" providerId="LiveId" clId="{19836C5A-719E-4E1C-BE54-FBD3A735CE56}" dt="2024-04-15T13:55:48.519" v="278" actId="404"/>
        <pc:sldMkLst>
          <pc:docMk/>
          <pc:sldMk cId="0" sldId="273"/>
        </pc:sldMkLst>
        <pc:spChg chg="mod">
          <ac:chgData name="etseye dese" userId="ac8704d341b229fd" providerId="LiveId" clId="{19836C5A-719E-4E1C-BE54-FBD3A735CE56}" dt="2024-04-15T13:55:25.727" v="274" actId="14100"/>
          <ac:spMkLst>
            <pc:docMk/>
            <pc:sldMk cId="0" sldId="273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55:48.519" v="278" actId="404"/>
          <ac:spMkLst>
            <pc:docMk/>
            <pc:sldMk cId="0" sldId="273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3"/>
            <ac:spMk id="6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3"/>
            <ac:spMk id="7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4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4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4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5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5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5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6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6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6"/>
            <ac:spMk id="5" creationId="{00000000-0000-0000-0000-000000000000}"/>
          </ac:spMkLst>
        </pc:spChg>
      </pc:sldChg>
      <pc:sldChg chg="modSp mod">
        <pc:chgData name="etseye dese" userId="ac8704d341b229fd" providerId="LiveId" clId="{19836C5A-719E-4E1C-BE54-FBD3A735CE56}" dt="2024-04-15T13:57:02.976" v="283" actId="404"/>
        <pc:sldMkLst>
          <pc:docMk/>
          <pc:sldMk cId="0" sldId="277"/>
        </pc:sldMkLst>
        <pc:spChg chg="mod">
          <ac:chgData name="etseye dese" userId="ac8704d341b229fd" providerId="LiveId" clId="{19836C5A-719E-4E1C-BE54-FBD3A735CE56}" dt="2024-04-15T13:57:02.976" v="283" actId="404"/>
          <ac:spMkLst>
            <pc:docMk/>
            <pc:sldMk cId="0" sldId="277"/>
            <ac:spMk id="3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7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8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8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79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9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0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0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0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1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1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1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2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2"/>
            <ac:spMk id="3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2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2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3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3"/>
            <ac:spMk id="2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3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3"/>
            <ac:spMk id="5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4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4"/>
            <ac:spMk id="9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4"/>
            <ac:spMk id="10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5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5"/>
            <ac:spMk id="7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5"/>
            <ac:spMk id="8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6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6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6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7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7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7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8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8"/>
            <ac:spMk id="4" creationId="{00000000-0000-0000-0000-000000000000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8"/>
            <ac:spMk id="5" creationId="{00000000-0000-0000-0000-000000000000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89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9"/>
            <ac:spMk id="11" creationId="{B216512B-20E2-040F-F205-0C79793180AA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89"/>
            <ac:spMk id="12" creationId="{4197EF5A-8B68-7B34-338B-03630F43ACC7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90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90"/>
            <ac:spMk id="10" creationId="{016A0433-0BBD-CEFF-70C4-E61552450C0B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90"/>
            <ac:spMk id="11" creationId="{ED337826-8093-EB27-21E6-63D22CFC8BB5}"/>
          </ac:spMkLst>
        </pc:spChg>
      </pc:sldChg>
      <pc:sldChg chg="modSp">
        <pc:chgData name="etseye dese" userId="ac8704d341b229fd" providerId="LiveId" clId="{19836C5A-719E-4E1C-BE54-FBD3A735CE56}" dt="2024-04-15T13:46:27.745" v="174"/>
        <pc:sldMkLst>
          <pc:docMk/>
          <pc:sldMk cId="0" sldId="291"/>
        </pc:sldMkLst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91"/>
            <ac:spMk id="4" creationId="{014171EF-B9DC-AC55-FDBC-2246EC66ED47}"/>
          </ac:spMkLst>
        </pc:spChg>
        <pc:spChg chg="mod">
          <ac:chgData name="etseye dese" userId="ac8704d341b229fd" providerId="LiveId" clId="{19836C5A-719E-4E1C-BE54-FBD3A735CE56}" dt="2024-04-15T13:46:27.745" v="174"/>
          <ac:spMkLst>
            <pc:docMk/>
            <pc:sldMk cId="0" sldId="291"/>
            <ac:spMk id="5" creationId="{D14A665A-EE63-71AF-9DCE-86F31EE358D9}"/>
          </ac:spMkLst>
        </pc:spChg>
      </pc:sldChg>
      <pc:sldChg chg="addSp modSp new mod">
        <pc:chgData name="etseye dese" userId="ac8704d341b229fd" providerId="LiveId" clId="{19836C5A-719E-4E1C-BE54-FBD3A735CE56}" dt="2024-04-15T14:01:36.167" v="328" actId="313"/>
        <pc:sldMkLst>
          <pc:docMk/>
          <pc:sldMk cId="3170667923" sldId="292"/>
        </pc:sldMkLst>
        <pc:spChg chg="mod">
          <ac:chgData name="etseye dese" userId="ac8704d341b229fd" providerId="LiveId" clId="{19836C5A-719E-4E1C-BE54-FBD3A735CE56}" dt="2024-04-15T13:59:24.513" v="308" actId="403"/>
          <ac:spMkLst>
            <pc:docMk/>
            <pc:sldMk cId="3170667923" sldId="292"/>
            <ac:spMk id="2" creationId="{5C76962C-E833-FF6F-EAAE-4F8BDBDB3F24}"/>
          </ac:spMkLst>
        </pc:spChg>
        <pc:spChg chg="mod">
          <ac:chgData name="etseye dese" userId="ac8704d341b229fd" providerId="LiveId" clId="{19836C5A-719E-4E1C-BE54-FBD3A735CE56}" dt="2024-04-15T13:59:56.929" v="309"/>
          <ac:spMkLst>
            <pc:docMk/>
            <pc:sldMk cId="3170667923" sldId="292"/>
            <ac:spMk id="3" creationId="{F456E0B3-5B59-6C41-9423-9404B367592B}"/>
          </ac:spMkLst>
        </pc:spChg>
        <pc:spChg chg="add mod">
          <ac:chgData name="etseye dese" userId="ac8704d341b229fd" providerId="LiveId" clId="{19836C5A-719E-4E1C-BE54-FBD3A735CE56}" dt="2024-04-15T14:01:36.167" v="328" actId="313"/>
          <ac:spMkLst>
            <pc:docMk/>
            <pc:sldMk cId="3170667923" sldId="292"/>
            <ac:spMk id="6" creationId="{12ED9D8F-14B8-644D-592C-DCB295A89054}"/>
          </ac:spMkLst>
        </pc:spChg>
      </pc:sldChg>
      <pc:sldChg chg="modSp new mod">
        <pc:chgData name="etseye dese" userId="ac8704d341b229fd" providerId="LiveId" clId="{19836C5A-719E-4E1C-BE54-FBD3A735CE56}" dt="2024-04-15T14:02:26.428" v="334" actId="404"/>
        <pc:sldMkLst>
          <pc:docMk/>
          <pc:sldMk cId="2952013431" sldId="293"/>
        </pc:sldMkLst>
        <pc:spChg chg="mod">
          <ac:chgData name="etseye dese" userId="ac8704d341b229fd" providerId="LiveId" clId="{19836C5A-719E-4E1C-BE54-FBD3A735CE56}" dt="2024-04-15T14:02:09.304" v="332"/>
          <ac:spMkLst>
            <pc:docMk/>
            <pc:sldMk cId="2952013431" sldId="293"/>
            <ac:spMk id="2" creationId="{4B3697DF-59A2-5D21-558F-726A21256474}"/>
          </ac:spMkLst>
        </pc:spChg>
        <pc:spChg chg="mod">
          <ac:chgData name="etseye dese" userId="ac8704d341b229fd" providerId="LiveId" clId="{19836C5A-719E-4E1C-BE54-FBD3A735CE56}" dt="2024-04-15T14:02:26.428" v="334" actId="404"/>
          <ac:spMkLst>
            <pc:docMk/>
            <pc:sldMk cId="2952013431" sldId="293"/>
            <ac:spMk id="3" creationId="{54EFFA35-75CD-87DD-A3F9-575F0115BA5B}"/>
          </ac:spMkLst>
        </pc:spChg>
      </pc:sldChg>
      <pc:sldChg chg="modSp new mod">
        <pc:chgData name="etseye dese" userId="ac8704d341b229fd" providerId="LiveId" clId="{19836C5A-719E-4E1C-BE54-FBD3A735CE56}" dt="2024-04-15T14:03:13.148" v="352" actId="14100"/>
        <pc:sldMkLst>
          <pc:docMk/>
          <pc:sldMk cId="2361732210" sldId="294"/>
        </pc:sldMkLst>
        <pc:spChg chg="mod">
          <ac:chgData name="etseye dese" userId="ac8704d341b229fd" providerId="LiveId" clId="{19836C5A-719E-4E1C-BE54-FBD3A735CE56}" dt="2024-04-15T14:02:44.833" v="342" actId="20577"/>
          <ac:spMkLst>
            <pc:docMk/>
            <pc:sldMk cId="2361732210" sldId="294"/>
            <ac:spMk id="2" creationId="{33488A98-EBE4-1815-3321-AF342BB4DE69}"/>
          </ac:spMkLst>
        </pc:spChg>
        <pc:spChg chg="mod">
          <ac:chgData name="etseye dese" userId="ac8704d341b229fd" providerId="LiveId" clId="{19836C5A-719E-4E1C-BE54-FBD3A735CE56}" dt="2024-04-15T14:03:13.148" v="352" actId="14100"/>
          <ac:spMkLst>
            <pc:docMk/>
            <pc:sldMk cId="2361732210" sldId="294"/>
            <ac:spMk id="3" creationId="{F70D2E60-5C41-5574-08B4-FED3E4F78A6A}"/>
          </ac:spMkLst>
        </pc:spChg>
      </pc:sldChg>
      <pc:sldChg chg="addSp modSp new mod">
        <pc:chgData name="etseye dese" userId="ac8704d341b229fd" providerId="LiveId" clId="{19836C5A-719E-4E1C-BE54-FBD3A735CE56}" dt="2024-04-15T14:04:04.984" v="378" actId="14100"/>
        <pc:sldMkLst>
          <pc:docMk/>
          <pc:sldMk cId="2001327430" sldId="295"/>
        </pc:sldMkLst>
        <pc:spChg chg="mod">
          <ac:chgData name="etseye dese" userId="ac8704d341b229fd" providerId="LiveId" clId="{19836C5A-719E-4E1C-BE54-FBD3A735CE56}" dt="2024-04-15T14:03:36.268" v="370" actId="20577"/>
          <ac:spMkLst>
            <pc:docMk/>
            <pc:sldMk cId="2001327430" sldId="295"/>
            <ac:spMk id="2" creationId="{6408B17D-7538-1A63-F523-D7BF01BB5961}"/>
          </ac:spMkLst>
        </pc:spChg>
        <pc:spChg chg="mod">
          <ac:chgData name="etseye dese" userId="ac8704d341b229fd" providerId="LiveId" clId="{19836C5A-719E-4E1C-BE54-FBD3A735CE56}" dt="2024-04-15T14:03:58.406" v="374" actId="1076"/>
          <ac:spMkLst>
            <pc:docMk/>
            <pc:sldMk cId="2001327430" sldId="295"/>
            <ac:spMk id="3" creationId="{FFC81D87-EDB1-9822-5274-960146E74A8F}"/>
          </ac:spMkLst>
        </pc:spChg>
        <pc:picChg chg="add mod">
          <ac:chgData name="etseye dese" userId="ac8704d341b229fd" providerId="LiveId" clId="{19836C5A-719E-4E1C-BE54-FBD3A735CE56}" dt="2024-04-15T14:04:04.984" v="378" actId="14100"/>
          <ac:picMkLst>
            <pc:docMk/>
            <pc:sldMk cId="2001327430" sldId="295"/>
            <ac:picMk id="6" creationId="{33010458-4BEF-E510-796D-502AEA1DF092}"/>
          </ac:picMkLst>
        </pc:picChg>
      </pc:sldChg>
      <pc:sldChg chg="modSp new mod">
        <pc:chgData name="etseye dese" userId="ac8704d341b229fd" providerId="LiveId" clId="{19836C5A-719E-4E1C-BE54-FBD3A735CE56}" dt="2024-04-15T14:05:18.396" v="397" actId="1076"/>
        <pc:sldMkLst>
          <pc:docMk/>
          <pc:sldMk cId="3468445220" sldId="296"/>
        </pc:sldMkLst>
        <pc:spChg chg="mod">
          <ac:chgData name="etseye dese" userId="ac8704d341b229fd" providerId="LiveId" clId="{19836C5A-719E-4E1C-BE54-FBD3A735CE56}" dt="2024-04-15T14:04:30.160" v="381"/>
          <ac:spMkLst>
            <pc:docMk/>
            <pc:sldMk cId="3468445220" sldId="296"/>
            <ac:spMk id="2" creationId="{207F14B8-356A-D698-11A1-79F7BE669690}"/>
          </ac:spMkLst>
        </pc:spChg>
        <pc:spChg chg="mod">
          <ac:chgData name="etseye dese" userId="ac8704d341b229fd" providerId="LiveId" clId="{19836C5A-719E-4E1C-BE54-FBD3A735CE56}" dt="2024-04-15T14:05:18.396" v="397" actId="1076"/>
          <ac:spMkLst>
            <pc:docMk/>
            <pc:sldMk cId="3468445220" sldId="296"/>
            <ac:spMk id="3" creationId="{0AED9307-7100-0CA6-3A8C-2988488EC227}"/>
          </ac:spMkLst>
        </pc:spChg>
      </pc:sldChg>
      <pc:sldChg chg="modSp new mod">
        <pc:chgData name="etseye dese" userId="ac8704d341b229fd" providerId="LiveId" clId="{19836C5A-719E-4E1C-BE54-FBD3A735CE56}" dt="2024-04-15T14:05:38.330" v="409" actId="14100"/>
        <pc:sldMkLst>
          <pc:docMk/>
          <pc:sldMk cId="963361131" sldId="297"/>
        </pc:sldMkLst>
        <pc:spChg chg="mod">
          <ac:chgData name="etseye dese" userId="ac8704d341b229fd" providerId="LiveId" clId="{19836C5A-719E-4E1C-BE54-FBD3A735CE56}" dt="2024-04-15T14:05:38.330" v="409" actId="14100"/>
          <ac:spMkLst>
            <pc:docMk/>
            <pc:sldMk cId="963361131" sldId="297"/>
            <ac:spMk id="3" creationId="{8499C76F-3E87-A9A6-905E-0096D2DCE4D9}"/>
          </ac:spMkLst>
        </pc:spChg>
      </pc:sldChg>
      <pc:sldChg chg="modSp new mod">
        <pc:chgData name="etseye dese" userId="ac8704d341b229fd" providerId="LiveId" clId="{19836C5A-719E-4E1C-BE54-FBD3A735CE56}" dt="2024-04-15T14:06:18.497" v="434" actId="14100"/>
        <pc:sldMkLst>
          <pc:docMk/>
          <pc:sldMk cId="2983786320" sldId="298"/>
        </pc:sldMkLst>
        <pc:spChg chg="mod">
          <ac:chgData name="etseye dese" userId="ac8704d341b229fd" providerId="LiveId" clId="{19836C5A-719E-4E1C-BE54-FBD3A735CE56}" dt="2024-04-15T14:06:06.864" v="429" actId="20577"/>
          <ac:spMkLst>
            <pc:docMk/>
            <pc:sldMk cId="2983786320" sldId="298"/>
            <ac:spMk id="2" creationId="{1683CE51-A559-9CB4-EA34-3D3FCEA4F5D9}"/>
          </ac:spMkLst>
        </pc:spChg>
        <pc:spChg chg="mod">
          <ac:chgData name="etseye dese" userId="ac8704d341b229fd" providerId="LiveId" clId="{19836C5A-719E-4E1C-BE54-FBD3A735CE56}" dt="2024-04-15T14:06:18.497" v="434" actId="14100"/>
          <ac:spMkLst>
            <pc:docMk/>
            <pc:sldMk cId="2983786320" sldId="298"/>
            <ac:spMk id="3" creationId="{E578864B-F27C-AB58-F500-99C396D5792D}"/>
          </ac:spMkLst>
        </pc:spChg>
      </pc:sldChg>
      <pc:sldChg chg="modSp new mod">
        <pc:chgData name="etseye dese" userId="ac8704d341b229fd" providerId="LiveId" clId="{19836C5A-719E-4E1C-BE54-FBD3A735CE56}" dt="2024-04-15T14:07:19.915" v="478" actId="14100"/>
        <pc:sldMkLst>
          <pc:docMk/>
          <pc:sldMk cId="2740693200" sldId="299"/>
        </pc:sldMkLst>
        <pc:spChg chg="mod">
          <ac:chgData name="etseye dese" userId="ac8704d341b229fd" providerId="LiveId" clId="{19836C5A-719E-4E1C-BE54-FBD3A735CE56}" dt="2024-04-15T14:07:02.782" v="463" actId="20577"/>
          <ac:spMkLst>
            <pc:docMk/>
            <pc:sldMk cId="2740693200" sldId="299"/>
            <ac:spMk id="2" creationId="{7E2C9B7C-2D9D-2366-6FF4-60CFDDF238DA}"/>
          </ac:spMkLst>
        </pc:spChg>
        <pc:spChg chg="mod">
          <ac:chgData name="etseye dese" userId="ac8704d341b229fd" providerId="LiveId" clId="{19836C5A-719E-4E1C-BE54-FBD3A735CE56}" dt="2024-04-15T14:07:19.915" v="478" actId="14100"/>
          <ac:spMkLst>
            <pc:docMk/>
            <pc:sldMk cId="2740693200" sldId="299"/>
            <ac:spMk id="3" creationId="{FC1E396C-709E-DC75-1B45-7D13838A3558}"/>
          </ac:spMkLst>
        </pc:spChg>
      </pc:sldChg>
      <pc:sldChg chg="addSp delSp modSp new del mod">
        <pc:chgData name="etseye dese" userId="ac8704d341b229fd" providerId="LiveId" clId="{19836C5A-719E-4E1C-BE54-FBD3A735CE56}" dt="2024-04-17T09:41:44.351" v="580" actId="2696"/>
        <pc:sldMkLst>
          <pc:docMk/>
          <pc:sldMk cId="654646899" sldId="300"/>
        </pc:sldMkLst>
        <pc:spChg chg="del">
          <ac:chgData name="etseye dese" userId="ac8704d341b229fd" providerId="LiveId" clId="{19836C5A-719E-4E1C-BE54-FBD3A735CE56}" dt="2024-04-17T09:26:11.599" v="481"/>
          <ac:spMkLst>
            <pc:docMk/>
            <pc:sldMk cId="654646899" sldId="300"/>
            <ac:spMk id="2" creationId="{809FFFDC-C911-E343-8BEA-4AEDBB085298}"/>
          </ac:spMkLst>
        </pc:spChg>
        <pc:spChg chg="mod">
          <ac:chgData name="etseye dese" userId="ac8704d341b229fd" providerId="LiveId" clId="{19836C5A-719E-4E1C-BE54-FBD3A735CE56}" dt="2024-04-17T09:27:35.501" v="494" actId="21"/>
          <ac:spMkLst>
            <pc:docMk/>
            <pc:sldMk cId="654646899" sldId="300"/>
            <ac:spMk id="3" creationId="{D33FB9BE-25AC-75BA-EC27-E0A58043AA2F}"/>
          </ac:spMkLst>
        </pc:spChg>
        <pc:spChg chg="add mod">
          <ac:chgData name="etseye dese" userId="ac8704d341b229fd" providerId="LiveId" clId="{19836C5A-719E-4E1C-BE54-FBD3A735CE56}" dt="2024-04-17T09:26:11.599" v="481"/>
          <ac:spMkLst>
            <pc:docMk/>
            <pc:sldMk cId="654646899" sldId="300"/>
            <ac:spMk id="9" creationId="{98E02DFD-14BE-D710-B900-3C57C2227E6A}"/>
          </ac:spMkLst>
        </pc:spChg>
      </pc:sldChg>
      <pc:sldChg chg="addSp modSp new mod">
        <pc:chgData name="etseye dese" userId="ac8704d341b229fd" providerId="LiveId" clId="{19836C5A-719E-4E1C-BE54-FBD3A735CE56}" dt="2024-04-17T09:37:08.088" v="579" actId="20577"/>
        <pc:sldMkLst>
          <pc:docMk/>
          <pc:sldMk cId="589209804" sldId="301"/>
        </pc:sldMkLst>
        <pc:spChg chg="mod">
          <ac:chgData name="etseye dese" userId="ac8704d341b229fd" providerId="LiveId" clId="{19836C5A-719E-4E1C-BE54-FBD3A735CE56}" dt="2024-04-17T09:35:12.496" v="559" actId="108"/>
          <ac:spMkLst>
            <pc:docMk/>
            <pc:sldMk cId="589209804" sldId="301"/>
            <ac:spMk id="2" creationId="{4B8507D8-762B-BF29-CC1B-CF80A7786C00}"/>
          </ac:spMkLst>
        </pc:spChg>
        <pc:spChg chg="mod">
          <ac:chgData name="etseye dese" userId="ac8704d341b229fd" providerId="LiveId" clId="{19836C5A-719E-4E1C-BE54-FBD3A735CE56}" dt="2024-04-17T09:37:08.088" v="579" actId="20577"/>
          <ac:spMkLst>
            <pc:docMk/>
            <pc:sldMk cId="589209804" sldId="301"/>
            <ac:spMk id="3" creationId="{E95F219F-4375-398B-EA85-8125381AF15B}"/>
          </ac:spMkLst>
        </pc:spChg>
        <pc:spChg chg="mod">
          <ac:chgData name="etseye dese" userId="ac8704d341b229fd" providerId="LiveId" clId="{19836C5A-719E-4E1C-BE54-FBD3A735CE56}" dt="2024-04-17T09:36:32.456" v="570" actId="1076"/>
          <ac:spMkLst>
            <pc:docMk/>
            <pc:sldMk cId="589209804" sldId="301"/>
            <ac:spMk id="4" creationId="{12C62186-2984-90B9-7B52-351F831233ED}"/>
          </ac:spMkLst>
        </pc:spChg>
        <pc:spChg chg="add mod">
          <ac:chgData name="etseye dese" userId="ac8704d341b229fd" providerId="LiveId" clId="{19836C5A-719E-4E1C-BE54-FBD3A735CE56}" dt="2024-04-17T09:36:22.999" v="568" actId="1076"/>
          <ac:spMkLst>
            <pc:docMk/>
            <pc:sldMk cId="589209804" sldId="301"/>
            <ac:spMk id="7" creationId="{CB9AC997-CC4E-EE89-F8A9-6E34CEE72F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9322D-927B-4B69-86D5-57641B3C21CA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7C436E77-823A-4706-8272-E766639BF3E9}">
      <dgm:prSet phldrT="[Text]"/>
      <dgm:spPr>
        <a:ln>
          <a:solidFill>
            <a:srgbClr val="7030A0"/>
          </a:solidFill>
        </a:ln>
      </dgm:spPr>
      <dgm:t>
        <a:bodyPr/>
        <a:lstStyle/>
        <a:p>
          <a:r>
            <a:rPr lang="en-US" dirty="0" err="1"/>
            <a:t>G.Assignt</a:t>
          </a:r>
          <a:r>
            <a:rPr lang="en-US" dirty="0"/>
            <a:t> 20%</a:t>
          </a:r>
        </a:p>
      </dgm:t>
    </dgm:pt>
    <dgm:pt modelId="{7DCC9853-7BBE-458B-A305-0E5F573F01FC}" type="parTrans" cxnId="{15AF7F49-CF65-461F-A62F-FC06ECBDEB9E}">
      <dgm:prSet/>
      <dgm:spPr/>
      <dgm:t>
        <a:bodyPr/>
        <a:lstStyle/>
        <a:p>
          <a:endParaRPr lang="en-US"/>
        </a:p>
      </dgm:t>
    </dgm:pt>
    <dgm:pt modelId="{C9AA8794-9C02-4597-90E8-DAD88B612671}" type="sibTrans" cxnId="{15AF7F49-CF65-461F-A62F-FC06ECBDEB9E}">
      <dgm:prSet/>
      <dgm:spPr/>
      <dgm:t>
        <a:bodyPr/>
        <a:lstStyle/>
        <a:p>
          <a:endParaRPr lang="en-US"/>
        </a:p>
      </dgm:t>
    </dgm:pt>
    <dgm:pt modelId="{9D84ED37-5451-4785-8116-E75D275CA7F0}">
      <dgm:prSet phldrT="[Text]"/>
      <dgm:spPr>
        <a:ln>
          <a:solidFill>
            <a:srgbClr val="00B0F0"/>
          </a:solidFill>
        </a:ln>
      </dgm:spPr>
      <dgm:t>
        <a:bodyPr/>
        <a:lstStyle/>
        <a:p>
          <a:r>
            <a:rPr lang="en-US" dirty="0"/>
            <a:t>Mid 20%</a:t>
          </a:r>
        </a:p>
      </dgm:t>
    </dgm:pt>
    <dgm:pt modelId="{655172ED-AC98-4C06-ABBE-E48F60DC8569}" type="parTrans" cxnId="{48BBED1D-5D90-47E4-B7CC-3FB75EB365AD}">
      <dgm:prSet/>
      <dgm:spPr/>
      <dgm:t>
        <a:bodyPr/>
        <a:lstStyle/>
        <a:p>
          <a:endParaRPr lang="en-US"/>
        </a:p>
      </dgm:t>
    </dgm:pt>
    <dgm:pt modelId="{6423E697-63EB-4743-BE41-5A2261078DF0}" type="sibTrans" cxnId="{48BBED1D-5D90-47E4-B7CC-3FB75EB365AD}">
      <dgm:prSet/>
      <dgm:spPr/>
      <dgm:t>
        <a:bodyPr/>
        <a:lstStyle/>
        <a:p>
          <a:endParaRPr lang="en-US"/>
        </a:p>
      </dgm:t>
    </dgm:pt>
    <dgm:pt modelId="{4393CBC3-50AF-44BB-88E5-5811C73E5EE8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/>
            <a:t>Final 40%</a:t>
          </a:r>
        </a:p>
      </dgm:t>
    </dgm:pt>
    <dgm:pt modelId="{DC3C44EA-6041-4B1D-9E69-C5797A001B25}" type="parTrans" cxnId="{510D9931-313E-4502-A203-23E41E24903C}">
      <dgm:prSet/>
      <dgm:spPr/>
      <dgm:t>
        <a:bodyPr/>
        <a:lstStyle/>
        <a:p>
          <a:endParaRPr lang="en-US"/>
        </a:p>
      </dgm:t>
    </dgm:pt>
    <dgm:pt modelId="{700EBBFA-D038-4E1D-9B2F-CF96BE530BB9}" type="sibTrans" cxnId="{510D9931-313E-4502-A203-23E41E24903C}">
      <dgm:prSet/>
      <dgm:spPr/>
      <dgm:t>
        <a:bodyPr/>
        <a:lstStyle/>
        <a:p>
          <a:endParaRPr lang="en-US"/>
        </a:p>
      </dgm:t>
    </dgm:pt>
    <dgm:pt modelId="{5F765520-3160-4FFE-9A78-2B263D5B645C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 err="1"/>
            <a:t>Ind.Assignt</a:t>
          </a:r>
          <a:r>
            <a:rPr lang="en-US" dirty="0"/>
            <a:t> 10%</a:t>
          </a:r>
        </a:p>
      </dgm:t>
    </dgm:pt>
    <dgm:pt modelId="{2F22D3A2-E21F-4B5D-82C2-2B4A945254DB}" type="parTrans" cxnId="{0CC5D665-D1F8-4E45-BC01-94D6131CB59F}">
      <dgm:prSet/>
      <dgm:spPr/>
      <dgm:t>
        <a:bodyPr/>
        <a:lstStyle/>
        <a:p>
          <a:endParaRPr lang="en-US"/>
        </a:p>
      </dgm:t>
    </dgm:pt>
    <dgm:pt modelId="{38A60D45-B035-4198-9D4A-47D77C692126}" type="sibTrans" cxnId="{0CC5D665-D1F8-4E45-BC01-94D6131CB59F}">
      <dgm:prSet/>
      <dgm:spPr/>
      <dgm:t>
        <a:bodyPr/>
        <a:lstStyle/>
        <a:p>
          <a:endParaRPr lang="en-US"/>
        </a:p>
      </dgm:t>
    </dgm:pt>
    <dgm:pt modelId="{91E8574B-FA62-4BFC-A8BE-459A7FFCEA0D}">
      <dgm:prSet phldrT="[Text]"/>
      <dgm:spPr>
        <a:ln>
          <a:solidFill>
            <a:srgbClr val="92D050"/>
          </a:solidFill>
        </a:ln>
      </dgm:spPr>
      <dgm:t>
        <a:bodyPr/>
        <a:lstStyle/>
        <a:p>
          <a:r>
            <a:rPr lang="en-US" dirty="0" err="1"/>
            <a:t>Quizes</a:t>
          </a:r>
          <a:r>
            <a:rPr lang="en-US" dirty="0"/>
            <a:t> 10%</a:t>
          </a:r>
        </a:p>
      </dgm:t>
    </dgm:pt>
    <dgm:pt modelId="{767B8F81-E68B-423E-BAE1-F97943036BE7}" type="parTrans" cxnId="{82D754A0-FFC3-4E19-A768-A68765FF3BF9}">
      <dgm:prSet/>
      <dgm:spPr/>
      <dgm:t>
        <a:bodyPr/>
        <a:lstStyle/>
        <a:p>
          <a:endParaRPr lang="en-US"/>
        </a:p>
      </dgm:t>
    </dgm:pt>
    <dgm:pt modelId="{B2277463-5C8C-47FE-A8DA-3EAB05928B1E}" type="sibTrans" cxnId="{82D754A0-FFC3-4E19-A768-A68765FF3BF9}">
      <dgm:prSet/>
      <dgm:spPr/>
      <dgm:t>
        <a:bodyPr/>
        <a:lstStyle/>
        <a:p>
          <a:endParaRPr lang="en-US"/>
        </a:p>
      </dgm:t>
    </dgm:pt>
    <dgm:pt modelId="{1280A121-4D80-4495-AA09-333FAF0A7180}" type="pres">
      <dgm:prSet presAssocID="{A1A9322D-927B-4B69-86D5-57641B3C21CA}" presName="compositeShape" presStyleCnt="0">
        <dgm:presLayoutVars>
          <dgm:chMax val="7"/>
          <dgm:dir/>
          <dgm:resizeHandles val="exact"/>
        </dgm:presLayoutVars>
      </dgm:prSet>
      <dgm:spPr/>
    </dgm:pt>
    <dgm:pt modelId="{B8B1EC91-E5FB-44F1-8ECA-8D2DC5B9BEA7}" type="pres">
      <dgm:prSet presAssocID="{A1A9322D-927B-4B69-86D5-57641B3C21CA}" presName="wedge1" presStyleLbl="node1" presStyleIdx="0" presStyleCnt="5" custLinFactNeighborX="-3803" custLinFactNeighborY="5536"/>
      <dgm:spPr/>
    </dgm:pt>
    <dgm:pt modelId="{675E73DE-62B4-415F-91B7-A6360369514D}" type="pres">
      <dgm:prSet presAssocID="{A1A9322D-927B-4B69-86D5-57641B3C21C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75500D4-2B3A-4879-B791-7A3B93FA7D58}" type="pres">
      <dgm:prSet presAssocID="{A1A9322D-927B-4B69-86D5-57641B3C21CA}" presName="wedge2" presStyleLbl="node1" presStyleIdx="1" presStyleCnt="5"/>
      <dgm:spPr/>
    </dgm:pt>
    <dgm:pt modelId="{4ADBE05C-3B09-4A08-8CC0-404DCDC40E8E}" type="pres">
      <dgm:prSet presAssocID="{A1A9322D-927B-4B69-86D5-57641B3C21C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52960BB4-8148-424E-AC60-3A6A21574EC2}" type="pres">
      <dgm:prSet presAssocID="{A1A9322D-927B-4B69-86D5-57641B3C21CA}" presName="wedge3" presStyleLbl="node1" presStyleIdx="2" presStyleCnt="5"/>
      <dgm:spPr/>
    </dgm:pt>
    <dgm:pt modelId="{E35209E6-6BAD-443D-9F73-AC63B4AC7870}" type="pres">
      <dgm:prSet presAssocID="{A1A9322D-927B-4B69-86D5-57641B3C21C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ADA4F0-EEDD-4FC9-B258-190A90380688}" type="pres">
      <dgm:prSet presAssocID="{A1A9322D-927B-4B69-86D5-57641B3C21CA}" presName="wedge4" presStyleLbl="node1" presStyleIdx="3" presStyleCnt="5" custLinFactNeighborX="-43" custLinFactNeighborY="714"/>
      <dgm:spPr/>
    </dgm:pt>
    <dgm:pt modelId="{37D6F158-96A7-49B9-9F5A-B6DE8D4A9DAF}" type="pres">
      <dgm:prSet presAssocID="{A1A9322D-927B-4B69-86D5-57641B3C21C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B27419-65D5-4012-8D98-9BD15777185D}" type="pres">
      <dgm:prSet presAssocID="{A1A9322D-927B-4B69-86D5-57641B3C21CA}" presName="wedge5" presStyleLbl="node1" presStyleIdx="4" presStyleCnt="5"/>
      <dgm:spPr/>
    </dgm:pt>
    <dgm:pt modelId="{951F00A0-349F-4A85-ACEB-9C83EA782993}" type="pres">
      <dgm:prSet presAssocID="{A1A9322D-927B-4B69-86D5-57641B3C21C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7101F0E-2C03-4913-854D-58E7F7437E8A}" type="presOf" srcId="{4393CBC3-50AF-44BB-88E5-5811C73E5EE8}" destId="{951F00A0-349F-4A85-ACEB-9C83EA782993}" srcOrd="1" destOrd="0" presId="urn:microsoft.com/office/officeart/2005/8/layout/chart3"/>
    <dgm:cxn modelId="{1C013B1C-992B-4DF0-90D5-41880C734935}" type="presOf" srcId="{A1A9322D-927B-4B69-86D5-57641B3C21CA}" destId="{1280A121-4D80-4495-AA09-333FAF0A7180}" srcOrd="0" destOrd="0" presId="urn:microsoft.com/office/officeart/2005/8/layout/chart3"/>
    <dgm:cxn modelId="{48BBED1D-5D90-47E4-B7CC-3FB75EB365AD}" srcId="{A1A9322D-927B-4B69-86D5-57641B3C21CA}" destId="{9D84ED37-5451-4785-8116-E75D275CA7F0}" srcOrd="3" destOrd="0" parTransId="{655172ED-AC98-4C06-ABBE-E48F60DC8569}" sibTransId="{6423E697-63EB-4743-BE41-5A2261078DF0}"/>
    <dgm:cxn modelId="{2A6F172A-9F65-4859-91E9-2F9379FCB934}" type="presOf" srcId="{7C436E77-823A-4706-8272-E766639BF3E9}" destId="{675E73DE-62B4-415F-91B7-A6360369514D}" srcOrd="1" destOrd="0" presId="urn:microsoft.com/office/officeart/2005/8/layout/chart3"/>
    <dgm:cxn modelId="{510D9931-313E-4502-A203-23E41E24903C}" srcId="{A1A9322D-927B-4B69-86D5-57641B3C21CA}" destId="{4393CBC3-50AF-44BB-88E5-5811C73E5EE8}" srcOrd="4" destOrd="0" parTransId="{DC3C44EA-6041-4B1D-9E69-C5797A001B25}" sibTransId="{700EBBFA-D038-4E1D-9B2F-CF96BE530BB9}"/>
    <dgm:cxn modelId="{0CC5D665-D1F8-4E45-BC01-94D6131CB59F}" srcId="{A1A9322D-927B-4B69-86D5-57641B3C21CA}" destId="{5F765520-3160-4FFE-9A78-2B263D5B645C}" srcOrd="1" destOrd="0" parTransId="{2F22D3A2-E21F-4B5D-82C2-2B4A945254DB}" sibTransId="{38A60D45-B035-4198-9D4A-47D77C692126}"/>
    <dgm:cxn modelId="{15AF7F49-CF65-461F-A62F-FC06ECBDEB9E}" srcId="{A1A9322D-927B-4B69-86D5-57641B3C21CA}" destId="{7C436E77-823A-4706-8272-E766639BF3E9}" srcOrd="0" destOrd="0" parTransId="{7DCC9853-7BBE-458B-A305-0E5F573F01FC}" sibTransId="{C9AA8794-9C02-4597-90E8-DAD88B612671}"/>
    <dgm:cxn modelId="{79113652-F727-4A86-A2E4-9A42CE8F13B8}" type="presOf" srcId="{4393CBC3-50AF-44BB-88E5-5811C73E5EE8}" destId="{8DB27419-65D5-4012-8D98-9BD15777185D}" srcOrd="0" destOrd="0" presId="urn:microsoft.com/office/officeart/2005/8/layout/chart3"/>
    <dgm:cxn modelId="{FE21A478-BCB7-405B-9DA9-CED9602B464E}" type="presOf" srcId="{91E8574B-FA62-4BFC-A8BE-459A7FFCEA0D}" destId="{52960BB4-8148-424E-AC60-3A6A21574EC2}" srcOrd="0" destOrd="0" presId="urn:microsoft.com/office/officeart/2005/8/layout/chart3"/>
    <dgm:cxn modelId="{FD67D587-A06E-42D7-B735-3C53F3B93FB1}" type="presOf" srcId="{5F765520-3160-4FFE-9A78-2B263D5B645C}" destId="{4ADBE05C-3B09-4A08-8CC0-404DCDC40E8E}" srcOrd="1" destOrd="0" presId="urn:microsoft.com/office/officeart/2005/8/layout/chart3"/>
    <dgm:cxn modelId="{74AB4498-81D5-4FD8-8367-5E184AAE50B3}" type="presOf" srcId="{9D84ED37-5451-4785-8116-E75D275CA7F0}" destId="{6AADA4F0-EEDD-4FC9-B258-190A90380688}" srcOrd="0" destOrd="0" presId="urn:microsoft.com/office/officeart/2005/8/layout/chart3"/>
    <dgm:cxn modelId="{35BE1B9A-540A-43D9-8555-411CDD219D9E}" type="presOf" srcId="{9D84ED37-5451-4785-8116-E75D275CA7F0}" destId="{37D6F158-96A7-49B9-9F5A-B6DE8D4A9DAF}" srcOrd="1" destOrd="0" presId="urn:microsoft.com/office/officeart/2005/8/layout/chart3"/>
    <dgm:cxn modelId="{82D754A0-FFC3-4E19-A768-A68765FF3BF9}" srcId="{A1A9322D-927B-4B69-86D5-57641B3C21CA}" destId="{91E8574B-FA62-4BFC-A8BE-459A7FFCEA0D}" srcOrd="2" destOrd="0" parTransId="{767B8F81-E68B-423E-BAE1-F97943036BE7}" sibTransId="{B2277463-5C8C-47FE-A8DA-3EAB05928B1E}"/>
    <dgm:cxn modelId="{DB0BEFC1-A860-431B-B07C-1459D576ADD5}" type="presOf" srcId="{7C436E77-823A-4706-8272-E766639BF3E9}" destId="{B8B1EC91-E5FB-44F1-8ECA-8D2DC5B9BEA7}" srcOrd="0" destOrd="0" presId="urn:microsoft.com/office/officeart/2005/8/layout/chart3"/>
    <dgm:cxn modelId="{22B0A9C7-5E2E-4321-88AE-D3B66F046711}" type="presOf" srcId="{91E8574B-FA62-4BFC-A8BE-459A7FFCEA0D}" destId="{E35209E6-6BAD-443D-9F73-AC63B4AC7870}" srcOrd="1" destOrd="0" presId="urn:microsoft.com/office/officeart/2005/8/layout/chart3"/>
    <dgm:cxn modelId="{939B62E5-240D-4F61-AFCF-2DBF95F467C7}" type="presOf" srcId="{5F765520-3160-4FFE-9A78-2B263D5B645C}" destId="{D75500D4-2B3A-4879-B791-7A3B93FA7D58}" srcOrd="0" destOrd="0" presId="urn:microsoft.com/office/officeart/2005/8/layout/chart3"/>
    <dgm:cxn modelId="{13A2A147-4302-4BF7-93E2-4C8CEBB222EF}" type="presParOf" srcId="{1280A121-4D80-4495-AA09-333FAF0A7180}" destId="{B8B1EC91-E5FB-44F1-8ECA-8D2DC5B9BEA7}" srcOrd="0" destOrd="0" presId="urn:microsoft.com/office/officeart/2005/8/layout/chart3"/>
    <dgm:cxn modelId="{E86F9D57-88B0-446E-BE0F-0B12166845D1}" type="presParOf" srcId="{1280A121-4D80-4495-AA09-333FAF0A7180}" destId="{675E73DE-62B4-415F-91B7-A6360369514D}" srcOrd="1" destOrd="0" presId="urn:microsoft.com/office/officeart/2005/8/layout/chart3"/>
    <dgm:cxn modelId="{7768A294-7C85-46D3-B219-0063D5CC59D0}" type="presParOf" srcId="{1280A121-4D80-4495-AA09-333FAF0A7180}" destId="{D75500D4-2B3A-4879-B791-7A3B93FA7D58}" srcOrd="2" destOrd="0" presId="urn:microsoft.com/office/officeart/2005/8/layout/chart3"/>
    <dgm:cxn modelId="{F67A9C7A-55A7-4CE5-8A24-8166B4846589}" type="presParOf" srcId="{1280A121-4D80-4495-AA09-333FAF0A7180}" destId="{4ADBE05C-3B09-4A08-8CC0-404DCDC40E8E}" srcOrd="3" destOrd="0" presId="urn:microsoft.com/office/officeart/2005/8/layout/chart3"/>
    <dgm:cxn modelId="{FA31F120-BA33-466A-9810-75D12EFAF5A1}" type="presParOf" srcId="{1280A121-4D80-4495-AA09-333FAF0A7180}" destId="{52960BB4-8148-424E-AC60-3A6A21574EC2}" srcOrd="4" destOrd="0" presId="urn:microsoft.com/office/officeart/2005/8/layout/chart3"/>
    <dgm:cxn modelId="{2CBCF4DA-BC11-424E-B5A3-60D405A46DEF}" type="presParOf" srcId="{1280A121-4D80-4495-AA09-333FAF0A7180}" destId="{E35209E6-6BAD-443D-9F73-AC63B4AC7870}" srcOrd="5" destOrd="0" presId="urn:microsoft.com/office/officeart/2005/8/layout/chart3"/>
    <dgm:cxn modelId="{F50B73E6-348D-4A48-9CD7-8B8B0FBCB306}" type="presParOf" srcId="{1280A121-4D80-4495-AA09-333FAF0A7180}" destId="{6AADA4F0-EEDD-4FC9-B258-190A90380688}" srcOrd="6" destOrd="0" presId="urn:microsoft.com/office/officeart/2005/8/layout/chart3"/>
    <dgm:cxn modelId="{CD9917AE-D9A0-485F-88D3-0789698A0B6D}" type="presParOf" srcId="{1280A121-4D80-4495-AA09-333FAF0A7180}" destId="{37D6F158-96A7-49B9-9F5A-B6DE8D4A9DAF}" srcOrd="7" destOrd="0" presId="urn:microsoft.com/office/officeart/2005/8/layout/chart3"/>
    <dgm:cxn modelId="{8BE4C5CA-577F-4FB7-B258-4C3BD5ED68CC}" type="presParOf" srcId="{1280A121-4D80-4495-AA09-333FAF0A7180}" destId="{8DB27419-65D5-4012-8D98-9BD15777185D}" srcOrd="8" destOrd="0" presId="urn:microsoft.com/office/officeart/2005/8/layout/chart3"/>
    <dgm:cxn modelId="{89DB4025-F64D-44D3-9270-FC7D7DF49EE9}" type="presParOf" srcId="{1280A121-4D80-4495-AA09-333FAF0A7180}" destId="{951F00A0-349F-4A85-ACEB-9C83EA782993}" srcOrd="9" destOrd="0" presId="urn:microsoft.com/office/officeart/2005/8/layout/chart3"/>
  </dgm:cxnLst>
  <dgm:bg>
    <a:solidFill>
      <a:srgbClr val="00B05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1EC91-E5FB-44F1-8ECA-8D2DC5B9BEA7}">
      <dsp:nvSpPr>
        <dsp:cNvPr id="0" name=""/>
        <dsp:cNvSpPr/>
      </dsp:nvSpPr>
      <dsp:spPr>
        <a:xfrm>
          <a:off x="1055083" y="410219"/>
          <a:ext cx="3243072" cy="3243072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G.Assignt</a:t>
          </a:r>
          <a:r>
            <a:rPr lang="en-US" sz="1600" kern="1200" dirty="0"/>
            <a:t> 20%</a:t>
          </a:r>
        </a:p>
      </dsp:txBody>
      <dsp:txXfrm>
        <a:off x="2717544" y="894749"/>
        <a:ext cx="1100328" cy="752856"/>
      </dsp:txXfrm>
    </dsp:sp>
    <dsp:sp modelId="{D75500D4-2B3A-4879-B791-7A3B93FA7D58}">
      <dsp:nvSpPr>
        <dsp:cNvPr id="0" name=""/>
        <dsp:cNvSpPr/>
      </dsp:nvSpPr>
      <dsp:spPr>
        <a:xfrm>
          <a:off x="1064910" y="387045"/>
          <a:ext cx="3243072" cy="3243072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Ind.Assignt</a:t>
          </a:r>
          <a:r>
            <a:rPr lang="en-US" sz="1600" kern="1200" dirty="0"/>
            <a:t> 10%</a:t>
          </a:r>
        </a:p>
      </dsp:txBody>
      <dsp:txXfrm>
        <a:off x="3184489" y="1854149"/>
        <a:ext cx="965200" cy="814628"/>
      </dsp:txXfrm>
    </dsp:sp>
    <dsp:sp modelId="{52960BB4-8148-424E-AC60-3A6A21574EC2}">
      <dsp:nvSpPr>
        <dsp:cNvPr id="0" name=""/>
        <dsp:cNvSpPr/>
      </dsp:nvSpPr>
      <dsp:spPr>
        <a:xfrm>
          <a:off x="1064910" y="387045"/>
          <a:ext cx="3243072" cy="3243072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Quizes</a:t>
          </a:r>
          <a:r>
            <a:rPr lang="en-US" sz="1600" kern="1200" dirty="0"/>
            <a:t> 10%</a:t>
          </a:r>
        </a:p>
      </dsp:txBody>
      <dsp:txXfrm>
        <a:off x="2107326" y="2819349"/>
        <a:ext cx="1158240" cy="694944"/>
      </dsp:txXfrm>
    </dsp:sp>
    <dsp:sp modelId="{6AADA4F0-EEDD-4FC9-B258-190A90380688}">
      <dsp:nvSpPr>
        <dsp:cNvPr id="0" name=""/>
        <dsp:cNvSpPr/>
      </dsp:nvSpPr>
      <dsp:spPr>
        <a:xfrm>
          <a:off x="1063515" y="410200"/>
          <a:ext cx="3243072" cy="3243072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Mid 20%</a:t>
          </a:r>
        </a:p>
      </dsp:txBody>
      <dsp:txXfrm>
        <a:off x="1217947" y="1877304"/>
        <a:ext cx="965200" cy="814628"/>
      </dsp:txXfrm>
    </dsp:sp>
    <dsp:sp modelId="{8DB27419-65D5-4012-8D98-9BD15777185D}">
      <dsp:nvSpPr>
        <dsp:cNvPr id="0" name=""/>
        <dsp:cNvSpPr/>
      </dsp:nvSpPr>
      <dsp:spPr>
        <a:xfrm>
          <a:off x="1064910" y="387045"/>
          <a:ext cx="3243072" cy="3243072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40%</a:t>
          </a:r>
        </a:p>
      </dsp:txBody>
      <dsp:txXfrm>
        <a:off x="1537858" y="881227"/>
        <a:ext cx="1100328" cy="752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36353-956B-4C76-AE2A-CAC8EA02ADF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DE25F-AF7C-406C-85D1-439E95BB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2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A2B2C"/>
                </a:solidFill>
                <a:effectLst/>
                <a:latin typeface="TWK Lausanne"/>
              </a:rPr>
              <a:t>An effective allocation strategy identifies the project’s goals and priorities and collects resources to fit your needs throughout the project's lifecycle. </a:t>
            </a:r>
          </a:p>
          <a:p>
            <a:r>
              <a:rPr lang="en-US" b="0" i="0" dirty="0">
                <a:solidFill>
                  <a:srgbClr val="2A2B2C"/>
                </a:solidFill>
                <a:effectLst/>
                <a:latin typeface="TWK Lausanne"/>
              </a:rPr>
              <a:t>Resource allocation should be an early project consideration—ideally, aim to allocate resources during the project planning phase.</a:t>
            </a:r>
          </a:p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Learning by retrospection is the practice of looking back at past actions or decisions to learn from them and make better decisions in the future. It's a tool for continuous improvement that can be used in personal or professional development</a:t>
            </a:r>
            <a:r>
              <a:rPr lang="en-US" b="0" i="0" dirty="0">
                <a:solidFill>
                  <a:srgbClr val="2A2B2C"/>
                </a:solidFill>
                <a:effectLst/>
                <a:latin typeface="TWK Lausanne"/>
              </a:rPr>
              <a:t>. 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Productivity improvement, then, means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getting more done – more output – with the same amount of input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Even better, 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the best improvements can allow your business to increase p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Customer satisfaction is defined as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measurement that determines how happy customers are with a company's products, services, and capabilities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Customer satisfaction information, including surveys and ratings, can help a company determine how to best improve or changes its products and </a:t>
            </a:r>
            <a:r>
              <a:rPr lang="en-US" b="0" i="0" dirty="0" err="1">
                <a:solidFill>
                  <a:srgbClr val="BFBFBF"/>
                </a:solidFill>
                <a:effectLst/>
                <a:latin typeface="Google Sans"/>
              </a:rPr>
              <a:t>services.roductivity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 while decreasing cost.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Flexibility in project management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the freedom to plan and readjust their strategy as they go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It requires more detailed planning at the outset, but allows teams to react to roadblocks and ultimately achieve their targets with more consistency and less stress.</a:t>
            </a:r>
          </a:p>
          <a:p>
            <a:r>
              <a:rPr lang="en-US" dirty="0"/>
              <a:t>alleviates uncertainty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=</a:t>
            </a:r>
            <a:r>
              <a:rPr lang="am-ET" dirty="0"/>
              <a:t>እርግጠኛ አለመሆንን ያስወግዳል</a:t>
            </a:r>
            <a:endParaRPr lang="en-US" b="0" i="0" dirty="0">
              <a:solidFill>
                <a:srgbClr val="BFBFB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A constant flow of information, communicated consistently, alleviates uncertainty, and helps to develop mutual trust between the organization, its leaders and managers, and its employees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Principle of Consistency Communication often takes place through multiple tools/formats and over a period of time. It is important that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communication is consistent with and does not conflict with the organization's policies, plans, programs and objectives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1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The Chaos Report, or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Comprehensive Human Appraisal for Originating Software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, is a famous report about the IT industry.</a:t>
            </a:r>
          </a:p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Standish Group International, Inc. or Standish Group is </a:t>
            </a:r>
            <a:r>
              <a:rPr lang="en-US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an independent international IT research advisory firm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founded in 1985.</a:t>
            </a:r>
            <a:endParaRPr lang="en-US" b="0" i="0" dirty="0">
              <a:solidFill>
                <a:srgbClr val="E8E8E8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the Standish Group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primary research advisory organization that focuses on software project performance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750"/>
              </a:spcAft>
            </a:pP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Bad communication can occur in many forms, including: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Ineffective listening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Not paying attention to what someone is saying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Lack of communication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Not saying anything, even when it's necessary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Lack of feedback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Not providing or asking for feedback, which can lead to uncertainty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Information overload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Giving someone too much information, making it hard to identify key points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Interrupting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A habit that can make people feel unheard and disrespected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Decreased morale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When morale is low, communication decreases, which can lead to more mistakes and re-work 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Avoiding eye contact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Not maintaining eye contact can be a sign of poor communication skills 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EF0FF"/>
                </a:solidFill>
                <a:effectLst/>
                <a:latin typeface="Google Sans"/>
              </a:rPr>
              <a:t>Avoiding difficult conversations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: Avoiding important conversations can make problems worse in the long run </a:t>
            </a: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Poor communication often occurs when there's a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discrepancy between what one person says and what another person hears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 In other words, the person being communicated to misunderstands what you're trying to tell them, so there's no mutual understanding.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Scope creep: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Adding additional features or functions of a new product, requirements, or work that is not authorized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 (i.e., beyond the agreed-upon scope).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Involve uncertainty=</a:t>
            </a:r>
            <a:r>
              <a:rPr lang="am-ET" dirty="0"/>
              <a:t>እርግጠኛ አለመሆንን ያካትታል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6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The triple constraint theory says that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every project will include three constraints: budget/cost, time, and scope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And these constraints are tied to each other. Any change made to one of the triple constraints will have an effect on the other two.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Graphik"/>
              </a:rPr>
              <a:t>Any limitation or restriction placed on a project is a constraint. For example, when you set a deadline for the project to be completed and released, you have given the project a time constraint.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2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There are typically five project life cycle phases: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initiation, planning, execution, monitoring and controlling, and closure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The Project Lifecycle consists of seven phases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intake, initiation, planning, product selection, execution, monitoring &amp; control, and closure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These phases make up the path that takes your project from start to finish.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6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Contact Us. A product life cycle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the length of time from a product first being introduced to consumers until it is removed from the market</a:t>
            </a:r>
            <a:r>
              <a:rPr lang="en-US" b="0" i="0" dirty="0">
                <a:solidFill>
                  <a:srgbClr val="BFBFBF"/>
                </a:solidFill>
                <a:effectLst/>
                <a:latin typeface="Google Sans"/>
              </a:rPr>
              <a:t>. A product's life cycle is usually broken down into four stages; introduction, growth, maturity, and decline.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DE25F-AF7C-406C-85D1-439E95BBAD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919937"/>
            <a:ext cx="734060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AFA-5718-4FA0-8D5C-6BDFEE4CF1DB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E8E12-978B-4B17-9A04-4EB81DACA75A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94528" y="1928624"/>
            <a:ext cx="3350895" cy="373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7654-9E54-4504-BBF8-5210D8EC032D}" type="datetime1">
              <a:rPr lang="en-US" smtClean="0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4765-ECCE-4E25-8185-3C2AA8DDA4C7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A887-CF05-493A-A989-37CFF7DCCCD2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980" y="1966193"/>
            <a:ext cx="7030720" cy="400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0196" y="6626402"/>
            <a:ext cx="5157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FD66-4CE0-48B2-88F5-8208A3392576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30793" y="6615078"/>
            <a:ext cx="226059" cy="17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94558"/>
            <a:ext cx="9141460" cy="365760"/>
          </a:xfrm>
          <a:custGeom>
            <a:avLst/>
            <a:gdLst/>
            <a:ahLst/>
            <a:cxnLst/>
            <a:rect l="l" t="t" r="r" b="b"/>
            <a:pathLst>
              <a:path w="9141460" h="365759">
                <a:moveTo>
                  <a:pt x="9140952" y="0"/>
                </a:moveTo>
                <a:lnTo>
                  <a:pt x="0" y="0"/>
                </a:lnTo>
                <a:lnTo>
                  <a:pt x="0" y="365760"/>
                </a:lnTo>
                <a:lnTo>
                  <a:pt x="9140952" y="36576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00" y="2886836"/>
            <a:ext cx="8153400" cy="754053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-80" dirty="0">
                <a:solidFill>
                  <a:srgbClr val="252525"/>
                </a:solidFill>
                <a:latin typeface="Times New Roman"/>
                <a:cs typeface="Times New Roman"/>
              </a:rPr>
              <a:t>Software</a:t>
            </a:r>
            <a:r>
              <a:rPr sz="4800" spc="-1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-1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20" dirty="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lang="en-US" sz="4800" spc="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800" spc="-65" dirty="0">
                <a:solidFill>
                  <a:srgbClr val="252525"/>
                </a:solidFill>
                <a:latin typeface="Times New Roman"/>
                <a:cs typeface="Times New Roman"/>
              </a:rPr>
              <a:t>Management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6720" y="4878070"/>
            <a:ext cx="4295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Course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Tutor: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Desalegn Belay(</a:t>
            </a:r>
            <a:r>
              <a:rPr lang="en-US" sz="1800" spc="-5" dirty="0" err="1">
                <a:latin typeface="Times New Roman"/>
                <a:cs typeface="Times New Roman"/>
              </a:rPr>
              <a:t>Msc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 </a:t>
            </a:r>
            <a:endParaRPr lang="en-US" sz="18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imes New Roman"/>
                <a:cs typeface="Times New Roman"/>
              </a:rPr>
              <a:t>Target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lang="en-US" sz="1800" spc="-15" dirty="0">
                <a:latin typeface="Times New Roman"/>
                <a:cs typeface="Times New Roman"/>
              </a:rPr>
              <a:t>3</a:t>
            </a:r>
            <a:r>
              <a:rPr lang="en-US" sz="1800" spc="-15" baseline="30000" dirty="0">
                <a:latin typeface="Times New Roman"/>
                <a:cs typeface="Times New Roman"/>
              </a:rPr>
              <a:t>rd</a:t>
            </a:r>
            <a:r>
              <a:rPr lang="en-US" sz="1800" spc="-15" dirty="0">
                <a:latin typeface="Times New Roman"/>
                <a:cs typeface="Times New Roman"/>
              </a:rPr>
              <a:t> Year </a:t>
            </a:r>
            <a:r>
              <a:rPr sz="1800" spc="-5" dirty="0">
                <a:latin typeface="Times New Roman"/>
                <a:cs typeface="Times New Roman"/>
              </a:rPr>
              <a:t>SE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Stu</a:t>
            </a:r>
            <a:r>
              <a:rPr sz="1800" dirty="0">
                <a:latin typeface="Times New Roman"/>
                <a:cs typeface="Times New Roman"/>
              </a:rPr>
              <a:t>dents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/>
              <a:t>SCHOOL OF COMPUTING | WOLDIA  INSTITUTE OF TECHNOLOGY | WOLDIA UNIVERSITY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96050"/>
            <a:ext cx="7906384" cy="679032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 marR="5080">
              <a:lnSpc>
                <a:spcPts val="4380"/>
              </a:lnSpc>
              <a:spcBef>
                <a:spcPts val="895"/>
              </a:spcBef>
            </a:pPr>
            <a:r>
              <a:rPr spc="-555" dirty="0"/>
              <a:t>C</a:t>
            </a:r>
            <a:r>
              <a:rPr spc="45" dirty="0"/>
              <a:t>a</a:t>
            </a:r>
            <a:r>
              <a:rPr spc="50" dirty="0"/>
              <a:t>u</a:t>
            </a:r>
            <a:r>
              <a:rPr spc="-210" dirty="0"/>
              <a:t>s</a:t>
            </a:r>
            <a:r>
              <a:rPr spc="-229" dirty="0"/>
              <a:t>e</a:t>
            </a:r>
            <a:r>
              <a:rPr spc="-175" dirty="0"/>
              <a:t>s</a:t>
            </a:r>
            <a:r>
              <a:rPr spc="-155" dirty="0"/>
              <a:t> </a:t>
            </a:r>
            <a:r>
              <a:rPr spc="-270" dirty="0"/>
              <a:t>o</a:t>
            </a:r>
            <a:r>
              <a:rPr spc="85" dirty="0"/>
              <a:t>f</a:t>
            </a:r>
            <a:r>
              <a:rPr spc="-110" dirty="0"/>
              <a:t> </a:t>
            </a:r>
            <a:r>
              <a:rPr spc="345" dirty="0"/>
              <a:t>P</a:t>
            </a:r>
            <a:r>
              <a:rPr spc="204" dirty="0"/>
              <a:t>r</a:t>
            </a:r>
            <a:r>
              <a:rPr spc="-270" dirty="0"/>
              <a:t>o</a:t>
            </a:r>
            <a:r>
              <a:rPr spc="170" dirty="0"/>
              <a:t>j</a:t>
            </a:r>
            <a:r>
              <a:rPr spc="-229" dirty="0"/>
              <a:t>e</a:t>
            </a:r>
            <a:r>
              <a:rPr spc="-260" dirty="0"/>
              <a:t>c</a:t>
            </a:r>
            <a:r>
              <a:rPr spc="130" dirty="0"/>
              <a:t>t</a:t>
            </a:r>
            <a:r>
              <a:rPr spc="-135" dirty="0"/>
              <a:t> </a:t>
            </a:r>
            <a:r>
              <a:rPr spc="-175" dirty="0"/>
              <a:t>M</a:t>
            </a:r>
            <a:r>
              <a:rPr spc="45" dirty="0"/>
              <a:t>a</a:t>
            </a:r>
            <a:r>
              <a:rPr spc="114" dirty="0"/>
              <a:t>n</a:t>
            </a:r>
            <a:r>
              <a:rPr spc="45" dirty="0"/>
              <a:t>a</a:t>
            </a:r>
            <a:r>
              <a:rPr spc="-320" dirty="0"/>
              <a:t>g</a:t>
            </a:r>
            <a:r>
              <a:rPr spc="-245" dirty="0"/>
              <a:t>e</a:t>
            </a:r>
            <a:r>
              <a:rPr spc="-114" dirty="0"/>
              <a:t>m</a:t>
            </a:r>
            <a:r>
              <a:rPr spc="-229" dirty="0"/>
              <a:t>e</a:t>
            </a:r>
            <a:r>
              <a:rPr spc="100" dirty="0"/>
              <a:t>n</a:t>
            </a:r>
            <a:r>
              <a:rPr spc="120" dirty="0"/>
              <a:t>t  </a:t>
            </a:r>
            <a:r>
              <a:rPr spc="85" dirty="0"/>
              <a:t>Failure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5311" y="1743557"/>
            <a:ext cx="7906384" cy="371729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850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Bad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Communications</a:t>
            </a:r>
          </a:p>
          <a:p>
            <a:pPr marL="195580" indent="-182880">
              <a:lnSpc>
                <a:spcPct val="100000"/>
              </a:lnSpc>
              <a:spcBef>
                <a:spcPts val="1750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spc="5" dirty="0">
                <a:latin typeface="Times New Roman"/>
                <a:cs typeface="Times New Roman"/>
              </a:rPr>
              <a:t>Poor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schedule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resource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(mismanagement)</a:t>
            </a:r>
            <a:endParaRPr sz="2600" dirty="0">
              <a:latin typeface="Times New Roman"/>
              <a:cs typeface="Times New Roman"/>
            </a:endParaRPr>
          </a:p>
          <a:p>
            <a:pPr marL="194945" marR="924560" indent="-182880">
              <a:lnSpc>
                <a:spcPct val="150000"/>
              </a:lnSpc>
              <a:spcBef>
                <a:spcPts val="209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spc="-50" dirty="0">
                <a:latin typeface="Times New Roman"/>
                <a:cs typeface="Times New Roman"/>
              </a:rPr>
              <a:t>Weak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requirements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definitions (leads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inadequate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planning)</a:t>
            </a:r>
          </a:p>
          <a:p>
            <a:pPr marL="195580" indent="-182880">
              <a:lnSpc>
                <a:spcPct val="100000"/>
              </a:lnSpc>
              <a:spcBef>
                <a:spcPts val="1764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Inadequate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planning,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assumptions,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risks,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resources</a:t>
            </a:r>
          </a:p>
          <a:p>
            <a:pPr marL="195580" indent="-182880">
              <a:lnSpc>
                <a:spcPct val="100000"/>
              </a:lnSpc>
              <a:spcBef>
                <a:spcPts val="1750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Use 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new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unproven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technologies/methods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2244" y="600278"/>
            <a:ext cx="5784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0" dirty="0"/>
              <a:t>…</a:t>
            </a:r>
            <a:r>
              <a:rPr sz="4800" spc="-105" dirty="0"/>
              <a:t> </a:t>
            </a:r>
            <a:r>
              <a:rPr sz="4800" spc="-610" dirty="0"/>
              <a:t>C</a:t>
            </a:r>
            <a:r>
              <a:rPr sz="4800" spc="50" dirty="0"/>
              <a:t>a</a:t>
            </a:r>
            <a:r>
              <a:rPr sz="4800" spc="45" dirty="0"/>
              <a:t>u</a:t>
            </a:r>
            <a:r>
              <a:rPr sz="4800" spc="-240" dirty="0"/>
              <a:t>s</a:t>
            </a:r>
            <a:r>
              <a:rPr sz="4800" spc="-260" dirty="0"/>
              <a:t>e</a:t>
            </a:r>
            <a:r>
              <a:rPr sz="4800" spc="-195" dirty="0"/>
              <a:t>s</a:t>
            </a:r>
            <a:r>
              <a:rPr sz="4800" spc="-140" dirty="0"/>
              <a:t> </a:t>
            </a:r>
            <a:r>
              <a:rPr sz="4800" spc="-290" dirty="0"/>
              <a:t>o</a:t>
            </a:r>
            <a:r>
              <a:rPr sz="4800" spc="95" dirty="0"/>
              <a:t>f</a:t>
            </a:r>
            <a:r>
              <a:rPr sz="4800" spc="-125" dirty="0"/>
              <a:t> </a:t>
            </a:r>
            <a:r>
              <a:rPr sz="4800" spc="390" dirty="0"/>
              <a:t>P</a:t>
            </a:r>
            <a:r>
              <a:rPr sz="4800" spc="-155" dirty="0"/>
              <a:t>M</a:t>
            </a:r>
            <a:r>
              <a:rPr sz="4800" spc="-130" dirty="0"/>
              <a:t> </a:t>
            </a:r>
            <a:r>
              <a:rPr sz="4800" spc="280" dirty="0"/>
              <a:t>F</a:t>
            </a:r>
            <a:r>
              <a:rPr sz="4800" spc="50" dirty="0"/>
              <a:t>a</a:t>
            </a:r>
            <a:r>
              <a:rPr sz="4800" spc="165" dirty="0"/>
              <a:t>i</a:t>
            </a:r>
            <a:r>
              <a:rPr sz="4800" spc="140" dirty="0"/>
              <a:t>l</a:t>
            </a:r>
            <a:r>
              <a:rPr sz="4800" spc="45" dirty="0"/>
              <a:t>u</a:t>
            </a:r>
            <a:r>
              <a:rPr sz="4800" spc="245" dirty="0"/>
              <a:t>r</a:t>
            </a:r>
            <a:r>
              <a:rPr sz="4800" spc="-215" dirty="0"/>
              <a:t>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6239" y="1665706"/>
            <a:ext cx="7084695" cy="3717925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855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spc="-10" dirty="0">
                <a:latin typeface="Times New Roman"/>
                <a:cs typeface="Times New Roman"/>
              </a:rPr>
              <a:t>Ineffective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nonexistent)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controls</a:t>
            </a:r>
          </a:p>
          <a:p>
            <a:pPr marL="195580" marR="5080" indent="-182880">
              <a:lnSpc>
                <a:spcPct val="150000"/>
              </a:lnSpc>
              <a:spcBef>
                <a:spcPts val="195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Managing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multiple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projects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once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multi-tasking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</a:t>
            </a:r>
            <a:endParaRPr sz="26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64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Supply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chain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failures</a:t>
            </a:r>
            <a:endParaRPr sz="26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65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Scope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creep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impact analysis</a:t>
            </a:r>
            <a:endParaRPr sz="26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5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Lack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qualified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98450"/>
            <a:ext cx="7340600" cy="71718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110" dirty="0"/>
              <a:t>Advantages</a:t>
            </a:r>
            <a:r>
              <a:rPr spc="-175" dirty="0"/>
              <a:t> </a:t>
            </a:r>
            <a:r>
              <a:rPr spc="-100" dirty="0"/>
              <a:t>of</a:t>
            </a:r>
            <a:r>
              <a:rPr spc="-130" dirty="0"/>
              <a:t> </a:t>
            </a:r>
            <a:r>
              <a:rPr spc="-70" dirty="0"/>
              <a:t>Using</a:t>
            </a:r>
            <a:r>
              <a:rPr spc="-165" dirty="0"/>
              <a:t> </a:t>
            </a:r>
            <a:r>
              <a:rPr spc="55" dirty="0"/>
              <a:t>Formal </a:t>
            </a:r>
            <a:r>
              <a:rPr spc="-1185" dirty="0"/>
              <a:t> </a:t>
            </a:r>
            <a:r>
              <a:rPr spc="5" dirty="0"/>
              <a:t>SPM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70661" y="1923405"/>
            <a:ext cx="3872229" cy="332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77495" indent="-342900">
              <a:lnSpc>
                <a:spcPct val="140000"/>
              </a:lnSpc>
              <a:spcBef>
                <a:spcPts val="105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financial,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physical, </a:t>
            </a:r>
            <a:r>
              <a:rPr sz="2400" spc="-5" dirty="0">
                <a:latin typeface="Times New Roman"/>
                <a:cs typeface="Times New Roman"/>
              </a:rPr>
              <a:t>and human </a:t>
            </a:r>
            <a:r>
              <a:rPr sz="2400" dirty="0">
                <a:latin typeface="Times New Roman"/>
                <a:cs typeface="Times New Roman"/>
              </a:rPr>
              <a:t> resources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Shorter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5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77825" indent="-342900">
              <a:lnSpc>
                <a:spcPct val="130100"/>
              </a:lnSpc>
              <a:spcBef>
                <a:spcPts val="100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dirty="0"/>
              <a:t>Higher </a:t>
            </a:r>
            <a:r>
              <a:rPr spc="-5" dirty="0"/>
              <a:t>quality </a:t>
            </a:r>
            <a:r>
              <a:rPr dirty="0"/>
              <a:t>and </a:t>
            </a:r>
            <a:r>
              <a:rPr spc="5" dirty="0"/>
              <a:t> </a:t>
            </a:r>
            <a:r>
              <a:rPr spc="-5" dirty="0"/>
              <a:t>increased</a:t>
            </a:r>
            <a:r>
              <a:rPr spc="-55" dirty="0"/>
              <a:t> </a:t>
            </a:r>
            <a:r>
              <a:rPr spc="-5" dirty="0"/>
              <a:t>reliability</a:t>
            </a: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dirty="0"/>
              <a:t>Higher</a:t>
            </a:r>
            <a:r>
              <a:rPr spc="-50" dirty="0"/>
              <a:t> </a:t>
            </a:r>
            <a:r>
              <a:rPr dirty="0"/>
              <a:t>profit</a:t>
            </a:r>
            <a:r>
              <a:rPr spc="-25" dirty="0"/>
              <a:t> </a:t>
            </a:r>
            <a:r>
              <a:rPr spc="-10" dirty="0"/>
              <a:t>margins</a:t>
            </a: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dirty="0"/>
              <a:t>Improved</a:t>
            </a:r>
            <a:r>
              <a:rPr spc="-80" dirty="0"/>
              <a:t> </a:t>
            </a:r>
            <a:r>
              <a:rPr dirty="0"/>
              <a:t>productivity</a:t>
            </a:r>
          </a:p>
          <a:p>
            <a:pPr marL="355600" marR="1089660" indent="-342900">
              <a:lnSpc>
                <a:spcPct val="130100"/>
              </a:lnSpc>
              <a:spcBef>
                <a:spcPts val="200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dirty="0"/>
              <a:t>Better</a:t>
            </a:r>
            <a:r>
              <a:rPr spc="-75" dirty="0"/>
              <a:t> </a:t>
            </a:r>
            <a:r>
              <a:rPr spc="-5" dirty="0"/>
              <a:t>internal </a:t>
            </a:r>
            <a:r>
              <a:rPr spc="-635" dirty="0"/>
              <a:t> </a:t>
            </a:r>
            <a:r>
              <a:rPr dirty="0"/>
              <a:t>coordination</a:t>
            </a:r>
          </a:p>
          <a:p>
            <a:pPr marL="355600" indent="-342900">
              <a:lnSpc>
                <a:spcPct val="100000"/>
              </a:lnSpc>
              <a:spcBef>
                <a:spcPts val="1130"/>
              </a:spcBef>
              <a:buClr>
                <a:srgbClr val="0C9B74"/>
              </a:buClr>
              <a:buFont typeface="Calibri"/>
              <a:buChar char="◦"/>
              <a:tabLst>
                <a:tab pos="354965" algn="l"/>
                <a:tab pos="355600" algn="l"/>
              </a:tabLst>
            </a:pPr>
            <a:r>
              <a:rPr dirty="0"/>
              <a:t>Higher</a:t>
            </a:r>
            <a:r>
              <a:rPr spc="-50" dirty="0"/>
              <a:t> </a:t>
            </a:r>
            <a:r>
              <a:rPr dirty="0"/>
              <a:t>worker</a:t>
            </a:r>
            <a:r>
              <a:rPr spc="-50" dirty="0"/>
              <a:t> </a:t>
            </a:r>
            <a:r>
              <a:rPr spc="-5" dirty="0"/>
              <a:t>morale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2380" y="914400"/>
            <a:ext cx="571703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125" dirty="0">
                <a:latin typeface="Times New Roman"/>
                <a:cs typeface="Times New Roman"/>
              </a:rPr>
              <a:t>1.1.1,</a:t>
            </a:r>
            <a:r>
              <a:rPr sz="4800" spc="125" dirty="0">
                <a:latin typeface="Times New Roman"/>
                <a:cs typeface="Times New Roman"/>
              </a:rPr>
              <a:t>What</a:t>
            </a:r>
            <a:r>
              <a:rPr sz="4800" spc="-160" dirty="0">
                <a:latin typeface="Times New Roman"/>
                <a:cs typeface="Times New Roman"/>
              </a:rPr>
              <a:t> </a:t>
            </a:r>
            <a:r>
              <a:rPr sz="4800" spc="-15" dirty="0">
                <a:latin typeface="Times New Roman"/>
                <a:cs typeface="Times New Roman"/>
              </a:rPr>
              <a:t>is</a:t>
            </a:r>
            <a:r>
              <a:rPr sz="4800" spc="-155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Project?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33400" y="1811608"/>
            <a:ext cx="8305800" cy="1401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>
              <a:lnSpc>
                <a:spcPct val="1501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project </a:t>
            </a:r>
            <a:r>
              <a:rPr sz="3200" dirty="0">
                <a:latin typeface="Times New Roman"/>
                <a:cs typeface="Times New Roman"/>
              </a:rPr>
              <a:t>is a </a:t>
            </a:r>
            <a:r>
              <a:rPr sz="3200" spc="-5" dirty="0">
                <a:latin typeface="Times New Roman"/>
                <a:cs typeface="Times New Roman"/>
              </a:rPr>
              <a:t>temporary </a:t>
            </a:r>
            <a:r>
              <a:rPr sz="3200" dirty="0">
                <a:latin typeface="Times New Roman"/>
                <a:cs typeface="Times New Roman"/>
              </a:rPr>
              <a:t>endeavor undertaken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unique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 </a:t>
            </a:r>
            <a:r>
              <a:rPr sz="3200" spc="-8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41" y="855345"/>
            <a:ext cx="4641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Attributes</a:t>
            </a:r>
            <a:r>
              <a:rPr sz="4400" spc="-160" dirty="0"/>
              <a:t> </a:t>
            </a:r>
            <a:r>
              <a:rPr sz="4400" spc="-90" dirty="0"/>
              <a:t>of</a:t>
            </a:r>
            <a:r>
              <a:rPr sz="4400" spc="-130" dirty="0"/>
              <a:t> </a:t>
            </a:r>
            <a:r>
              <a:rPr sz="4400" spc="-75" dirty="0"/>
              <a:t>projects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5311" y="2060524"/>
            <a:ext cx="7607934" cy="353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Font typeface="Calibri"/>
              <a:buChar char="◦"/>
              <a:tabLst>
                <a:tab pos="290195" algn="l"/>
                <a:tab pos="290830" algn="l"/>
              </a:tabLst>
            </a:pPr>
            <a:r>
              <a:rPr sz="3000" dirty="0">
                <a:latin typeface="Times New Roman"/>
                <a:cs typeface="Times New Roman"/>
              </a:rPr>
              <a:t>Unique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purpose</a:t>
            </a:r>
            <a:endParaRPr sz="3000" dirty="0">
              <a:latin typeface="Times New Roman"/>
              <a:cs typeface="Times New Roman"/>
            </a:endParaRPr>
          </a:p>
          <a:p>
            <a:pPr marL="283845" indent="-271780">
              <a:lnSpc>
                <a:spcPct val="100000"/>
              </a:lnSpc>
              <a:spcBef>
                <a:spcPts val="2405"/>
              </a:spcBef>
              <a:buClr>
                <a:srgbClr val="0E6EC5"/>
              </a:buClr>
              <a:buFont typeface="Calibri"/>
              <a:buChar char="◦"/>
              <a:tabLst>
                <a:tab pos="283845" algn="l"/>
                <a:tab pos="284480" algn="l"/>
              </a:tabLst>
            </a:pPr>
            <a:r>
              <a:rPr sz="3000" spc="-20" dirty="0">
                <a:latin typeface="Times New Roman"/>
                <a:cs typeface="Times New Roman"/>
              </a:rPr>
              <a:t>Temporariness</a:t>
            </a:r>
            <a:endParaRPr sz="3000" dirty="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spcBef>
                <a:spcPts val="2400"/>
              </a:spcBef>
              <a:buClr>
                <a:srgbClr val="0E6EC5"/>
              </a:buClr>
              <a:buFont typeface="Calibri"/>
              <a:buChar char="◦"/>
              <a:tabLst>
                <a:tab pos="290195" algn="l"/>
                <a:tab pos="290830" algn="l"/>
              </a:tabLst>
            </a:pPr>
            <a:r>
              <a:rPr sz="3000" dirty="0">
                <a:latin typeface="Times New Roman"/>
                <a:cs typeface="Times New Roman"/>
              </a:rPr>
              <a:t>Require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resources,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often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various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areas</a:t>
            </a:r>
          </a:p>
          <a:p>
            <a:pPr marL="290195" indent="-278130">
              <a:lnSpc>
                <a:spcPct val="100000"/>
              </a:lnSpc>
              <a:spcBef>
                <a:spcPts val="2400"/>
              </a:spcBef>
              <a:buClr>
                <a:srgbClr val="0E6EC5"/>
              </a:buClr>
              <a:buFont typeface="Calibri"/>
              <a:buChar char="◦"/>
              <a:tabLst>
                <a:tab pos="290195" algn="l"/>
                <a:tab pos="290830" algn="l"/>
              </a:tabLst>
            </a:pP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primary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sponsor</a:t>
            </a:r>
            <a:r>
              <a:rPr sz="3000" dirty="0">
                <a:latin typeface="Times New Roman"/>
                <a:cs typeface="Times New Roman"/>
              </a:rPr>
              <a:t> and/or</a:t>
            </a:r>
            <a:r>
              <a:rPr sz="3000" spc="-5" dirty="0">
                <a:latin typeface="Times New Roman"/>
                <a:cs typeface="Times New Roman"/>
              </a:rPr>
              <a:t> customer</a:t>
            </a:r>
            <a:endParaRPr sz="3000" dirty="0">
              <a:latin typeface="Times New Roman"/>
              <a:cs typeface="Times New Roman"/>
            </a:endParaRPr>
          </a:p>
          <a:p>
            <a:pPr marL="290195" indent="-278130">
              <a:lnSpc>
                <a:spcPct val="100000"/>
              </a:lnSpc>
              <a:spcBef>
                <a:spcPts val="2405"/>
              </a:spcBef>
              <a:buClr>
                <a:srgbClr val="0E6EC5"/>
              </a:buClr>
              <a:buFont typeface="Calibri"/>
              <a:buChar char="◦"/>
              <a:tabLst>
                <a:tab pos="290195" algn="l"/>
                <a:tab pos="290830" algn="l"/>
              </a:tabLst>
            </a:pPr>
            <a:r>
              <a:rPr sz="3000" spc="-5" dirty="0">
                <a:latin typeface="Times New Roman"/>
                <a:cs typeface="Times New Roman"/>
              </a:rPr>
              <a:t>Involve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uncertainty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047" y="892809"/>
            <a:ext cx="3926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The</a:t>
            </a:r>
            <a:r>
              <a:rPr sz="3600" spc="-190" dirty="0"/>
              <a:t> </a:t>
            </a:r>
            <a:r>
              <a:rPr sz="3600" spc="10" dirty="0"/>
              <a:t>Triple</a:t>
            </a:r>
            <a:r>
              <a:rPr sz="3600" spc="-195" dirty="0"/>
              <a:t> </a:t>
            </a:r>
            <a:r>
              <a:rPr sz="3600" spc="-25" dirty="0"/>
              <a:t>Constraint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1972" y="1838655"/>
            <a:ext cx="7783195" cy="434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Font typeface="Calibri"/>
              <a:buChar char="◦"/>
              <a:tabLst>
                <a:tab pos="196215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constrained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different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</a:t>
            </a:r>
            <a:r>
              <a:rPr sz="2800" dirty="0">
                <a:latin typeface="Times New Roman"/>
                <a:cs typeface="Times New Roman"/>
              </a:rPr>
              <a:t> by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endParaRPr sz="2800" dirty="0">
              <a:latin typeface="Times New Roman"/>
              <a:cs typeface="Times New Roman"/>
            </a:endParaRPr>
          </a:p>
          <a:p>
            <a:pPr marL="378460" marR="1358900" lvl="1" indent="-182880">
              <a:lnSpc>
                <a:spcPct val="160000"/>
              </a:lnSpc>
              <a:spcBef>
                <a:spcPts val="605"/>
              </a:spcBef>
              <a:buClr>
                <a:srgbClr val="0E6EC5"/>
              </a:buClr>
              <a:buFont typeface="Calibri"/>
              <a:buChar char="◦"/>
              <a:tabLst>
                <a:tab pos="379095" algn="l"/>
                <a:tab pos="242379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Scope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goals:	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trying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accomplish?</a:t>
            </a:r>
            <a:endParaRPr sz="2800" dirty="0">
              <a:latin typeface="Times New Roman"/>
              <a:cs typeface="Times New Roman"/>
            </a:endParaRPr>
          </a:p>
          <a:p>
            <a:pPr marL="378460" lvl="1" indent="-183515">
              <a:lnSpc>
                <a:spcPct val="100000"/>
              </a:lnSpc>
              <a:spcBef>
                <a:spcPts val="2620"/>
              </a:spcBef>
              <a:buClr>
                <a:srgbClr val="0E6EC5"/>
              </a:buClr>
              <a:buFont typeface="Calibri"/>
              <a:buChar char="◦"/>
              <a:tabLst>
                <a:tab pos="379095" algn="l"/>
                <a:tab pos="2317115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Time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goals:	</a:t>
            </a:r>
            <a:r>
              <a:rPr sz="2800" spc="-5" dirty="0">
                <a:latin typeface="Times New Roman"/>
                <a:cs typeface="Times New Roman"/>
              </a:rPr>
              <a:t>How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take 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complete?</a:t>
            </a:r>
            <a:endParaRPr sz="2800" dirty="0">
              <a:latin typeface="Times New Roman"/>
              <a:cs typeface="Times New Roman"/>
            </a:endParaRPr>
          </a:p>
          <a:p>
            <a:pPr marL="378460" lvl="1" indent="-183515">
              <a:lnSpc>
                <a:spcPct val="100000"/>
              </a:lnSpc>
              <a:spcBef>
                <a:spcPts val="2615"/>
              </a:spcBef>
              <a:buClr>
                <a:srgbClr val="0E6EC5"/>
              </a:buClr>
              <a:buFont typeface="Calibri"/>
              <a:buChar char="◦"/>
              <a:tabLst>
                <a:tab pos="379095" algn="l"/>
                <a:tab pos="222758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Cost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goals:	</a:t>
            </a:r>
            <a:r>
              <a:rPr sz="2800" spc="-5" dirty="0">
                <a:latin typeface="Times New Roman"/>
                <a:cs typeface="Times New Roman"/>
              </a:rPr>
              <a:t>What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should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cost?</a:t>
            </a:r>
            <a:endParaRPr sz="2800" dirty="0">
              <a:latin typeface="Times New Roman"/>
              <a:cs typeface="Times New Roman"/>
            </a:endParaRPr>
          </a:p>
          <a:p>
            <a:pPr marL="195580" marR="5080" indent="-183515">
              <a:lnSpc>
                <a:spcPts val="3020"/>
              </a:lnSpc>
              <a:spcBef>
                <a:spcPts val="1335"/>
              </a:spcBef>
              <a:buClr>
                <a:srgbClr val="0E6EC5"/>
              </a:buClr>
              <a:buFont typeface="Calibri"/>
              <a:buChar char="◦"/>
              <a:tabLst>
                <a:tab pos="196215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manager’s</a:t>
            </a:r>
            <a:r>
              <a:rPr sz="2800" dirty="0">
                <a:latin typeface="Times New Roman"/>
                <a:cs typeface="Times New Roman"/>
              </a:rPr>
              <a:t> duty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often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competing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478" y="1775565"/>
            <a:ext cx="5565227" cy="45114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7316" y="1183589"/>
            <a:ext cx="72618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The</a:t>
            </a:r>
            <a:r>
              <a:rPr sz="3200" spc="-140" dirty="0"/>
              <a:t> </a:t>
            </a:r>
            <a:r>
              <a:rPr sz="3200" spc="5" dirty="0"/>
              <a:t>Triple</a:t>
            </a:r>
            <a:r>
              <a:rPr sz="3200" spc="-150" dirty="0"/>
              <a:t> </a:t>
            </a:r>
            <a:r>
              <a:rPr sz="3200" spc="-30" dirty="0"/>
              <a:t>Constraint</a:t>
            </a:r>
            <a:r>
              <a:rPr sz="3200" spc="-150" dirty="0"/>
              <a:t> </a:t>
            </a:r>
            <a:r>
              <a:rPr sz="3200" spc="-70" dirty="0"/>
              <a:t>of</a:t>
            </a:r>
            <a:r>
              <a:rPr sz="3200" spc="-120" dirty="0"/>
              <a:t> </a:t>
            </a:r>
            <a:r>
              <a:rPr sz="3200" dirty="0"/>
              <a:t>Project</a:t>
            </a:r>
            <a:r>
              <a:rPr sz="3200" spc="-150" dirty="0"/>
              <a:t> </a:t>
            </a:r>
            <a:r>
              <a:rPr sz="3200" spc="-60" dirty="0"/>
              <a:t>Management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708" y="1497050"/>
            <a:ext cx="7919084" cy="462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marR="537845" indent="-182880">
              <a:lnSpc>
                <a:spcPct val="150100"/>
              </a:lnSpc>
              <a:spcBef>
                <a:spcPts val="95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</a:tabLst>
            </a:pPr>
            <a:r>
              <a:rPr sz="2600" dirty="0">
                <a:latin typeface="Times New Roman"/>
                <a:cs typeface="Times New Roman"/>
              </a:rPr>
              <a:t>Project Management is the </a:t>
            </a:r>
            <a:r>
              <a:rPr sz="2600" spc="-5" dirty="0">
                <a:latin typeface="Times New Roman"/>
                <a:cs typeface="Times New Roman"/>
              </a:rPr>
              <a:t>discipline </a:t>
            </a:r>
            <a:r>
              <a:rPr sz="2600" dirty="0">
                <a:latin typeface="Times New Roman"/>
                <a:cs typeface="Times New Roman"/>
              </a:rPr>
              <a:t>of planning,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organizing,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resources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bring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about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successful completion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specific </a:t>
            </a:r>
            <a:r>
              <a:rPr sz="2600" dirty="0">
                <a:latin typeface="Times New Roman"/>
                <a:cs typeface="Times New Roman"/>
              </a:rPr>
              <a:t>project goals and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objectives.</a:t>
            </a:r>
          </a:p>
          <a:p>
            <a:pPr marL="195580" marR="5080" indent="-182880">
              <a:lnSpc>
                <a:spcPct val="150000"/>
              </a:lnSpc>
              <a:spcBef>
                <a:spcPts val="60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</a:tabLst>
            </a:pPr>
            <a:r>
              <a:rPr sz="2600" spc="-5" dirty="0">
                <a:latin typeface="Times New Roman"/>
                <a:cs typeface="Times New Roman"/>
              </a:rPr>
              <a:t>Project management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“the application </a:t>
            </a:r>
            <a:r>
              <a:rPr sz="2600" dirty="0">
                <a:latin typeface="Times New Roman"/>
                <a:cs typeface="Times New Roman"/>
              </a:rPr>
              <a:t>of knowledge,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skills, </a:t>
            </a:r>
            <a:r>
              <a:rPr sz="2600" dirty="0">
                <a:latin typeface="Times New Roman"/>
                <a:cs typeface="Times New Roman"/>
              </a:rPr>
              <a:t>tools,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techniques to project </a:t>
            </a:r>
            <a:r>
              <a:rPr sz="2600" spc="-5" dirty="0">
                <a:latin typeface="Times New Roman"/>
                <a:cs typeface="Times New Roman"/>
              </a:rPr>
              <a:t>activities </a:t>
            </a:r>
            <a:r>
              <a:rPr sz="2600" dirty="0">
                <a:latin typeface="Times New Roman"/>
                <a:cs typeface="Times New Roman"/>
              </a:rPr>
              <a:t>in order to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meet </a:t>
            </a: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requirements.”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(PMI*)</a:t>
            </a:r>
            <a:endParaRPr sz="2600" dirty="0">
              <a:latin typeface="Times New Roman"/>
              <a:cs typeface="Times New Roman"/>
            </a:endParaRPr>
          </a:p>
          <a:p>
            <a:pPr marL="60325">
              <a:lnSpc>
                <a:spcPct val="100000"/>
              </a:lnSpc>
              <a:spcBef>
                <a:spcPts val="1390"/>
              </a:spcBef>
            </a:pPr>
            <a:r>
              <a:rPr sz="1200" i="1" dirty="0">
                <a:latin typeface="Times New Roman"/>
                <a:cs typeface="Times New Roman"/>
              </a:rPr>
              <a:t>*The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Project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Management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Institute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(PMI)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 an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international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professional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society.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Their web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site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 </a:t>
            </a:r>
            <a:r>
              <a:rPr sz="1200" i="1" spc="-15" dirty="0">
                <a:latin typeface="Times New Roman"/>
                <a:cs typeface="Times New Roman"/>
                <a:hlinkClick r:id="rId2"/>
              </a:rPr>
              <a:t>www.pmi.org.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9937"/>
            <a:ext cx="77089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25" dirty="0"/>
              <a:t>1.1.3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spc="125" dirty="0"/>
              <a:t>What</a:t>
            </a:r>
            <a:r>
              <a:rPr spc="-145" dirty="0"/>
              <a:t> </a:t>
            </a:r>
            <a:r>
              <a:rPr spc="-15" dirty="0"/>
              <a:t>is</a:t>
            </a:r>
            <a:r>
              <a:rPr spc="-140" dirty="0"/>
              <a:t> </a:t>
            </a:r>
            <a:r>
              <a:rPr spc="-50" dirty="0"/>
              <a:t>project</a:t>
            </a:r>
            <a:r>
              <a:rPr spc="-155" dirty="0"/>
              <a:t> </a:t>
            </a:r>
            <a:r>
              <a:rPr spc="-75" dirty="0"/>
              <a:t>management?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962C-E833-FF6F-EAAE-4F8BDBDB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738664"/>
          </a:xfrm>
        </p:spPr>
        <p:txBody>
          <a:bodyPr/>
          <a:lstStyle/>
          <a:p>
            <a:r>
              <a:rPr lang="en-US" sz="4800" dirty="0"/>
              <a:t>Stages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6E0B3-5B59-6C41-9423-9404B3675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80" y="1966193"/>
            <a:ext cx="7030720" cy="492443"/>
          </a:xfrm>
        </p:spPr>
        <p:txBody>
          <a:bodyPr/>
          <a:lstStyle/>
          <a:p>
            <a:r>
              <a:rPr lang="en-US" b="1" dirty="0"/>
              <a:t>Feasibility study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6BD76-065C-8631-267D-646DBA1F1F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B2995-D0D7-E3AD-2E61-3D6F5CE4BA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9D8F-14B8-644D-592C-DCB295A89054}"/>
              </a:ext>
            </a:extLst>
          </p:cNvPr>
          <p:cNvSpPr txBox="1"/>
          <p:nvPr/>
        </p:nvSpPr>
        <p:spPr>
          <a:xfrm>
            <a:off x="685800" y="2514600"/>
            <a:ext cx="800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investigation to decide whether a prospective project is worth starting.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will be gathered about the general requirements of the proposed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probable developmental and operational  costs, along with the value of the benefits of the new system are estimated.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large system, the feasibility study could be treated as a project in its own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evaluation may be done as part of a strategic planning exercise where a whole range of potential software development are evaluated and put into an order of priority.</a:t>
            </a:r>
          </a:p>
        </p:txBody>
      </p:sp>
    </p:spTree>
    <p:extLst>
      <p:ext uri="{BB962C8B-B14F-4D97-AF65-F5344CB8AC3E}">
        <p14:creationId xmlns:p14="http://schemas.microsoft.com/office/powerpoint/2010/main" val="3170667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97DF-59A2-5D21-558F-726A2125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Cost-benefit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FA35-75CD-87DD-A3F9-575F0115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980" y="1966193"/>
            <a:ext cx="7030720" cy="350865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Cost-benefit analysis is designed to compare the costs and benefits of a project or programme.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often used when deciding whether to implement large projects, or choosing between different options.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normally applied before a project begins, but can also be used for monitoring and evaluation. 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47A4A-7A05-073E-5BB4-6781689F39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05B10-11DA-1EBA-992E-BCB078F4E9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1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9937"/>
            <a:ext cx="27228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" dirty="0"/>
              <a:t>Evaluation</a:t>
            </a:r>
            <a:endParaRPr sz="4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25B2B59-40C4-78C0-13E8-35B46E39B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903953"/>
              </p:ext>
            </p:extLst>
          </p:nvPr>
        </p:nvGraphicFramePr>
        <p:xfrm>
          <a:off x="1447800" y="1930400"/>
          <a:ext cx="54864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8A98-EBE4-1815-3321-AF342BB4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D2E60-5C41-5574-08B4-FED3E4F78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229600" cy="419100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feasibility study produces results that indicate the prospective project appears viable, then planning of the project can take place 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for a large project, we would not do all our detailed planning right at the beginning.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formulate an outline plane for  the whole project and a detailed one for the first stage.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 planning of the later stages would be done as they approached.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we would have more detailed and accurate information upon which to base  our plans nearer to the start of the later stages.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DB35A-5B7C-F508-F6D7-781FC33C3A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D4A2B-3E4D-9630-8939-F3BDE476FB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3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B17D-7538-1A63-F523-D7BF01BB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dirty="0"/>
              <a:t>Project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81D87-EDB1-9822-5274-960146E74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700" y="1600200"/>
            <a:ext cx="7030720" cy="24622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now be executed.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projects are likely to differ considerably but a classic project life cycle is shown  in figure 1.1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C83B1-D834-158D-4549-B6CBE152DD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381E-7DC2-729B-BC6F-EF3E58460B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10458-4BEF-E510-796D-502AEA1DF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062413"/>
            <a:ext cx="5549269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14B8-356A-D698-11A1-79F7BE66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and Product Life Cycles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D9307-7100-0CA6-3A8C-2988488E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522" y="1752600"/>
            <a:ext cx="8104077" cy="4154984"/>
          </a:xfrm>
        </p:spPr>
        <p:txBody>
          <a:bodyPr/>
          <a:lstStyle/>
          <a:p>
            <a:pPr algn="l"/>
            <a:r>
              <a:rPr lang="en-US" sz="28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Life Cycle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life cycle is a collection of generally sequential and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overlapping project phases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whose name and number are determined by the management and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needs of the organization or organizations</a:t>
            </a:r>
            <a:b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 in the project, the nature of the project itself, and its area of application.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BE967-C770-1B6E-60AB-F170A04A861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D494E-B305-5020-8E38-921E9870C8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5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9C76F-3E87-A9A6-905E-0096D2DC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04800"/>
            <a:ext cx="8382000" cy="5943600"/>
          </a:xfrm>
        </p:spPr>
        <p:txBody>
          <a:bodyPr/>
          <a:lstStyle/>
          <a:p>
            <a:r>
              <a:rPr lang="en-US" sz="2400" b="1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Project Life Cycle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42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 vary in size and complexity.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large or small, simple or complex,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projects can be mapped to the following life cycle structure.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the project,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Organizing and preparing,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Carrying out the project work, and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Closing the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generic life cycle structure is often referred to when communicating with upper management 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entities less familiar with the details of the project.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high-level view can provide a common frame of</a:t>
            </a:r>
            <a:b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for comparing projects—even if they are dissimilar in nature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D26D5-C418-AFD6-0CF5-9F79D18686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03AAA-B699-F9EA-CE50-FF0A3C4EC6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6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E51-A559-9CB4-EA34-3D3FCEA4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dirty="0"/>
              <a:t>Product life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8864B-F27C-AB58-F500-99C396D5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49875"/>
            <a:ext cx="8182610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 life cycle consists of generally sequential, non-overlapping product phases determined by the manufacturing and control need of the organization. </a:t>
            </a:r>
          </a:p>
          <a:p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last product life cycle phase for a product is generally the product’s retirement. Project life cycles occur in one or more phases of a product life cycle. </a:t>
            </a:r>
          </a:p>
          <a:p>
            <a:r>
              <a:rPr lang="en-US" sz="24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 should be taken to distinguish the project life cycle from the product life cycle. All projects have a purpose or objective, but in those cases where the objective is a service or result, there may be a life cycle for the service or result, not a product life cycle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A1E1-CAC2-8A38-78B2-3274527B68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22B1-D2DB-AF93-C235-990118D995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8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9B7C-2D9D-2366-6FF4-60CFDDF2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dirty="0"/>
              <a:t>The role of project manager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E396C-709E-DC75-1B45-7D13838A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8991600" cy="447928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manager is the person assigned by the performing organization to achieve the project objectives.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role of a project manager is distinct from a functional manager or operations manager.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Typically, the functional manager is focused on providing management oversight for an administrative area, 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operations managers are responsible for a facet of the core business.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organizational structure,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project manager may report to a functional manager.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C54A-2C9E-1A25-82C7-B77516B0C4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570CF-ED3C-581D-A0AD-C93824CF64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9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A62-3932-88C0-07EF-AC4409C5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298450"/>
            <a:ext cx="7340600" cy="615553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D51C-BA21-6187-EEDB-965B1053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52600"/>
            <a:ext cx="8686800" cy="4308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cases, a project manager may be one of several project managers who report to a portfolio 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 that is ultimately responsible for enterprise-wide projects.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this type of structure, the project manager works closely with the portfolio 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manager to achieve the project objectives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project plan aligns with the overarching program plan.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DEA2B-B042-94A7-4FC8-04806B7CAD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4FD7B-FE3B-4B94-DFE9-7B82049938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96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2306304"/>
            <a:ext cx="8327135" cy="3562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215" y="919937"/>
            <a:ext cx="79444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Project</a:t>
            </a:r>
            <a:r>
              <a:rPr sz="4800" spc="-145" dirty="0"/>
              <a:t> </a:t>
            </a:r>
            <a:r>
              <a:rPr sz="4800" spc="-70" dirty="0"/>
              <a:t>Management</a:t>
            </a:r>
            <a:r>
              <a:rPr sz="4800" spc="-130" dirty="0"/>
              <a:t> </a:t>
            </a:r>
            <a:r>
              <a:rPr sz="4800" spc="-15" dirty="0"/>
              <a:t>Framework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92" y="1920697"/>
            <a:ext cx="6963409" cy="43757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5580" marR="5080" indent="-182880">
              <a:lnSpc>
                <a:spcPts val="3890"/>
              </a:lnSpc>
              <a:spcBef>
                <a:spcPts val="590"/>
              </a:spcBef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3600" spc="-5" dirty="0">
                <a:latin typeface="Times New Roman"/>
                <a:cs typeface="Times New Roman"/>
              </a:rPr>
              <a:t>Stakeholders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 the </a:t>
            </a:r>
            <a:r>
              <a:rPr sz="3600" spc="-5" dirty="0">
                <a:latin typeface="Times New Roman"/>
                <a:cs typeface="Times New Roman"/>
              </a:rPr>
              <a:t>people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involved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affected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activities</a:t>
            </a:r>
            <a:endParaRPr sz="3600">
              <a:latin typeface="Times New Roman"/>
              <a:cs typeface="Times New Roman"/>
            </a:endParaRPr>
          </a:p>
          <a:p>
            <a:pPr marL="195580" indent="-182880">
              <a:lnSpc>
                <a:spcPts val="3940"/>
              </a:lnSpc>
              <a:buClr>
                <a:srgbClr val="0C9B74"/>
              </a:buClr>
              <a:buFont typeface="Calibri"/>
              <a:buChar char="◦"/>
              <a:tabLst>
                <a:tab pos="195580" algn="l"/>
              </a:tabLst>
            </a:pPr>
            <a:r>
              <a:rPr sz="3600" spc="-5" dirty="0">
                <a:latin typeface="Times New Roman"/>
                <a:cs typeface="Times New Roman"/>
              </a:rPr>
              <a:t>Stakeholders include</a:t>
            </a:r>
            <a:endParaRPr sz="36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670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sponsor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team</a:t>
            </a:r>
            <a:endParaRPr sz="32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654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support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staff</a:t>
            </a:r>
            <a:endParaRPr sz="32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654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customers</a:t>
            </a:r>
            <a:endParaRPr sz="32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660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users</a:t>
            </a:r>
            <a:endParaRPr sz="32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654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suppliers</a:t>
            </a:r>
            <a:endParaRPr sz="3200">
              <a:latin typeface="Times New Roman"/>
              <a:cs typeface="Times New Roman"/>
            </a:endParaRPr>
          </a:p>
          <a:p>
            <a:pPr marL="594360" lvl="1" indent="-257810">
              <a:lnSpc>
                <a:spcPts val="3745"/>
              </a:lnSpc>
              <a:buClr>
                <a:srgbClr val="0C9B74"/>
              </a:buClr>
              <a:buFont typeface="Calibri"/>
              <a:buChar char="◦"/>
              <a:tabLst>
                <a:tab pos="594995" algn="l"/>
              </a:tabLst>
            </a:pPr>
            <a:r>
              <a:rPr sz="3200" dirty="0">
                <a:latin typeface="Times New Roman"/>
                <a:cs typeface="Times New Roman"/>
              </a:rPr>
              <a:t>opponents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919937"/>
            <a:ext cx="5006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Project</a:t>
            </a:r>
            <a:r>
              <a:rPr sz="4800" spc="-215" dirty="0"/>
              <a:t> </a:t>
            </a:r>
            <a:r>
              <a:rPr sz="4800" spc="-35" dirty="0"/>
              <a:t>Stakeholders</a:t>
            </a:r>
            <a:endParaRPr sz="4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116" y="1884375"/>
            <a:ext cx="6908165" cy="40043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latin typeface="Times New Roman"/>
                <a:cs typeface="Times New Roman"/>
              </a:rPr>
              <a:t>Knowledge </a:t>
            </a:r>
            <a:r>
              <a:rPr sz="2800" spc="-5" dirty="0">
                <a:latin typeface="Times New Roman"/>
                <a:cs typeface="Times New Roman"/>
              </a:rPr>
              <a:t>areas </a:t>
            </a:r>
            <a:r>
              <a:rPr sz="2800" dirty="0">
                <a:latin typeface="Times New Roman"/>
                <a:cs typeface="Times New Roman"/>
              </a:rPr>
              <a:t>describe the </a:t>
            </a:r>
            <a:r>
              <a:rPr sz="2800" spc="-5" dirty="0">
                <a:latin typeface="Times New Roman"/>
                <a:cs typeface="Times New Roman"/>
              </a:rPr>
              <a:t>key competencies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managers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dirty="0">
                <a:latin typeface="Times New Roman"/>
                <a:cs typeface="Times New Roman"/>
              </a:rPr>
              <a:t> develop</a:t>
            </a:r>
          </a:p>
          <a:p>
            <a:pPr marL="305435" marR="887094" indent="-182880">
              <a:lnSpc>
                <a:spcPts val="2590"/>
              </a:lnSpc>
              <a:spcBef>
                <a:spcPts val="400"/>
              </a:spcBef>
              <a:buClr>
                <a:srgbClr val="0E6EC5"/>
              </a:buClr>
              <a:buFont typeface="Calibri"/>
              <a:buChar char="◦"/>
              <a:tabLst>
                <a:tab pos="306070" algn="l"/>
              </a:tabLst>
            </a:pP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objectives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(scope,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quality)</a:t>
            </a:r>
          </a:p>
          <a:p>
            <a:pPr marL="305435" marR="162560" indent="-182880">
              <a:lnSpc>
                <a:spcPts val="2590"/>
              </a:lnSpc>
              <a:spcBef>
                <a:spcPts val="605"/>
              </a:spcBef>
              <a:buClr>
                <a:srgbClr val="0E6EC5"/>
              </a:buClr>
              <a:buFont typeface="Calibri"/>
              <a:buChar char="◦"/>
              <a:tabLst>
                <a:tab pos="306070" algn="l"/>
              </a:tabLst>
            </a:pP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means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the project objectives are achieved </a:t>
            </a:r>
            <a:r>
              <a:rPr sz="2400" spc="-5" dirty="0">
                <a:latin typeface="Times New Roman"/>
                <a:cs typeface="Times New Roman"/>
              </a:rPr>
              <a:t>(human </a:t>
            </a:r>
            <a:r>
              <a:rPr sz="2400" dirty="0">
                <a:latin typeface="Times New Roman"/>
                <a:cs typeface="Times New Roman"/>
              </a:rPr>
              <a:t> resources, </a:t>
            </a:r>
            <a:r>
              <a:rPr sz="2400" spc="-5" dirty="0">
                <a:latin typeface="Times New Roman"/>
                <a:cs typeface="Times New Roman"/>
              </a:rPr>
              <a:t>communication, </a:t>
            </a:r>
            <a:r>
              <a:rPr sz="2400" dirty="0">
                <a:latin typeface="Times New Roman"/>
                <a:cs typeface="Times New Roman"/>
              </a:rPr>
              <a:t>risk, and </a:t>
            </a:r>
            <a:r>
              <a:rPr sz="2400" spc="-5" dirty="0">
                <a:latin typeface="Times New Roman"/>
                <a:cs typeface="Times New Roman"/>
              </a:rPr>
              <a:t>procurement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endParaRPr sz="2400" dirty="0">
              <a:latin typeface="Times New Roman"/>
              <a:cs typeface="Times New Roman"/>
            </a:endParaRPr>
          </a:p>
          <a:p>
            <a:pPr marL="305435" marR="291465" indent="-182880" algn="just">
              <a:lnSpc>
                <a:spcPts val="2590"/>
              </a:lnSpc>
              <a:spcBef>
                <a:spcPts val="610"/>
              </a:spcBef>
              <a:buClr>
                <a:srgbClr val="0E6EC5"/>
              </a:buClr>
              <a:buFont typeface="Calibri"/>
              <a:buChar char="◦"/>
              <a:tabLst>
                <a:tab pos="306070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(project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management)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affects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spc="-10" dirty="0">
                <a:latin typeface="Times New Roman"/>
                <a:cs typeface="Times New Roman"/>
              </a:rPr>
              <a:t>affected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10437"/>
            <a:ext cx="7248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9</a:t>
            </a:r>
            <a:r>
              <a:rPr sz="3600" spc="-105" dirty="0"/>
              <a:t> </a:t>
            </a:r>
            <a:r>
              <a:rPr sz="3600" spc="290" dirty="0"/>
              <a:t>P</a:t>
            </a:r>
            <a:r>
              <a:rPr sz="3600" spc="180" dirty="0"/>
              <a:t>r</a:t>
            </a:r>
            <a:r>
              <a:rPr sz="3600" spc="-245" dirty="0"/>
              <a:t>o</a:t>
            </a:r>
            <a:r>
              <a:rPr sz="3600" spc="125" dirty="0"/>
              <a:t>j</a:t>
            </a:r>
            <a:r>
              <a:rPr sz="3600" spc="-210" dirty="0"/>
              <a:t>e</a:t>
            </a:r>
            <a:r>
              <a:rPr sz="3600" spc="-235" dirty="0"/>
              <a:t>c</a:t>
            </a:r>
            <a:r>
              <a:rPr sz="3600" spc="110" dirty="0"/>
              <a:t>t</a:t>
            </a:r>
            <a:r>
              <a:rPr sz="3600" spc="-140" dirty="0"/>
              <a:t> </a:t>
            </a:r>
            <a:r>
              <a:rPr sz="3600" spc="-155" dirty="0"/>
              <a:t>M</a:t>
            </a:r>
            <a:r>
              <a:rPr sz="3600" spc="35" dirty="0"/>
              <a:t>a</a:t>
            </a:r>
            <a:r>
              <a:rPr sz="3600" spc="90" dirty="0"/>
              <a:t>n</a:t>
            </a:r>
            <a:r>
              <a:rPr sz="3600" spc="35" dirty="0"/>
              <a:t>a</a:t>
            </a:r>
            <a:r>
              <a:rPr sz="3600" spc="-275" dirty="0"/>
              <a:t>g</a:t>
            </a:r>
            <a:r>
              <a:rPr sz="3600" spc="-210" dirty="0"/>
              <a:t>e</a:t>
            </a:r>
            <a:r>
              <a:rPr sz="3600" spc="-114" dirty="0"/>
              <a:t>m</a:t>
            </a:r>
            <a:r>
              <a:rPr sz="3600" spc="-220" dirty="0"/>
              <a:t>e</a:t>
            </a:r>
            <a:r>
              <a:rPr sz="3600" spc="80" dirty="0"/>
              <a:t>n</a:t>
            </a:r>
            <a:r>
              <a:rPr sz="3600" spc="110" dirty="0"/>
              <a:t>t</a:t>
            </a:r>
            <a:r>
              <a:rPr sz="3600" spc="-140" dirty="0"/>
              <a:t> </a:t>
            </a:r>
            <a:r>
              <a:rPr sz="3600" spc="15" dirty="0"/>
              <a:t>K</a:t>
            </a:r>
            <a:r>
              <a:rPr sz="3600" spc="90" dirty="0"/>
              <a:t>n</a:t>
            </a:r>
            <a:r>
              <a:rPr sz="3600" spc="-229" dirty="0"/>
              <a:t>o</a:t>
            </a:r>
            <a:r>
              <a:rPr sz="3600" spc="-300" dirty="0"/>
              <a:t>w</a:t>
            </a:r>
            <a:r>
              <a:rPr sz="3600" spc="90" dirty="0"/>
              <a:t>l</a:t>
            </a:r>
            <a:r>
              <a:rPr sz="3600" spc="-210" dirty="0"/>
              <a:t>e</a:t>
            </a:r>
            <a:r>
              <a:rPr sz="3600" spc="-75" dirty="0"/>
              <a:t>d</a:t>
            </a:r>
            <a:r>
              <a:rPr sz="3600" spc="-275" dirty="0"/>
              <a:t>g</a:t>
            </a:r>
            <a:r>
              <a:rPr sz="3600" spc="-165" dirty="0"/>
              <a:t>e</a:t>
            </a:r>
            <a:r>
              <a:rPr sz="3600" spc="-150" dirty="0"/>
              <a:t> </a:t>
            </a:r>
            <a:r>
              <a:rPr sz="3600" spc="-155" dirty="0"/>
              <a:t>A</a:t>
            </a:r>
            <a:r>
              <a:rPr sz="3600" spc="180" dirty="0"/>
              <a:t>r</a:t>
            </a:r>
            <a:r>
              <a:rPr sz="3600" spc="-200" dirty="0"/>
              <a:t>e</a:t>
            </a:r>
            <a:r>
              <a:rPr sz="3600" spc="20" dirty="0"/>
              <a:t>a</a:t>
            </a:r>
            <a:r>
              <a:rPr sz="3600" spc="-145" dirty="0"/>
              <a:t>s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6784" y="919937"/>
            <a:ext cx="2184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/>
              <a:t>Schedule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2004441"/>
            <a:ext cx="2028189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/>
                <a:cs typeface="Times New Roman"/>
              </a:rPr>
              <a:t>Wednesday</a:t>
            </a:r>
            <a:endParaRPr sz="2800" dirty="0">
              <a:latin typeface="Times New Roman"/>
              <a:cs typeface="Times New Roman"/>
            </a:endParaRPr>
          </a:p>
          <a:p>
            <a:pPr marL="671195" indent="-183515">
              <a:lnSpc>
                <a:spcPct val="100000"/>
              </a:lnSpc>
              <a:spcBef>
                <a:spcPts val="2075"/>
              </a:spcBef>
              <a:buClr>
                <a:srgbClr val="0E6EC5"/>
              </a:buClr>
              <a:buFont typeface="Calibri"/>
              <a:buChar char="◦"/>
              <a:tabLst>
                <a:tab pos="671830" algn="l"/>
              </a:tabLst>
            </a:pPr>
            <a:r>
              <a:rPr sz="2800" spc="-5" dirty="0">
                <a:latin typeface="Times New Roman"/>
                <a:cs typeface="Times New Roman"/>
              </a:rPr>
              <a:t>Morning: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4095" y="2694812"/>
            <a:ext cx="1645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:00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lang="en-US" sz="2800" spc="-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65424-D991-FACF-C230-4E714E382FE1}"/>
              </a:ext>
            </a:extLst>
          </p:cNvPr>
          <p:cNvSpPr txBox="1"/>
          <p:nvPr/>
        </p:nvSpPr>
        <p:spPr>
          <a:xfrm>
            <a:off x="903738" y="3541394"/>
            <a:ext cx="47350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Thursday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>
                <a:latin typeface="Times New Roman"/>
                <a:cs typeface="Times New Roman"/>
              </a:rPr>
              <a:t>         Afternoon</a:t>
            </a:r>
            <a:r>
              <a:rPr lang="en-US" dirty="0"/>
              <a:t>    </a:t>
            </a:r>
            <a:r>
              <a:rPr lang="en-US" sz="2800" spc="-5" dirty="0">
                <a:latin typeface="Times New Roman"/>
                <a:cs typeface="Times New Roman"/>
              </a:rPr>
              <a:t>8:00-11:00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2" y="1841797"/>
            <a:ext cx="730440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management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tools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techniques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assist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managers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their </a:t>
            </a:r>
            <a:r>
              <a:rPr sz="2600" spc="-10" dirty="0">
                <a:latin typeface="Times New Roman"/>
                <a:cs typeface="Times New Roman"/>
              </a:rPr>
              <a:t>teams </a:t>
            </a:r>
            <a:r>
              <a:rPr sz="2600" dirty="0">
                <a:latin typeface="Times New Roman"/>
                <a:cs typeface="Times New Roman"/>
              </a:rPr>
              <a:t>in various </a:t>
            </a:r>
            <a:r>
              <a:rPr sz="2600" spc="-5" dirty="0">
                <a:latin typeface="Times New Roman"/>
                <a:cs typeface="Times New Roman"/>
              </a:rPr>
              <a:t>aspects </a:t>
            </a:r>
            <a:r>
              <a:rPr sz="2600" dirty="0">
                <a:latin typeface="Times New Roman"/>
                <a:cs typeface="Times New Roman"/>
              </a:rPr>
              <a:t>of project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management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specific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</a:t>
            </a:r>
          </a:p>
          <a:p>
            <a:pPr marL="478790" indent="-183515">
              <a:lnSpc>
                <a:spcPct val="100000"/>
              </a:lnSpc>
              <a:spcBef>
                <a:spcPts val="1270"/>
              </a:spcBef>
              <a:buClr>
                <a:srgbClr val="0C9B74"/>
              </a:buClr>
              <a:buFont typeface="Calibri"/>
              <a:buChar char="◦"/>
              <a:tabLst>
                <a:tab pos="479425" algn="l"/>
              </a:tabLst>
            </a:pPr>
            <a:r>
              <a:rPr sz="1900" spc="-5" dirty="0">
                <a:latin typeface="Times New Roman"/>
                <a:cs typeface="Times New Roman"/>
              </a:rPr>
              <a:t>Project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Charter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WBS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(scope)</a:t>
            </a:r>
            <a:endParaRPr sz="1900" dirty="0">
              <a:latin typeface="Times New Roman"/>
              <a:cs typeface="Times New Roman"/>
            </a:endParaRPr>
          </a:p>
          <a:p>
            <a:pPr marL="478790" indent="-183515">
              <a:lnSpc>
                <a:spcPct val="100000"/>
              </a:lnSpc>
              <a:spcBef>
                <a:spcPts val="1115"/>
              </a:spcBef>
              <a:buClr>
                <a:srgbClr val="0C9B74"/>
              </a:buClr>
              <a:buFont typeface="Calibri"/>
              <a:buChar char="◦"/>
              <a:tabLst>
                <a:tab pos="479425" algn="l"/>
              </a:tabLst>
            </a:pPr>
            <a:r>
              <a:rPr sz="1900" spc="-5" dirty="0">
                <a:latin typeface="Times New Roman"/>
                <a:cs typeface="Times New Roman"/>
              </a:rPr>
              <a:t>Gantt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charts,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network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diagrams,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critical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path analysis,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critical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chain</a:t>
            </a:r>
            <a:endParaRPr sz="1900" dirty="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910"/>
              </a:spcBef>
            </a:pPr>
            <a:r>
              <a:rPr sz="1900" spc="-5" dirty="0">
                <a:latin typeface="Times New Roman"/>
                <a:cs typeface="Times New Roman"/>
              </a:rPr>
              <a:t>scheduling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(time)</a:t>
            </a:r>
            <a:endParaRPr sz="1900" dirty="0">
              <a:latin typeface="Times New Roman"/>
              <a:cs typeface="Times New Roman"/>
            </a:endParaRPr>
          </a:p>
          <a:p>
            <a:pPr marL="478790" indent="-183515">
              <a:lnSpc>
                <a:spcPct val="100000"/>
              </a:lnSpc>
              <a:spcBef>
                <a:spcPts val="1120"/>
              </a:spcBef>
              <a:buClr>
                <a:srgbClr val="0C9B74"/>
              </a:buClr>
              <a:buFont typeface="Calibri"/>
              <a:buChar char="◦"/>
              <a:tabLst>
                <a:tab pos="479425" algn="l"/>
              </a:tabLst>
            </a:pPr>
            <a:r>
              <a:rPr sz="1900" spc="-5" dirty="0">
                <a:latin typeface="Times New Roman"/>
                <a:cs typeface="Times New Roman"/>
              </a:rPr>
              <a:t>Cost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estimates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earned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value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management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(cost)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298450"/>
            <a:ext cx="644779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20" dirty="0"/>
              <a:t>Project</a:t>
            </a:r>
            <a:r>
              <a:rPr sz="4800" spc="-155" dirty="0"/>
              <a:t> </a:t>
            </a:r>
            <a:r>
              <a:rPr sz="4800" spc="-70" dirty="0"/>
              <a:t>Management</a:t>
            </a:r>
            <a:r>
              <a:rPr sz="4800" spc="-140" dirty="0"/>
              <a:t> Tools </a:t>
            </a:r>
            <a:r>
              <a:rPr sz="4800" spc="-1185" dirty="0"/>
              <a:t> </a:t>
            </a:r>
            <a:r>
              <a:rPr sz="4800" spc="50" dirty="0"/>
              <a:t>and</a:t>
            </a:r>
            <a:r>
              <a:rPr sz="4800" spc="-135" dirty="0"/>
              <a:t> </a:t>
            </a:r>
            <a:r>
              <a:rPr sz="4800" spc="-60" dirty="0"/>
              <a:t>Techniques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80" y="1752676"/>
            <a:ext cx="7287259" cy="42049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203200">
              <a:lnSpc>
                <a:spcPct val="70100"/>
              </a:lnSpc>
              <a:spcBef>
                <a:spcPts val="1040"/>
              </a:spcBef>
            </a:pPr>
            <a:r>
              <a:rPr sz="2600" dirty="0">
                <a:latin typeface="Times New Roman"/>
                <a:cs typeface="Times New Roman"/>
              </a:rPr>
              <a:t>Bosses, </a:t>
            </a:r>
            <a:r>
              <a:rPr sz="2600" spc="-5" dirty="0">
                <a:latin typeface="Times New Roman"/>
                <a:cs typeface="Times New Roman"/>
              </a:rPr>
              <a:t>customers, </a:t>
            </a:r>
            <a:r>
              <a:rPr sz="2600" dirty="0">
                <a:latin typeface="Times New Roman"/>
                <a:cs typeface="Times New Roman"/>
              </a:rPr>
              <a:t>and other stakeholders do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dirty="0">
                <a:latin typeface="Times New Roman"/>
                <a:cs typeface="Times New Roman"/>
              </a:rPr>
              <a:t>like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surprises</a:t>
            </a:r>
          </a:p>
          <a:p>
            <a:pPr marL="12700" marR="389255">
              <a:lnSpc>
                <a:spcPct val="70000"/>
              </a:lnSpc>
              <a:spcBef>
                <a:spcPts val="1390"/>
              </a:spcBef>
            </a:pPr>
            <a:r>
              <a:rPr sz="2600" spc="5" dirty="0">
                <a:latin typeface="Times New Roman"/>
                <a:cs typeface="Times New Roman"/>
              </a:rPr>
              <a:t>Good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 management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(PM) provides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assurance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reduces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risk</a:t>
            </a:r>
          </a:p>
          <a:p>
            <a:pPr marL="12700">
              <a:lnSpc>
                <a:spcPts val="2650"/>
              </a:lnSpc>
              <a:spcBef>
                <a:spcPts val="470"/>
              </a:spcBef>
            </a:pPr>
            <a:r>
              <a:rPr sz="2600" dirty="0">
                <a:latin typeface="Times New Roman"/>
                <a:cs typeface="Times New Roman"/>
              </a:rPr>
              <a:t>PM provides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tools </a:t>
            </a:r>
            <a:r>
              <a:rPr sz="2600" spc="5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environment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plan,</a:t>
            </a:r>
          </a:p>
          <a:p>
            <a:pPr marL="12700" marR="786130">
              <a:lnSpc>
                <a:spcPct val="70000"/>
              </a:lnSpc>
              <a:spcBef>
                <a:spcPts val="470"/>
              </a:spcBef>
            </a:pPr>
            <a:r>
              <a:rPr sz="2600" spc="-15" dirty="0">
                <a:latin typeface="Times New Roman"/>
                <a:cs typeface="Times New Roman"/>
              </a:rPr>
              <a:t>monitor, </a:t>
            </a:r>
            <a:r>
              <a:rPr sz="2600" dirty="0">
                <a:latin typeface="Times New Roman"/>
                <a:cs typeface="Times New Roman"/>
              </a:rPr>
              <a:t>track, and manage schedules, resources,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costs, 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</a:p>
          <a:p>
            <a:pPr marL="12700" marR="908685">
              <a:lnSpc>
                <a:spcPct val="70100"/>
              </a:lnSpc>
              <a:spcBef>
                <a:spcPts val="1400"/>
              </a:spcBef>
            </a:pPr>
            <a:r>
              <a:rPr sz="2600" dirty="0">
                <a:latin typeface="Times New Roman"/>
                <a:cs typeface="Times New Roman"/>
              </a:rPr>
              <a:t>PM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provides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history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metrics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base 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future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planning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 well 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good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documentation</a:t>
            </a:r>
          </a:p>
          <a:p>
            <a:pPr marL="12700" marR="803275">
              <a:lnSpc>
                <a:spcPct val="70000"/>
              </a:lnSpc>
              <a:spcBef>
                <a:spcPts val="1390"/>
              </a:spcBef>
            </a:pPr>
            <a:r>
              <a:rPr sz="2600" dirty="0">
                <a:latin typeface="Times New Roman"/>
                <a:cs typeface="Times New Roman"/>
              </a:rPr>
              <a:t>Project </a:t>
            </a:r>
            <a:r>
              <a:rPr sz="2600" spc="-5" dirty="0">
                <a:latin typeface="Times New Roman"/>
                <a:cs typeface="Times New Roman"/>
              </a:rPr>
              <a:t>members </a:t>
            </a:r>
            <a:r>
              <a:rPr sz="2600" dirty="0">
                <a:latin typeface="Times New Roman"/>
                <a:cs typeface="Times New Roman"/>
              </a:rPr>
              <a:t>learn and grow by working in a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cross-functional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team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environment</a:t>
            </a:r>
          </a:p>
          <a:p>
            <a:pPr marL="4318635">
              <a:lnSpc>
                <a:spcPct val="100000"/>
              </a:lnSpc>
              <a:spcBef>
                <a:spcPts val="1019"/>
              </a:spcBef>
            </a:pPr>
            <a:r>
              <a:rPr sz="1100" dirty="0">
                <a:solidFill>
                  <a:srgbClr val="17406C"/>
                </a:solidFill>
                <a:latin typeface="Times New Roman"/>
                <a:cs typeface="Times New Roman"/>
              </a:rPr>
              <a:t>*Knutson,</a:t>
            </a:r>
            <a:r>
              <a:rPr sz="1100" spc="-40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7406C"/>
                </a:solidFill>
                <a:latin typeface="Times New Roman"/>
                <a:cs typeface="Times New Roman"/>
              </a:rPr>
              <a:t>Joan,</a:t>
            </a:r>
            <a:r>
              <a:rPr sz="1100" spc="-25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17406C"/>
                </a:solidFill>
                <a:latin typeface="Times New Roman"/>
                <a:cs typeface="Times New Roman"/>
              </a:rPr>
              <a:t>PM</a:t>
            </a:r>
            <a:r>
              <a:rPr sz="1100" i="1" spc="-10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17406C"/>
                </a:solidFill>
                <a:latin typeface="Times New Roman"/>
                <a:cs typeface="Times New Roman"/>
              </a:rPr>
              <a:t>Network</a:t>
            </a:r>
            <a:r>
              <a:rPr sz="1100" dirty="0">
                <a:solidFill>
                  <a:srgbClr val="17406C"/>
                </a:solidFill>
                <a:latin typeface="Times New Roman"/>
                <a:cs typeface="Times New Roman"/>
              </a:rPr>
              <a:t>,</a:t>
            </a:r>
            <a:r>
              <a:rPr sz="1100" spc="-25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17406C"/>
                </a:solidFill>
                <a:latin typeface="Times New Roman"/>
                <a:cs typeface="Times New Roman"/>
              </a:rPr>
              <a:t>December </a:t>
            </a:r>
            <a:r>
              <a:rPr sz="1100" dirty="0">
                <a:solidFill>
                  <a:srgbClr val="17406C"/>
                </a:solidFill>
                <a:latin typeface="Times New Roman"/>
                <a:cs typeface="Times New Roman"/>
              </a:rPr>
              <a:t>1997,</a:t>
            </a:r>
            <a:r>
              <a:rPr sz="1100" spc="-15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17406C"/>
                </a:solidFill>
                <a:latin typeface="Times New Roman"/>
                <a:cs typeface="Times New Roman"/>
              </a:rPr>
              <a:t>p. 13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spc="-114" dirty="0"/>
              <a:t>More</a:t>
            </a:r>
            <a:r>
              <a:rPr sz="4800" spc="-160" dirty="0"/>
              <a:t> </a:t>
            </a:r>
            <a:r>
              <a:rPr sz="4800" spc="-110" dirty="0"/>
              <a:t>Advantages</a:t>
            </a:r>
            <a:r>
              <a:rPr sz="4800" spc="-170" dirty="0"/>
              <a:t> </a:t>
            </a:r>
            <a:r>
              <a:rPr sz="4800" spc="-100" dirty="0"/>
              <a:t>of</a:t>
            </a:r>
            <a:r>
              <a:rPr sz="4800" spc="-140" dirty="0"/>
              <a:t> </a:t>
            </a:r>
            <a:r>
              <a:rPr sz="4800" spc="20" dirty="0"/>
              <a:t>Project </a:t>
            </a:r>
            <a:r>
              <a:rPr sz="4800" spc="-1185" dirty="0"/>
              <a:t> </a:t>
            </a:r>
            <a:r>
              <a:rPr sz="4800" spc="-85" dirty="0"/>
              <a:t>Management*</a:t>
            </a:r>
            <a:endParaRPr sz="4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533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0"/>
              </a:spcBef>
            </a:pPr>
            <a:r>
              <a:rPr spc="-70" dirty="0"/>
              <a:t>How</a:t>
            </a:r>
            <a:r>
              <a:rPr spc="-140" dirty="0"/>
              <a:t> </a:t>
            </a:r>
            <a:r>
              <a:rPr spc="10" dirty="0"/>
              <a:t>Project</a:t>
            </a:r>
            <a:r>
              <a:rPr spc="-160" dirty="0"/>
              <a:t> </a:t>
            </a:r>
            <a:r>
              <a:rPr spc="-65" dirty="0"/>
              <a:t>Management</a:t>
            </a:r>
            <a:r>
              <a:rPr spc="-140" dirty="0"/>
              <a:t> </a:t>
            </a:r>
            <a:r>
              <a:rPr spc="60" dirty="0"/>
              <a:t>(PM) </a:t>
            </a:r>
            <a:r>
              <a:rPr spc="-985" dirty="0"/>
              <a:t> </a:t>
            </a:r>
            <a:r>
              <a:rPr spc="-50" dirty="0"/>
              <a:t>Relates</a:t>
            </a:r>
            <a:r>
              <a:rPr spc="-140" dirty="0"/>
              <a:t> </a:t>
            </a:r>
            <a:r>
              <a:rPr spc="-60" dirty="0"/>
              <a:t>to</a:t>
            </a:r>
            <a:r>
              <a:rPr spc="-114" dirty="0"/>
              <a:t> </a:t>
            </a:r>
            <a:r>
              <a:rPr spc="-25" dirty="0"/>
              <a:t>Other</a:t>
            </a:r>
            <a:r>
              <a:rPr spc="-145" dirty="0"/>
              <a:t> </a:t>
            </a:r>
            <a:r>
              <a:rPr spc="-30" dirty="0"/>
              <a:t>Disciplines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66647" y="1655445"/>
            <a:ext cx="6945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Much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knowledge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needed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manage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dirty="0"/>
              <a:t>projects</a:t>
            </a:r>
            <a:r>
              <a:rPr spc="-3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PM</a:t>
            </a:r>
          </a:p>
          <a:p>
            <a:pPr marL="12700" marR="5080" indent="10160">
              <a:lnSpc>
                <a:spcPct val="100000"/>
              </a:lnSpc>
              <a:spcBef>
                <a:spcPts val="1395"/>
              </a:spcBef>
            </a:pPr>
            <a:r>
              <a:rPr spc="-15" dirty="0"/>
              <a:t>However,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spc="5" dirty="0"/>
              <a:t>managers</a:t>
            </a:r>
            <a:r>
              <a:rPr spc="-30" dirty="0"/>
              <a:t> </a:t>
            </a:r>
            <a:r>
              <a:rPr dirty="0"/>
              <a:t>must</a:t>
            </a:r>
            <a:r>
              <a:rPr spc="-20" dirty="0"/>
              <a:t> </a:t>
            </a:r>
            <a:r>
              <a:rPr dirty="0"/>
              <a:t>also</a:t>
            </a:r>
            <a:r>
              <a:rPr spc="-5" dirty="0"/>
              <a:t> </a:t>
            </a:r>
            <a:r>
              <a:rPr spc="5" dirty="0"/>
              <a:t>have </a:t>
            </a:r>
            <a:r>
              <a:rPr spc="-785" dirty="0"/>
              <a:t> </a:t>
            </a:r>
            <a:r>
              <a:rPr dirty="0"/>
              <a:t>knowledge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experience</a:t>
            </a:r>
            <a:r>
              <a:rPr spc="-25" dirty="0"/>
              <a:t> </a:t>
            </a:r>
            <a:r>
              <a:rPr dirty="0"/>
              <a:t>in</a:t>
            </a:r>
          </a:p>
          <a:p>
            <a:pPr marL="305435" indent="-183515">
              <a:lnSpc>
                <a:spcPct val="100000"/>
              </a:lnSpc>
              <a:spcBef>
                <a:spcPts val="415"/>
              </a:spcBef>
              <a:buClr>
                <a:srgbClr val="0E6EC5"/>
              </a:buClr>
              <a:buFont typeface="Calibri"/>
              <a:buChar char="◦"/>
              <a:tabLst>
                <a:tab pos="306070" algn="l"/>
              </a:tabLst>
            </a:pPr>
            <a:r>
              <a:rPr sz="2800" spc="-5" dirty="0"/>
              <a:t>General</a:t>
            </a:r>
            <a:r>
              <a:rPr sz="2800" spc="-20" dirty="0"/>
              <a:t> </a:t>
            </a:r>
            <a:r>
              <a:rPr sz="2800" spc="-10" dirty="0"/>
              <a:t>management</a:t>
            </a:r>
            <a:endParaRPr sz="2800" dirty="0"/>
          </a:p>
          <a:p>
            <a:pPr marL="305435" indent="-18351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Font typeface="Calibri"/>
              <a:buChar char="◦"/>
              <a:tabLst>
                <a:tab pos="306070" algn="l"/>
              </a:tabLst>
            </a:pPr>
            <a:r>
              <a:rPr sz="2800" spc="-5" dirty="0"/>
              <a:t>The</a:t>
            </a:r>
            <a:r>
              <a:rPr sz="2800" spc="-10" dirty="0"/>
              <a:t> </a:t>
            </a:r>
            <a:r>
              <a:rPr sz="2800" spc="-5" dirty="0"/>
              <a:t>application</a:t>
            </a:r>
            <a:r>
              <a:rPr sz="2800" spc="-25" dirty="0"/>
              <a:t> </a:t>
            </a:r>
            <a:r>
              <a:rPr sz="2800" spc="-5" dirty="0"/>
              <a:t>area</a:t>
            </a:r>
            <a:r>
              <a:rPr sz="2800" spc="-15" dirty="0"/>
              <a:t> </a:t>
            </a:r>
            <a:r>
              <a:rPr sz="2800" spc="-5" dirty="0"/>
              <a:t>of</a:t>
            </a:r>
            <a:r>
              <a:rPr sz="2800" spc="5" dirty="0"/>
              <a:t> </a:t>
            </a:r>
            <a:r>
              <a:rPr sz="2800" dirty="0"/>
              <a:t>the</a:t>
            </a:r>
            <a:r>
              <a:rPr sz="2800" spc="-25" dirty="0"/>
              <a:t> </a:t>
            </a:r>
            <a:r>
              <a:rPr sz="2800" spc="-5" dirty="0"/>
              <a:t>project</a:t>
            </a:r>
            <a:endParaRPr sz="2800" dirty="0"/>
          </a:p>
          <a:p>
            <a:pPr marL="12700" marR="384175" indent="10160">
              <a:lnSpc>
                <a:spcPct val="100000"/>
              </a:lnSpc>
              <a:spcBef>
                <a:spcPts val="1595"/>
              </a:spcBef>
            </a:pPr>
            <a:r>
              <a:rPr dirty="0"/>
              <a:t>Project</a:t>
            </a:r>
            <a:r>
              <a:rPr spc="-15" dirty="0"/>
              <a:t> </a:t>
            </a:r>
            <a:r>
              <a:rPr spc="5" dirty="0"/>
              <a:t>managers</a:t>
            </a:r>
            <a:r>
              <a:rPr spc="-40" dirty="0"/>
              <a:t> </a:t>
            </a:r>
            <a:r>
              <a:rPr dirty="0"/>
              <a:t>must</a:t>
            </a:r>
            <a:r>
              <a:rPr spc="-5" dirty="0"/>
              <a:t> </a:t>
            </a: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meeting </a:t>
            </a:r>
            <a:r>
              <a:rPr spc="-785" dirty="0"/>
              <a:t> </a:t>
            </a:r>
            <a:r>
              <a:rPr dirty="0"/>
              <a:t>specific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25" dirty="0"/>
              <a:t> </a:t>
            </a:r>
            <a:r>
              <a:rPr dirty="0"/>
              <a:t>objectives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065" y="854786"/>
            <a:ext cx="6856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Project</a:t>
            </a:r>
            <a:r>
              <a:rPr sz="3200" spc="-155" dirty="0"/>
              <a:t> </a:t>
            </a:r>
            <a:r>
              <a:rPr sz="3200" spc="-60" dirty="0"/>
              <a:t>Management</a:t>
            </a:r>
            <a:r>
              <a:rPr sz="3200" spc="-145" dirty="0"/>
              <a:t> </a:t>
            </a:r>
            <a:r>
              <a:rPr sz="3200" spc="25" dirty="0"/>
              <a:t>and</a:t>
            </a:r>
            <a:r>
              <a:rPr sz="3200" spc="-130" dirty="0"/>
              <a:t> </a:t>
            </a:r>
            <a:r>
              <a:rPr sz="3200" spc="-25" dirty="0"/>
              <a:t>Other</a:t>
            </a:r>
            <a:r>
              <a:rPr sz="3200" spc="-135" dirty="0"/>
              <a:t> </a:t>
            </a:r>
            <a:r>
              <a:rPr sz="3200" spc="-40" dirty="0"/>
              <a:t>Disciplines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3476" y="1973579"/>
            <a:ext cx="2454402" cy="24544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9825" y="2531745"/>
            <a:ext cx="1445260" cy="1283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80"/>
              </a:spcBef>
            </a:pPr>
            <a:r>
              <a:rPr sz="2300" spc="-5" dirty="0">
                <a:latin typeface="Times New Roman"/>
                <a:cs typeface="Times New Roman"/>
              </a:rPr>
              <a:t>Application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area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knowledge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practice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7727" y="3598164"/>
            <a:ext cx="2454402" cy="24544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9025" y="4157217"/>
            <a:ext cx="1515745" cy="12833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84"/>
              </a:spcBef>
            </a:pPr>
            <a:r>
              <a:rPr sz="2300" dirty="0">
                <a:latin typeface="Times New Roman"/>
                <a:cs typeface="Times New Roman"/>
              </a:rPr>
              <a:t>General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anag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ent  knowledge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practice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0455" y="1973579"/>
            <a:ext cx="2454402" cy="24544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81753" y="2531745"/>
            <a:ext cx="1515745" cy="12839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ct val="86300"/>
              </a:lnSpc>
              <a:spcBef>
                <a:spcPts val="480"/>
              </a:spcBef>
            </a:pPr>
            <a:r>
              <a:rPr sz="2300" dirty="0">
                <a:latin typeface="Times New Roman"/>
                <a:cs typeface="Times New Roman"/>
              </a:rPr>
              <a:t>Project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anag</a:t>
            </a:r>
            <a:r>
              <a:rPr sz="2300" spc="-10" dirty="0">
                <a:latin typeface="Times New Roman"/>
                <a:cs typeface="Times New Roman"/>
              </a:rPr>
              <a:t>e</a:t>
            </a:r>
            <a:r>
              <a:rPr sz="2300" spc="-20" dirty="0">
                <a:latin typeface="Times New Roman"/>
                <a:cs typeface="Times New Roman"/>
              </a:rPr>
              <a:t>m</a:t>
            </a:r>
            <a:r>
              <a:rPr sz="2300" dirty="0">
                <a:latin typeface="Times New Roman"/>
                <a:cs typeface="Times New Roman"/>
              </a:rPr>
              <a:t>ent  knowledge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practice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224" y="1116838"/>
            <a:ext cx="5439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5" dirty="0"/>
              <a:t>What</a:t>
            </a:r>
            <a:r>
              <a:rPr sz="3600" spc="-155" dirty="0"/>
              <a:t> </a:t>
            </a:r>
            <a:r>
              <a:rPr sz="3600" spc="-20" dirty="0"/>
              <a:t>Helps</a:t>
            </a:r>
            <a:r>
              <a:rPr sz="3600" spc="-155" dirty="0"/>
              <a:t> </a:t>
            </a:r>
            <a:r>
              <a:rPr sz="3600" spc="-25" dirty="0"/>
              <a:t>Projects</a:t>
            </a:r>
            <a:r>
              <a:rPr sz="3600" spc="-155" dirty="0"/>
              <a:t> </a:t>
            </a:r>
            <a:r>
              <a:rPr sz="3600" spc="-150" dirty="0"/>
              <a:t>Succeed?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5253" y="1764538"/>
            <a:ext cx="722185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</a:tabLst>
            </a:pPr>
            <a:r>
              <a:rPr sz="2600" spc="-5" dirty="0">
                <a:latin typeface="Times New Roman"/>
                <a:cs typeface="Times New Roman"/>
              </a:rPr>
              <a:t>According </a:t>
            </a:r>
            <a:r>
              <a:rPr sz="2600" dirty="0">
                <a:latin typeface="Times New Roman"/>
                <a:cs typeface="Times New Roman"/>
              </a:rPr>
              <a:t>to the </a:t>
            </a:r>
            <a:r>
              <a:rPr sz="2600" spc="-5" dirty="0">
                <a:latin typeface="Times New Roman"/>
                <a:cs typeface="Times New Roman"/>
              </a:rPr>
              <a:t>Standish </a:t>
            </a:r>
            <a:r>
              <a:rPr sz="2600" spc="-20" dirty="0">
                <a:latin typeface="Times New Roman"/>
                <a:cs typeface="Times New Roman"/>
              </a:rPr>
              <a:t>Group’s </a:t>
            </a:r>
            <a:r>
              <a:rPr sz="2600" dirty="0">
                <a:latin typeface="Times New Roman"/>
                <a:cs typeface="Times New Roman"/>
              </a:rPr>
              <a:t>report CHAOS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2001: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Recipe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Success,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items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help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projects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succeed,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order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importance</a:t>
            </a:r>
            <a:r>
              <a:rPr sz="1700" spc="-5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24928" y="6571486"/>
            <a:ext cx="984885" cy="253365"/>
          </a:xfrm>
          <a:custGeom>
            <a:avLst/>
            <a:gdLst/>
            <a:ahLst/>
            <a:cxnLst/>
            <a:rect l="l" t="t" r="r" b="b"/>
            <a:pathLst>
              <a:path w="984884" h="253365">
                <a:moveTo>
                  <a:pt x="984503" y="0"/>
                </a:moveTo>
                <a:lnTo>
                  <a:pt x="0" y="0"/>
                </a:lnTo>
                <a:lnTo>
                  <a:pt x="0" y="252984"/>
                </a:lnTo>
                <a:lnTo>
                  <a:pt x="984503" y="252984"/>
                </a:lnTo>
                <a:lnTo>
                  <a:pt x="9845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3619" y="3280870"/>
            <a:ext cx="3523615" cy="27692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Executive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support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involvement</a:t>
            </a: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Experienced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manager</a:t>
            </a:r>
            <a:endParaRPr sz="2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Clear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objectives</a:t>
            </a: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Minimized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scope</a:t>
            </a: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infrastructure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738242" y="3280870"/>
            <a:ext cx="272097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95"/>
              </a:spcBef>
              <a:buAutoNum type="arabicPeriod" startAt="7"/>
              <a:tabLst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Firm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Formal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AutoNum type="arabicPeriod" startAt="7"/>
              <a:tabLst>
                <a:tab pos="2413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Reliable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937" y="481075"/>
            <a:ext cx="5847080" cy="115316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marR="5080">
              <a:lnSpc>
                <a:spcPts val="4079"/>
              </a:lnSpc>
              <a:spcBef>
                <a:spcPts val="830"/>
              </a:spcBef>
            </a:pPr>
            <a:r>
              <a:rPr spc="-165" dirty="0"/>
              <a:t>S</a:t>
            </a:r>
            <a:r>
              <a:rPr spc="40" dirty="0"/>
              <a:t>u</a:t>
            </a:r>
            <a:r>
              <a:rPr spc="-300" dirty="0"/>
              <a:t>gg</a:t>
            </a:r>
            <a:r>
              <a:rPr spc="-220" dirty="0"/>
              <a:t>e</a:t>
            </a:r>
            <a:r>
              <a:rPr spc="-204" dirty="0"/>
              <a:t>s</a:t>
            </a:r>
            <a:r>
              <a:rPr spc="80" dirty="0"/>
              <a:t>t</a:t>
            </a:r>
            <a:r>
              <a:rPr spc="-229" dirty="0"/>
              <a:t>e</a:t>
            </a:r>
            <a:r>
              <a:rPr spc="-35" dirty="0"/>
              <a:t>d</a:t>
            </a:r>
            <a:r>
              <a:rPr spc="-145" dirty="0"/>
              <a:t> </a:t>
            </a:r>
            <a:r>
              <a:rPr spc="-165" dirty="0"/>
              <a:t>S</a:t>
            </a:r>
            <a:r>
              <a:rPr spc="60" dirty="0"/>
              <a:t>k</a:t>
            </a:r>
            <a:r>
              <a:rPr spc="130" dirty="0"/>
              <a:t>i</a:t>
            </a:r>
            <a:r>
              <a:rPr spc="105" dirty="0"/>
              <a:t>ll</a:t>
            </a:r>
            <a:r>
              <a:rPr spc="-165" dirty="0"/>
              <a:t>s</a:t>
            </a:r>
            <a:r>
              <a:rPr spc="-145" dirty="0"/>
              <a:t> </a:t>
            </a:r>
            <a:r>
              <a:rPr spc="40" dirty="0"/>
              <a:t>f</a:t>
            </a:r>
            <a:r>
              <a:rPr spc="-250" dirty="0"/>
              <a:t>o</a:t>
            </a:r>
            <a:r>
              <a:rPr spc="229" dirty="0"/>
              <a:t>r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114" dirty="0"/>
              <a:t> </a:t>
            </a:r>
            <a:r>
              <a:rPr spc="315" dirty="0"/>
              <a:t>P</a:t>
            </a:r>
            <a:r>
              <a:rPr spc="200" dirty="0"/>
              <a:t>r</a:t>
            </a:r>
            <a:r>
              <a:rPr spc="-250" dirty="0"/>
              <a:t>o</a:t>
            </a:r>
            <a:r>
              <a:rPr spc="155" dirty="0"/>
              <a:t>j</a:t>
            </a:r>
            <a:r>
              <a:rPr spc="-229" dirty="0"/>
              <a:t>e</a:t>
            </a:r>
            <a:r>
              <a:rPr spc="-240" dirty="0"/>
              <a:t>c</a:t>
            </a:r>
            <a:r>
              <a:rPr spc="114" dirty="0"/>
              <a:t>t  </a:t>
            </a:r>
            <a:r>
              <a:rPr spc="-40" dirty="0"/>
              <a:t>Manager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22121" y="2017903"/>
            <a:ext cx="7535545" cy="384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3286125" algn="l"/>
              </a:tabLst>
            </a:pPr>
            <a:r>
              <a:rPr sz="2400" b="1" dirty="0">
                <a:latin typeface="Times New Roman"/>
                <a:cs typeface="Times New Roman"/>
              </a:rPr>
              <a:t>Communication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dirty="0">
                <a:latin typeface="Times New Roman"/>
                <a:cs typeface="Times New Roman"/>
              </a:rPr>
              <a:t>listening,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persuading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31489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Organizational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dirty="0">
                <a:latin typeface="Times New Roman"/>
                <a:cs typeface="Times New Roman"/>
              </a:rPr>
              <a:t>planning,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goal-setting,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analyzing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5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3096895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Team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Building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spc="-25" dirty="0">
                <a:latin typeface="Times New Roman"/>
                <a:cs typeface="Times New Roman"/>
              </a:rPr>
              <a:t>empathy,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motivation,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esprit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corps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2660015" algn="l"/>
              </a:tabLst>
            </a:pPr>
            <a:r>
              <a:rPr sz="2400" b="1" dirty="0">
                <a:latin typeface="Times New Roman"/>
                <a:cs typeface="Times New Roman"/>
              </a:rPr>
              <a:t>Leadership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energetic,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(big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155"/>
              </a:spcBef>
            </a:pPr>
            <a:r>
              <a:rPr sz="2400" dirty="0">
                <a:latin typeface="Times New Roman"/>
                <a:cs typeface="Times New Roman"/>
              </a:rPr>
              <a:t>picture),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delegates,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5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2135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Coping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spc="-15" dirty="0">
                <a:latin typeface="Times New Roman"/>
                <a:cs typeface="Times New Roman"/>
              </a:rPr>
              <a:t>flexibility,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creativity,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patience,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persistence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75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  <a:tab pos="296735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Technological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skills:	</a:t>
            </a:r>
            <a:r>
              <a:rPr sz="2400" dirty="0">
                <a:latin typeface="Times New Roman"/>
                <a:cs typeface="Times New Roman"/>
              </a:rPr>
              <a:t>experience,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knowledge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46429"/>
            <a:ext cx="73063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Project</a:t>
            </a:r>
            <a:r>
              <a:rPr spc="-150" dirty="0"/>
              <a:t> </a:t>
            </a:r>
            <a:r>
              <a:rPr spc="-65" dirty="0"/>
              <a:t>Management</a:t>
            </a:r>
            <a:r>
              <a:rPr spc="-150" dirty="0"/>
              <a:t> </a:t>
            </a:r>
            <a:r>
              <a:rPr spc="-80" dirty="0"/>
              <a:t>Process</a:t>
            </a:r>
            <a:r>
              <a:rPr spc="-150" dirty="0"/>
              <a:t> </a:t>
            </a:r>
            <a:r>
              <a:rPr spc="-85" dirty="0"/>
              <a:t>Groups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832354"/>
            <a:ext cx="7254240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5" dirty="0">
                <a:latin typeface="Times New Roman"/>
                <a:cs typeface="Times New Roman"/>
              </a:rPr>
              <a:t> management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viewed 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interlinked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groups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include</a:t>
            </a:r>
            <a:endParaRPr sz="2800">
              <a:latin typeface="Times New Roman"/>
              <a:cs typeface="Times New Roman"/>
            </a:endParaRPr>
          </a:p>
          <a:p>
            <a:pPr marL="637540" indent="-515620">
              <a:lnSpc>
                <a:spcPct val="100000"/>
              </a:lnSpc>
              <a:spcBef>
                <a:spcPts val="735"/>
              </a:spcBef>
              <a:buClr>
                <a:srgbClr val="0E6EC5"/>
              </a:buClr>
              <a:buAutoNum type="arabicPeriod"/>
              <a:tabLst>
                <a:tab pos="637540" algn="l"/>
                <a:tab pos="638175" algn="l"/>
              </a:tabLst>
            </a:pP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nitiating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637540" indent="-515620">
              <a:lnSpc>
                <a:spcPct val="100000"/>
              </a:lnSpc>
              <a:spcBef>
                <a:spcPts val="935"/>
              </a:spcBef>
              <a:buClr>
                <a:srgbClr val="0E6EC5"/>
              </a:buClr>
              <a:buAutoNum type="arabicPeriod"/>
              <a:tabLst>
                <a:tab pos="637540" algn="l"/>
                <a:tab pos="638175" algn="l"/>
              </a:tabLst>
            </a:pPr>
            <a:r>
              <a:rPr sz="2800" dirty="0">
                <a:solidFill>
                  <a:srgbClr val="00AFEF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lanning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637540" indent="-515620">
              <a:lnSpc>
                <a:spcPct val="100000"/>
              </a:lnSpc>
              <a:spcBef>
                <a:spcPts val="940"/>
              </a:spcBef>
              <a:buClr>
                <a:srgbClr val="0E6EC5"/>
              </a:buClr>
              <a:buAutoNum type="arabicPeriod"/>
              <a:tabLst>
                <a:tab pos="637540" algn="l"/>
                <a:tab pos="638175" algn="l"/>
              </a:tabLst>
            </a:pP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xecuting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637540" indent="-515620">
              <a:lnSpc>
                <a:spcPct val="100000"/>
              </a:lnSpc>
              <a:spcBef>
                <a:spcPts val="935"/>
              </a:spcBef>
              <a:buClr>
                <a:srgbClr val="0E6EC5"/>
              </a:buClr>
              <a:buAutoNum type="arabicPeriod"/>
              <a:tabLst>
                <a:tab pos="637540" algn="l"/>
                <a:tab pos="638175" algn="l"/>
              </a:tabLst>
            </a:pPr>
            <a:r>
              <a:rPr sz="2800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ontrolling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  <a:p>
            <a:pPr marL="637540" indent="-515620">
              <a:lnSpc>
                <a:spcPct val="100000"/>
              </a:lnSpc>
              <a:spcBef>
                <a:spcPts val="935"/>
              </a:spcBef>
              <a:buClr>
                <a:srgbClr val="0E6EC5"/>
              </a:buClr>
              <a:buAutoNum type="arabicPeriod"/>
              <a:tabLst>
                <a:tab pos="637540" algn="l"/>
                <a:tab pos="638175" algn="l"/>
              </a:tabLst>
            </a:pP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losing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58697"/>
            <a:ext cx="6628765" cy="9283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3260"/>
              </a:lnSpc>
              <a:spcBef>
                <a:spcPts val="695"/>
              </a:spcBef>
            </a:pPr>
            <a:r>
              <a:rPr sz="3200" spc="-320" dirty="0"/>
              <a:t>O</a:t>
            </a:r>
            <a:r>
              <a:rPr sz="3200" spc="-260" dirty="0"/>
              <a:t>v</a:t>
            </a:r>
            <a:r>
              <a:rPr sz="3200" spc="-185" dirty="0"/>
              <a:t>e</a:t>
            </a:r>
            <a:r>
              <a:rPr sz="3200" spc="145" dirty="0"/>
              <a:t>r</a:t>
            </a:r>
            <a:r>
              <a:rPr sz="3200" spc="70" dirty="0"/>
              <a:t>l</a:t>
            </a:r>
            <a:r>
              <a:rPr sz="3200" spc="15" dirty="0"/>
              <a:t>a</a:t>
            </a:r>
            <a:r>
              <a:rPr sz="3200" spc="-90" dirty="0"/>
              <a:t>pp</a:t>
            </a:r>
            <a:r>
              <a:rPr sz="3200" spc="80" dirty="0"/>
              <a:t>in</a:t>
            </a:r>
            <a:r>
              <a:rPr sz="3200" spc="-204" dirty="0"/>
              <a:t>g</a:t>
            </a:r>
            <a:r>
              <a:rPr sz="3200" spc="-140" dirty="0"/>
              <a:t> </a:t>
            </a:r>
            <a:r>
              <a:rPr sz="3200" spc="-195" dirty="0"/>
              <a:t>o</a:t>
            </a:r>
            <a:r>
              <a:rPr sz="3200" spc="65" dirty="0"/>
              <a:t>f</a:t>
            </a:r>
            <a:r>
              <a:rPr sz="3200" spc="-114" dirty="0"/>
              <a:t> </a:t>
            </a:r>
            <a:r>
              <a:rPr sz="3200" spc="250" dirty="0"/>
              <a:t>P</a:t>
            </a:r>
            <a:r>
              <a:rPr sz="3200" spc="160" dirty="0"/>
              <a:t>r</a:t>
            </a:r>
            <a:r>
              <a:rPr sz="3200" spc="-195" dirty="0"/>
              <a:t>o</a:t>
            </a:r>
            <a:r>
              <a:rPr sz="3200" spc="-200" dirty="0"/>
              <a:t>ce</a:t>
            </a:r>
            <a:r>
              <a:rPr sz="3200" spc="-170" dirty="0"/>
              <a:t>s</a:t>
            </a:r>
            <a:r>
              <a:rPr sz="3200" spc="-130" dirty="0"/>
              <a:t>s</a:t>
            </a:r>
            <a:r>
              <a:rPr sz="3200" spc="-140" dirty="0"/>
              <a:t> </a:t>
            </a:r>
            <a:r>
              <a:rPr sz="3200" spc="-190" dirty="0"/>
              <a:t>G</a:t>
            </a:r>
            <a:r>
              <a:rPr sz="3200" spc="160" dirty="0"/>
              <a:t>r</a:t>
            </a:r>
            <a:r>
              <a:rPr sz="3200" spc="-195" dirty="0"/>
              <a:t>o</a:t>
            </a:r>
            <a:r>
              <a:rPr sz="3200" spc="15" dirty="0"/>
              <a:t>u</a:t>
            </a:r>
            <a:r>
              <a:rPr sz="3200" spc="-90" dirty="0"/>
              <a:t>p</a:t>
            </a:r>
            <a:r>
              <a:rPr sz="3200" spc="-130" dirty="0"/>
              <a:t>s</a:t>
            </a:r>
            <a:r>
              <a:rPr sz="3200" spc="-140" dirty="0"/>
              <a:t> </a:t>
            </a:r>
            <a:r>
              <a:rPr sz="3200" spc="95" dirty="0"/>
              <a:t>i</a:t>
            </a:r>
            <a:r>
              <a:rPr sz="3200" spc="120" dirty="0"/>
              <a:t>n</a:t>
            </a:r>
            <a:r>
              <a:rPr sz="3200" spc="-120" dirty="0"/>
              <a:t> </a:t>
            </a:r>
            <a:r>
              <a:rPr sz="3200" spc="60" dirty="0"/>
              <a:t>a</a:t>
            </a:r>
            <a:r>
              <a:rPr sz="3200" spc="-100" dirty="0"/>
              <a:t> </a:t>
            </a:r>
            <a:r>
              <a:rPr sz="3200" spc="250" dirty="0"/>
              <a:t>P</a:t>
            </a:r>
            <a:r>
              <a:rPr sz="3200" spc="140" dirty="0"/>
              <a:t>h</a:t>
            </a:r>
            <a:r>
              <a:rPr sz="3200" spc="30" dirty="0"/>
              <a:t>a</a:t>
            </a:r>
            <a:r>
              <a:rPr sz="3200" spc="-170" dirty="0"/>
              <a:t>s</a:t>
            </a:r>
            <a:r>
              <a:rPr sz="3200" spc="-105" dirty="0"/>
              <a:t>e  </a:t>
            </a:r>
            <a:r>
              <a:rPr sz="3200" spc="15" dirty="0"/>
              <a:t>(</a:t>
            </a:r>
            <a:r>
              <a:rPr sz="3200" spc="245" dirty="0"/>
              <a:t>P</a:t>
            </a:r>
            <a:r>
              <a:rPr sz="3200" spc="-135" dirty="0"/>
              <a:t>M</a:t>
            </a:r>
            <a:r>
              <a:rPr sz="3200" spc="105" dirty="0"/>
              <a:t>B</a:t>
            </a:r>
            <a:r>
              <a:rPr sz="3200" spc="-320" dirty="0"/>
              <a:t>O</a:t>
            </a:r>
            <a:r>
              <a:rPr sz="3200" spc="55" dirty="0"/>
              <a:t>K</a:t>
            </a:r>
            <a:r>
              <a:rPr sz="3200" spc="-140" dirty="0"/>
              <a:t> </a:t>
            </a:r>
            <a:r>
              <a:rPr sz="3200" spc="-190" dirty="0"/>
              <a:t>G</a:t>
            </a:r>
            <a:r>
              <a:rPr sz="3200" spc="30" dirty="0"/>
              <a:t>u</a:t>
            </a:r>
            <a:r>
              <a:rPr sz="3200" spc="95" dirty="0"/>
              <a:t>i</a:t>
            </a:r>
            <a:r>
              <a:rPr sz="3200" spc="-80" dirty="0"/>
              <a:t>d</a:t>
            </a:r>
            <a:r>
              <a:rPr sz="3200" spc="-200" dirty="0"/>
              <a:t>e</a:t>
            </a:r>
            <a:r>
              <a:rPr sz="3200" spc="-35" dirty="0"/>
              <a:t>,</a:t>
            </a:r>
            <a:r>
              <a:rPr sz="3200" spc="-140" dirty="0"/>
              <a:t> </a:t>
            </a:r>
            <a:r>
              <a:rPr sz="3200" spc="-185" dirty="0"/>
              <a:t>20</a:t>
            </a:r>
            <a:r>
              <a:rPr sz="3200" spc="-195" dirty="0"/>
              <a:t>00</a:t>
            </a:r>
            <a:r>
              <a:rPr sz="3200" spc="-35" dirty="0"/>
              <a:t>,</a:t>
            </a:r>
            <a:r>
              <a:rPr sz="3200" spc="-140" dirty="0"/>
              <a:t> </a:t>
            </a:r>
            <a:r>
              <a:rPr sz="3200" spc="-80" dirty="0"/>
              <a:t>p</a:t>
            </a:r>
            <a:r>
              <a:rPr sz="3200" spc="-75" dirty="0"/>
              <a:t>.</a:t>
            </a:r>
            <a:r>
              <a:rPr sz="3200" spc="-120" dirty="0"/>
              <a:t> </a:t>
            </a:r>
            <a:r>
              <a:rPr sz="3200" spc="-185" dirty="0"/>
              <a:t>31</a:t>
            </a:r>
            <a:r>
              <a:rPr sz="3200" spc="55" dirty="0"/>
              <a:t>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301" y="2184404"/>
            <a:ext cx="8116691" cy="38765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" y="31826"/>
            <a:ext cx="7713980" cy="9290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90"/>
              </a:spcBef>
            </a:pPr>
            <a:r>
              <a:rPr sz="3200" spc="35" dirty="0"/>
              <a:t>R</a:t>
            </a:r>
            <a:r>
              <a:rPr sz="3200" spc="-180" dirty="0"/>
              <a:t>e</a:t>
            </a:r>
            <a:r>
              <a:rPr sz="3200" spc="65" dirty="0"/>
              <a:t>l</a:t>
            </a:r>
            <a:r>
              <a:rPr sz="3200" spc="15" dirty="0"/>
              <a:t>a</a:t>
            </a:r>
            <a:r>
              <a:rPr sz="3200" spc="45" dirty="0"/>
              <a:t>t</a:t>
            </a:r>
            <a:r>
              <a:rPr sz="3200" spc="80" dirty="0"/>
              <a:t>i</a:t>
            </a:r>
            <a:r>
              <a:rPr sz="3200" spc="-210" dirty="0"/>
              <a:t>o</a:t>
            </a:r>
            <a:r>
              <a:rPr sz="3200" spc="75" dirty="0"/>
              <a:t>n</a:t>
            </a:r>
            <a:r>
              <a:rPr sz="3200" spc="-185" dirty="0"/>
              <a:t>s</a:t>
            </a:r>
            <a:r>
              <a:rPr sz="3200" spc="135" dirty="0"/>
              <a:t>h</a:t>
            </a:r>
            <a:r>
              <a:rPr sz="3200" spc="90" dirty="0"/>
              <a:t>i</a:t>
            </a:r>
            <a:r>
              <a:rPr sz="3200" spc="-90" dirty="0"/>
              <a:t>p</a:t>
            </a:r>
            <a:r>
              <a:rPr sz="3200" spc="-130" dirty="0"/>
              <a:t>s</a:t>
            </a:r>
            <a:r>
              <a:rPr sz="3200" spc="-145" dirty="0"/>
              <a:t> A</a:t>
            </a:r>
            <a:r>
              <a:rPr sz="3200" spc="-95" dirty="0"/>
              <a:t>m</a:t>
            </a:r>
            <a:r>
              <a:rPr sz="3200" spc="-210" dirty="0"/>
              <a:t>o</a:t>
            </a:r>
            <a:r>
              <a:rPr sz="3200" spc="75" dirty="0"/>
              <a:t>n</a:t>
            </a:r>
            <a:r>
              <a:rPr sz="3200" spc="-204" dirty="0"/>
              <a:t>g</a:t>
            </a:r>
            <a:r>
              <a:rPr sz="3200" spc="-150" dirty="0"/>
              <a:t> </a:t>
            </a:r>
            <a:r>
              <a:rPr sz="3200" spc="245" dirty="0"/>
              <a:t>P</a:t>
            </a:r>
            <a:r>
              <a:rPr sz="3200" spc="155" dirty="0"/>
              <a:t>r</a:t>
            </a:r>
            <a:r>
              <a:rPr sz="3200" spc="-200" dirty="0"/>
              <a:t>oc</a:t>
            </a:r>
            <a:r>
              <a:rPr sz="3200" spc="-190" dirty="0"/>
              <a:t>e</a:t>
            </a:r>
            <a:r>
              <a:rPr sz="3200" spc="-185" dirty="0"/>
              <a:t>s</a:t>
            </a:r>
            <a:r>
              <a:rPr sz="3200" spc="-130" dirty="0"/>
              <a:t>s</a:t>
            </a:r>
            <a:r>
              <a:rPr sz="3200" spc="-145" dirty="0"/>
              <a:t> </a:t>
            </a:r>
            <a:r>
              <a:rPr sz="3200" spc="-190" dirty="0"/>
              <a:t>G</a:t>
            </a:r>
            <a:r>
              <a:rPr sz="3200" spc="155" dirty="0"/>
              <a:t>r</a:t>
            </a:r>
            <a:r>
              <a:rPr sz="3200" spc="-200" dirty="0"/>
              <a:t>o</a:t>
            </a:r>
            <a:r>
              <a:rPr sz="3200" spc="15" dirty="0"/>
              <a:t>u</a:t>
            </a:r>
            <a:r>
              <a:rPr sz="3200" spc="-90" dirty="0"/>
              <a:t>p</a:t>
            </a:r>
            <a:r>
              <a:rPr sz="3200" spc="-170" dirty="0"/>
              <a:t>s</a:t>
            </a:r>
            <a:r>
              <a:rPr sz="3200" spc="-35" dirty="0"/>
              <a:t>,</a:t>
            </a:r>
            <a:r>
              <a:rPr sz="3200" spc="-140" dirty="0"/>
              <a:t> </a:t>
            </a:r>
            <a:r>
              <a:rPr sz="3200" spc="-145" dirty="0"/>
              <a:t>A</a:t>
            </a:r>
            <a:r>
              <a:rPr sz="3200" spc="-195" dirty="0"/>
              <a:t>c</a:t>
            </a:r>
            <a:r>
              <a:rPr sz="3200" spc="55" dirty="0"/>
              <a:t>t</a:t>
            </a:r>
            <a:r>
              <a:rPr sz="3200" spc="80" dirty="0"/>
              <a:t>i</a:t>
            </a:r>
            <a:r>
              <a:rPr sz="3200" spc="-275" dirty="0"/>
              <a:t>v</a:t>
            </a:r>
            <a:r>
              <a:rPr sz="3200" spc="80" dirty="0"/>
              <a:t>i</a:t>
            </a:r>
            <a:r>
              <a:rPr sz="3200" spc="45" dirty="0"/>
              <a:t>t</a:t>
            </a:r>
            <a:r>
              <a:rPr sz="3200" spc="80" dirty="0"/>
              <a:t>i</a:t>
            </a:r>
            <a:r>
              <a:rPr sz="3200" spc="-190" dirty="0"/>
              <a:t>e</a:t>
            </a:r>
            <a:r>
              <a:rPr sz="3200" spc="-185" dirty="0"/>
              <a:t>s</a:t>
            </a:r>
            <a:r>
              <a:rPr sz="3200" spc="-35" dirty="0"/>
              <a:t>,  </a:t>
            </a:r>
            <a:r>
              <a:rPr sz="3200" spc="25" dirty="0"/>
              <a:t>a</a:t>
            </a:r>
            <a:r>
              <a:rPr sz="3200" spc="75" dirty="0"/>
              <a:t>n</a:t>
            </a:r>
            <a:r>
              <a:rPr sz="3200" spc="-25" dirty="0"/>
              <a:t>d</a:t>
            </a:r>
            <a:r>
              <a:rPr sz="3200" spc="-135" dirty="0"/>
              <a:t> </a:t>
            </a:r>
            <a:r>
              <a:rPr sz="3200" spc="10" dirty="0"/>
              <a:t>K</a:t>
            </a:r>
            <a:r>
              <a:rPr sz="3200" spc="75" dirty="0"/>
              <a:t>n</a:t>
            </a:r>
            <a:r>
              <a:rPr sz="3200" spc="-200" dirty="0"/>
              <a:t>o</a:t>
            </a:r>
            <a:r>
              <a:rPr sz="3200" spc="-275" dirty="0"/>
              <a:t>w</a:t>
            </a:r>
            <a:r>
              <a:rPr sz="3200" spc="70" dirty="0"/>
              <a:t>l</a:t>
            </a:r>
            <a:r>
              <a:rPr sz="3200" spc="-200" dirty="0"/>
              <a:t>e</a:t>
            </a:r>
            <a:r>
              <a:rPr sz="3200" spc="-80" dirty="0"/>
              <a:t>d</a:t>
            </a:r>
            <a:r>
              <a:rPr sz="3200" spc="-260" dirty="0"/>
              <a:t>g</a:t>
            </a:r>
            <a:r>
              <a:rPr sz="3200" spc="-145" dirty="0"/>
              <a:t>e</a:t>
            </a:r>
            <a:r>
              <a:rPr sz="3200" spc="-150" dirty="0"/>
              <a:t> </a:t>
            </a:r>
            <a:r>
              <a:rPr sz="3200" spc="-145" dirty="0"/>
              <a:t>A</a:t>
            </a:r>
            <a:r>
              <a:rPr sz="3200" spc="155" dirty="0"/>
              <a:t>r</a:t>
            </a:r>
            <a:r>
              <a:rPr sz="3200" spc="-190" dirty="0"/>
              <a:t>e</a:t>
            </a:r>
            <a:r>
              <a:rPr sz="3200" spc="15" dirty="0"/>
              <a:t>a</a:t>
            </a:r>
            <a:r>
              <a:rPr sz="3200" spc="-130" dirty="0"/>
              <a:t>s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5" y="1205611"/>
          <a:ext cx="9265917" cy="564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5797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Kno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dge 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Areas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1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Initiation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Planning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Executing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Controlling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Closing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Integration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04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Project plan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lopment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plan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0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Integrated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Scope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Initiation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861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Scope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verif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definition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784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change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863"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definition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Schedule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661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Activity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sequenc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54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duration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estimating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33728"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066165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FACULTY</a:t>
                      </a:r>
                      <a:r>
                        <a:rPr sz="9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COMPUTING |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BAHIR</a:t>
                      </a:r>
                      <a:r>
                        <a:rPr sz="9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 marR="7048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Schedule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dev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lopment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INSTITUTE</a:t>
                      </a:r>
                      <a:r>
                        <a:rPr sz="9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900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56845" algn="ctr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HIR</a:t>
                      </a:r>
                      <a:r>
                        <a:rPr sz="900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r>
                        <a:rPr sz="9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UNIVERSITY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14195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0" y="1205611"/>
            <a:ext cx="9150350" cy="5652770"/>
            <a:chOff x="0" y="1205611"/>
            <a:chExt cx="9150350" cy="5652770"/>
          </a:xfrm>
        </p:grpSpPr>
        <p:sp>
          <p:nvSpPr>
            <p:cNvPr id="5" name="object 5"/>
            <p:cNvSpPr/>
            <p:nvPr/>
          </p:nvSpPr>
          <p:spPr>
            <a:xfrm>
              <a:off x="0" y="6571487"/>
              <a:ext cx="9144000" cy="287020"/>
            </a:xfrm>
            <a:custGeom>
              <a:avLst/>
              <a:gdLst/>
              <a:ahLst/>
              <a:cxnLst/>
              <a:rect l="l" t="t" r="r" b="b"/>
              <a:pathLst>
                <a:path w="9144000" h="287020">
                  <a:moveTo>
                    <a:pt x="9144000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9144000" y="2865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04" y="5924283"/>
              <a:ext cx="9137650" cy="640080"/>
            </a:xfrm>
            <a:custGeom>
              <a:avLst/>
              <a:gdLst/>
              <a:ahLst/>
              <a:cxnLst/>
              <a:rect l="l" t="t" r="r" b="b"/>
              <a:pathLst>
                <a:path w="9137650" h="640079">
                  <a:moveTo>
                    <a:pt x="9137396" y="0"/>
                  </a:moveTo>
                  <a:lnTo>
                    <a:pt x="9137396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9137396" y="640067"/>
                  </a:lnTo>
                  <a:lnTo>
                    <a:pt x="9137396" y="0"/>
                  </a:lnTo>
                  <a:close/>
                </a:path>
              </a:pathLst>
            </a:custGeom>
            <a:solidFill>
              <a:srgbClr val="E7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" y="5917920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0" y="12699"/>
                  </a:moveTo>
                  <a:lnTo>
                    <a:pt x="9143744" y="12699"/>
                  </a:lnTo>
                  <a:lnTo>
                    <a:pt x="9143744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5" y="1205611"/>
              <a:ext cx="0" cy="5365115"/>
            </a:xfrm>
            <a:custGeom>
              <a:avLst/>
              <a:gdLst/>
              <a:ahLst/>
              <a:cxnLst/>
              <a:rect l="l" t="t" r="r" b="b"/>
              <a:pathLst>
                <a:path h="5365115">
                  <a:moveTo>
                    <a:pt x="0" y="0"/>
                  </a:moveTo>
                  <a:lnTo>
                    <a:pt x="0" y="53650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0" y="1205611"/>
              <a:ext cx="0" cy="5365115"/>
            </a:xfrm>
            <a:custGeom>
              <a:avLst/>
              <a:gdLst/>
              <a:ahLst/>
              <a:cxnLst/>
              <a:rect l="l" t="t" r="r" b="b"/>
              <a:pathLst>
                <a:path h="5365115">
                  <a:moveTo>
                    <a:pt x="0" y="0"/>
                  </a:moveTo>
                  <a:lnTo>
                    <a:pt x="0" y="53650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5" y="6558000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0" y="12699"/>
                  </a:moveTo>
                  <a:lnTo>
                    <a:pt x="9143744" y="12699"/>
                  </a:lnTo>
                  <a:lnTo>
                    <a:pt x="9143744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16512B-20E2-040F-F205-0C79793180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97EF5A-8B68-7B34-338B-03630F43AC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605" y="19050"/>
          <a:ext cx="9321164" cy="6832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221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Kno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dge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77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Initiation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Executing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Controlling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Closing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estimation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budgeting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Quality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72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4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resource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Organizational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Team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development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Staff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acquisition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Communication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69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unica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ions  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1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ation 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distribution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33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Perf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  reporting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035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Administra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tive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closure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Risk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08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 marR="12096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identification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Qualitative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Quantitative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response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18185">
                <a:tc>
                  <a:txBody>
                    <a:bodyPr/>
                    <a:lstStyle/>
                    <a:p>
                      <a:pPr marL="91440" marR="1130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Procurement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Procurement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Solicitation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724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Contract </a:t>
                      </a:r>
                      <a:r>
                        <a:rPr sz="1400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clos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22552"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30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66165">
                        <a:lnSpc>
                          <a:spcPct val="100000"/>
                        </a:lnSpc>
                      </a:pP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FACULTY</a:t>
                      </a:r>
                      <a:r>
                        <a:rPr sz="900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77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PUTING |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BAHIR</a:t>
                      </a:r>
                      <a:r>
                        <a:rPr sz="9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Solicitation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INSTITUTE</a:t>
                      </a:r>
                      <a:r>
                        <a:rPr sz="9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900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900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Selection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HIR</a:t>
                      </a:r>
                      <a:r>
                        <a:rPr sz="900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DAR</a:t>
                      </a:r>
                      <a:r>
                        <a:rPr sz="9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UNIVERSITY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0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0" y="19050"/>
            <a:ext cx="9150350" cy="6838950"/>
            <a:chOff x="0" y="19050"/>
            <a:chExt cx="9150350" cy="6838950"/>
          </a:xfrm>
        </p:grpSpPr>
        <p:sp>
          <p:nvSpPr>
            <p:cNvPr id="4" name="object 4"/>
            <p:cNvSpPr/>
            <p:nvPr/>
          </p:nvSpPr>
          <p:spPr>
            <a:xfrm>
              <a:off x="0" y="6571487"/>
              <a:ext cx="9144000" cy="287020"/>
            </a:xfrm>
            <a:custGeom>
              <a:avLst/>
              <a:gdLst/>
              <a:ahLst/>
              <a:cxnLst/>
              <a:rect l="l" t="t" r="r" b="b"/>
              <a:pathLst>
                <a:path w="9144000" h="287020">
                  <a:moveTo>
                    <a:pt x="9144000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9144000" y="2865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04" y="6035446"/>
              <a:ext cx="9137650" cy="518159"/>
            </a:xfrm>
            <a:custGeom>
              <a:avLst/>
              <a:gdLst/>
              <a:ahLst/>
              <a:cxnLst/>
              <a:rect l="l" t="t" r="r" b="b"/>
              <a:pathLst>
                <a:path w="9137650" h="518159">
                  <a:moveTo>
                    <a:pt x="3043656" y="0"/>
                  </a:moveTo>
                  <a:lnTo>
                    <a:pt x="1943100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1943100" y="518160"/>
                  </a:lnTo>
                  <a:lnTo>
                    <a:pt x="3043656" y="518160"/>
                  </a:lnTo>
                  <a:lnTo>
                    <a:pt x="3043656" y="0"/>
                  </a:lnTo>
                  <a:close/>
                </a:path>
                <a:path w="9137650" h="518159">
                  <a:moveTo>
                    <a:pt x="9137396" y="0"/>
                  </a:moveTo>
                  <a:lnTo>
                    <a:pt x="9137396" y="0"/>
                  </a:lnTo>
                  <a:lnTo>
                    <a:pt x="3043682" y="0"/>
                  </a:lnTo>
                  <a:lnTo>
                    <a:pt x="3043682" y="518160"/>
                  </a:lnTo>
                  <a:lnTo>
                    <a:pt x="9137396" y="518160"/>
                  </a:lnTo>
                  <a:lnTo>
                    <a:pt x="9137396" y="0"/>
                  </a:lnTo>
                  <a:close/>
                </a:path>
              </a:pathLst>
            </a:custGeom>
            <a:solidFill>
              <a:srgbClr val="CC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" y="6029096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0" y="12700"/>
                  </a:moveTo>
                  <a:lnTo>
                    <a:pt x="9143744" y="12700"/>
                  </a:lnTo>
                  <a:lnTo>
                    <a:pt x="914374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5" y="19050"/>
              <a:ext cx="0" cy="6541134"/>
            </a:xfrm>
            <a:custGeom>
              <a:avLst/>
              <a:gdLst/>
              <a:ahLst/>
              <a:cxnLst/>
              <a:rect l="l" t="t" r="r" b="b"/>
              <a:pathLst>
                <a:path h="6541134">
                  <a:moveTo>
                    <a:pt x="0" y="0"/>
                  </a:moveTo>
                  <a:lnTo>
                    <a:pt x="0" y="654090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0" y="19050"/>
              <a:ext cx="0" cy="6541134"/>
            </a:xfrm>
            <a:custGeom>
              <a:avLst/>
              <a:gdLst/>
              <a:ahLst/>
              <a:cxnLst/>
              <a:rect l="l" t="t" r="r" b="b"/>
              <a:pathLst>
                <a:path h="6541134">
                  <a:moveTo>
                    <a:pt x="0" y="0"/>
                  </a:moveTo>
                  <a:lnTo>
                    <a:pt x="0" y="654090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" y="6547256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0" y="12699"/>
                  </a:moveTo>
                  <a:lnTo>
                    <a:pt x="9143744" y="12699"/>
                  </a:lnTo>
                  <a:lnTo>
                    <a:pt x="9143744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16A0433-0BBD-CEFF-70C4-E61552450C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337826-8093-EB27-21E6-63D22CFC8B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9937"/>
            <a:ext cx="6298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Attendance</a:t>
            </a:r>
            <a:r>
              <a:rPr sz="4800" spc="-190" dirty="0"/>
              <a:t> </a:t>
            </a:r>
            <a:r>
              <a:rPr sz="4800" spc="-105" dirty="0"/>
              <a:t>Requirements’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1732" y="1777974"/>
            <a:ext cx="681482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Font typeface="Calibri"/>
              <a:buChar char="◦"/>
              <a:tabLst>
                <a:tab pos="195580" algn="l"/>
              </a:tabLst>
            </a:pPr>
            <a:r>
              <a:rPr sz="3200" dirty="0">
                <a:latin typeface="Times New Roman"/>
                <a:cs typeface="Times New Roman"/>
              </a:rPr>
              <a:t>Minimum 85% during lecture session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unprecedented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mishaps.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138" y="3832097"/>
            <a:ext cx="2981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90" dirty="0"/>
              <a:t>I</a:t>
            </a:r>
            <a:r>
              <a:rPr sz="4800" spc="-150" dirty="0"/>
              <a:t> </a:t>
            </a:r>
            <a:r>
              <a:rPr sz="4800" spc="130" dirty="0"/>
              <a:t>thank</a:t>
            </a:r>
            <a:r>
              <a:rPr sz="4800" spc="-175" dirty="0"/>
              <a:t> </a:t>
            </a:r>
            <a:r>
              <a:rPr sz="4800" spc="-155" dirty="0"/>
              <a:t>you.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171433" y="6602374"/>
            <a:ext cx="1600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Times New Roman"/>
                <a:cs typeface="Times New Roman"/>
              </a:rPr>
              <a:t>36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171EF-B9DC-AC55-FDBC-2246EC66ED4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A665A-EE63-71AF-9DCE-86F31EE35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" y="6492240"/>
            <a:ext cx="9141460" cy="365760"/>
          </a:xfrm>
          <a:custGeom>
            <a:avLst/>
            <a:gdLst/>
            <a:ahLst/>
            <a:cxnLst/>
            <a:rect l="l" t="t" r="r" b="b"/>
            <a:pathLst>
              <a:path w="9141460" h="365759">
                <a:moveTo>
                  <a:pt x="9140952" y="0"/>
                </a:moveTo>
                <a:lnTo>
                  <a:pt x="0" y="0"/>
                </a:lnTo>
                <a:lnTo>
                  <a:pt x="0" y="365760"/>
                </a:lnTo>
                <a:lnTo>
                  <a:pt x="9140952" y="365760"/>
                </a:lnTo>
                <a:lnTo>
                  <a:pt x="9140952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371600" y="1219200"/>
            <a:ext cx="434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latin typeface="Times New Roman"/>
                <a:ea typeface="+mj-ea"/>
                <a:cs typeface="Times New Roman"/>
              </a:rPr>
              <a:t>CHAPTER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070AD-2B1D-FC70-B4B4-E514830D4719}"/>
              </a:ext>
            </a:extLst>
          </p:cNvPr>
          <p:cNvSpPr txBox="1"/>
          <p:nvPr/>
        </p:nvSpPr>
        <p:spPr>
          <a:xfrm>
            <a:off x="531875" y="2573054"/>
            <a:ext cx="8153400" cy="1740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ts val="6730"/>
              </a:lnSpc>
              <a:spcBef>
                <a:spcPts val="1315"/>
              </a:spcBef>
            </a:pPr>
            <a:r>
              <a:rPr lang="en-US" sz="4800" spc="-50" dirty="0">
                <a:latin typeface="Times New Roman"/>
                <a:ea typeface="+mj-ea"/>
                <a:cs typeface="Times New Roman"/>
              </a:rPr>
              <a:t>1) Introduction to Software Project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07D8-762B-BF29-CC1B-CF80A778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" y="609600"/>
            <a:ext cx="7340600" cy="1415772"/>
          </a:xfrm>
        </p:spPr>
        <p:txBody>
          <a:bodyPr/>
          <a:lstStyle/>
          <a:p>
            <a:r>
              <a:rPr lang="en-US" sz="4400" spc="-75" dirty="0"/>
              <a:t>1.1.</a:t>
            </a:r>
            <a:r>
              <a:rPr lang="en-US" sz="24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spc="-75" dirty="0"/>
              <a:t>Importance of IS project mgt</a:t>
            </a:r>
            <a:r>
              <a:rPr lang="en-US" sz="24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4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219F-4375-398B-EA85-8125381AF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2798522"/>
            <a:ext cx="3977640" cy="3077766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Consistent communication.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Effective resource allocation.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productivity.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satisfaction.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flexibility.</a:t>
            </a:r>
          </a:p>
          <a:p>
            <a:pPr algn="l"/>
            <a:endParaRPr lang="en-US" sz="2000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62186-2984-90B9-7B52-351F831233ED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005957" y="2798522"/>
            <a:ext cx="3350895" cy="3539430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sz="20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Higher risk tolerance.</a:t>
            </a:r>
          </a:p>
          <a:p>
            <a:pPr marL="514350" indent="-514350" algn="l">
              <a:buFont typeface="+mj-lt"/>
              <a:buAutoNum type="arabicPeriod" startAt="6"/>
            </a:pPr>
            <a:r>
              <a:rPr lang="en-US" sz="20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morale.</a:t>
            </a:r>
          </a:p>
          <a:p>
            <a:pPr marL="514350" indent="-514350" algn="l">
              <a:buFont typeface="+mj-lt"/>
              <a:buAutoNum type="arabicPeriod" startAt="6"/>
            </a:pPr>
            <a:r>
              <a:rPr lang="en-US" sz="20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Better planning.</a:t>
            </a:r>
          </a:p>
          <a:p>
            <a:pPr marL="514350" indent="-514350" algn="l">
              <a:buFont typeface="+mj-lt"/>
              <a:buAutoNum type="arabicPeriod" startAt="6"/>
            </a:pPr>
            <a:r>
              <a:rPr lang="en-US" sz="20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control.</a:t>
            </a:r>
          </a:p>
          <a:p>
            <a:pPr marL="514350" indent="-514350" algn="l">
              <a:buFont typeface="+mj-lt"/>
              <a:buAutoNum type="arabicPeriod" startAt="6"/>
            </a:pPr>
            <a:r>
              <a:rPr lang="en-US" sz="20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 by retrospection.</a:t>
            </a:r>
          </a:p>
          <a:p>
            <a:pPr algn="l"/>
            <a:endParaRPr lang="en-US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Graphik Web Medium"/>
            </a:endParaRPr>
          </a:p>
          <a:p>
            <a:pPr algn="l"/>
            <a:endParaRPr lang="en-US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Graphik Web Medium"/>
            </a:endParaRPr>
          </a:p>
          <a:p>
            <a:pPr algn="l"/>
            <a:endParaRPr lang="en-US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Graphik Web Medium"/>
            </a:endParaRPr>
          </a:p>
          <a:p>
            <a:pPr algn="l"/>
            <a:endParaRPr lang="en-US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Graphik Web Medium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84F4-262E-3A6D-2CB5-16DF3EE8C2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lang="en-US" spc="-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148C-2956-AE9A-4224-41BB08308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AC997-CC4E-EE89-F8A9-6E34CEE72F5E}"/>
              </a:ext>
            </a:extLst>
          </p:cNvPr>
          <p:cNvSpPr txBox="1"/>
          <p:nvPr/>
        </p:nvSpPr>
        <p:spPr>
          <a:xfrm>
            <a:off x="712343" y="1697451"/>
            <a:ext cx="744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is important because it sets your project from being out of the scope.</a:t>
            </a:r>
            <a:r>
              <a:rPr lang="en-US" sz="1000" b="0" i="0" dirty="0">
                <a:solidFill>
                  <a:srgbClr val="1D2B36"/>
                </a:solidFill>
                <a:effectLst/>
                <a:highlight>
                  <a:srgbClr val="FFFFFF"/>
                </a:highlight>
                <a:latin typeface="Graphik Web Regular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1D2B3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 benefits of project management listed below.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0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82421"/>
            <a:ext cx="7605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" dirty="0"/>
              <a:t>Why</a:t>
            </a:r>
            <a:r>
              <a:rPr sz="4400" spc="-145" dirty="0"/>
              <a:t> </a:t>
            </a:r>
            <a:r>
              <a:rPr sz="4400" spc="-95" dirty="0"/>
              <a:t>need</a:t>
            </a:r>
            <a:r>
              <a:rPr sz="4400" spc="-135" dirty="0"/>
              <a:t> </a:t>
            </a:r>
            <a:r>
              <a:rPr sz="4400" spc="-65" dirty="0"/>
              <a:t>to</a:t>
            </a:r>
            <a:r>
              <a:rPr sz="4400" spc="-130" dirty="0"/>
              <a:t> </a:t>
            </a:r>
            <a:r>
              <a:rPr sz="4400" spc="-75" dirty="0"/>
              <a:t>manage</a:t>
            </a:r>
            <a:r>
              <a:rPr sz="4400" spc="-150" dirty="0"/>
              <a:t> </a:t>
            </a:r>
            <a:r>
              <a:rPr sz="4400" spc="-35" dirty="0"/>
              <a:t>SW</a:t>
            </a:r>
            <a:r>
              <a:rPr sz="4400" spc="-125" dirty="0"/>
              <a:t> </a:t>
            </a:r>
            <a:r>
              <a:rPr sz="4400" spc="-85" dirty="0"/>
              <a:t>projects?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09624" y="2061209"/>
            <a:ext cx="8234376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Failure of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many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Projects.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For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instance,</a:t>
            </a:r>
          </a:p>
          <a:p>
            <a:pPr marL="281940" marR="161925" indent="-182880">
              <a:lnSpc>
                <a:spcPct val="150000"/>
              </a:lnSpc>
              <a:spcBef>
                <a:spcPts val="595"/>
              </a:spcBef>
              <a:buClr>
                <a:srgbClr val="0E6EC5"/>
              </a:buClr>
              <a:buFont typeface="Calibri"/>
              <a:buChar char="◦"/>
              <a:tabLst>
                <a:tab pos="2825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United States </a:t>
            </a:r>
            <a:r>
              <a:rPr sz="2800" dirty="0">
                <a:latin typeface="Times New Roman"/>
                <a:cs typeface="Times New Roman"/>
              </a:rPr>
              <a:t>Internal </a:t>
            </a:r>
            <a:r>
              <a:rPr sz="2800" spc="-5" dirty="0">
                <a:latin typeface="Times New Roman"/>
                <a:cs typeface="Times New Roman"/>
              </a:rPr>
              <a:t>Revenue System </a:t>
            </a:r>
            <a:r>
              <a:rPr sz="2800" spc="-1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abandon its tax system modernization program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after having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$4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billion;</a:t>
            </a:r>
          </a:p>
          <a:p>
            <a:pPr marL="281940" marR="254000" indent="-182880">
              <a:lnSpc>
                <a:spcPct val="150100"/>
              </a:lnSpc>
              <a:spcBef>
                <a:spcPts val="600"/>
              </a:spcBef>
              <a:buClr>
                <a:srgbClr val="0E6EC5"/>
              </a:buClr>
              <a:buFont typeface="Calibri"/>
              <a:buChar char="◦"/>
              <a:tabLst>
                <a:tab pos="2825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California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$1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billion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non-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welfare database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system;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919937"/>
            <a:ext cx="1587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00" dirty="0"/>
              <a:t>…</a:t>
            </a:r>
            <a:r>
              <a:rPr sz="4800" spc="-100" dirty="0"/>
              <a:t> </a:t>
            </a:r>
            <a:r>
              <a:rPr sz="4800" spc="-375" dirty="0"/>
              <a:t>w</a:t>
            </a:r>
            <a:r>
              <a:rPr sz="4800" spc="229" dirty="0"/>
              <a:t>h</a:t>
            </a:r>
            <a:r>
              <a:rPr sz="4800" spc="-240" dirty="0"/>
              <a:t>y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26770" y="1548358"/>
            <a:ext cx="7741920" cy="434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3515" algn="just">
              <a:lnSpc>
                <a:spcPct val="150100"/>
              </a:lnSpc>
              <a:spcBef>
                <a:spcPts val="100"/>
              </a:spcBef>
              <a:buClr>
                <a:srgbClr val="0E6EC5"/>
              </a:buClr>
              <a:buFont typeface="Calibri"/>
              <a:buChar char="◦"/>
              <a:tabLst>
                <a:tab pos="196215" algn="l"/>
              </a:tabLst>
            </a:pPr>
            <a:r>
              <a:rPr sz="2600" dirty="0">
                <a:latin typeface="Times New Roman"/>
                <a:cs typeface="Times New Roman"/>
              </a:rPr>
              <a:t>The €339 </a:t>
            </a:r>
            <a:r>
              <a:rPr sz="2600" spc="-5" dirty="0">
                <a:latin typeface="Times New Roman"/>
                <a:cs typeface="Times New Roman"/>
              </a:rPr>
              <a:t>million </a:t>
            </a:r>
            <a:r>
              <a:rPr sz="2600" dirty="0">
                <a:latin typeface="Times New Roman"/>
                <a:cs typeface="Times New Roman"/>
              </a:rPr>
              <a:t>United Kingdom </a:t>
            </a:r>
            <a:r>
              <a:rPr sz="2600" spc="-5" dirty="0">
                <a:latin typeface="Times New Roman"/>
                <a:cs typeface="Times New Roman"/>
              </a:rPr>
              <a:t>air </a:t>
            </a:r>
            <a:r>
              <a:rPr sz="2600" spc="-10" dirty="0">
                <a:latin typeface="Times New Roman"/>
                <a:cs typeface="Times New Roman"/>
              </a:rPr>
              <a:t>traffic </a:t>
            </a:r>
            <a:r>
              <a:rPr sz="2600" dirty="0">
                <a:latin typeface="Times New Roman"/>
                <a:cs typeface="Times New Roman"/>
              </a:rPr>
              <a:t>control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reported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years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behind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schedule;</a:t>
            </a:r>
          </a:p>
          <a:p>
            <a:pPr marL="195580" marR="26670" indent="-183515" algn="just">
              <a:lnSpc>
                <a:spcPct val="150000"/>
              </a:lnSpc>
              <a:spcBef>
                <a:spcPts val="600"/>
              </a:spcBef>
              <a:buClr>
                <a:srgbClr val="0E6EC5"/>
              </a:buClr>
              <a:buFont typeface="Calibri"/>
              <a:buChar char="◦"/>
              <a:tabLst>
                <a:tab pos="196215" algn="l"/>
              </a:tabLst>
            </a:pPr>
            <a:r>
              <a:rPr sz="2600" dirty="0">
                <a:latin typeface="Times New Roman"/>
                <a:cs typeface="Times New Roman"/>
              </a:rPr>
              <a:t>A 1995 Standish Group study (CHAOS) found that only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16.2%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projects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successful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over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31%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canceled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before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completion,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costing </a:t>
            </a:r>
            <a:r>
              <a:rPr sz="2600" dirty="0">
                <a:latin typeface="Times New Roman"/>
                <a:cs typeface="Times New Roman"/>
              </a:rPr>
              <a:t>over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$81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 in the</a:t>
            </a:r>
          </a:p>
          <a:p>
            <a:pPr marL="195580" algn="just">
              <a:lnSpc>
                <a:spcPct val="100000"/>
              </a:lnSpc>
              <a:spcBef>
                <a:spcPts val="1560"/>
              </a:spcBef>
            </a:pPr>
            <a:r>
              <a:rPr sz="2600" dirty="0">
                <a:latin typeface="Times New Roman"/>
                <a:cs typeface="Times New Roman"/>
              </a:rPr>
              <a:t>U.S.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alone</a:t>
            </a:r>
          </a:p>
          <a:p>
            <a:pPr marL="195580" indent="-183515" algn="just">
              <a:lnSpc>
                <a:spcPct val="100000"/>
              </a:lnSpc>
              <a:spcBef>
                <a:spcPts val="2160"/>
              </a:spcBef>
              <a:buClr>
                <a:srgbClr val="0E6EC5"/>
              </a:buClr>
              <a:buFont typeface="Calibri"/>
              <a:buChar char="◦"/>
              <a:tabLst>
                <a:tab pos="19621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Worldwide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cost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of</a:t>
            </a:r>
            <a:r>
              <a:rPr sz="2600" b="1" spc="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IT</a:t>
            </a:r>
            <a:r>
              <a:rPr sz="2600" b="1" spc="-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failure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(revisited):</a:t>
            </a:r>
            <a:r>
              <a:rPr sz="2600" b="1" spc="-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$3 </a:t>
            </a:r>
            <a:r>
              <a:rPr sz="2600" b="1" spc="-5" dirty="0">
                <a:latin typeface="Times New Roman"/>
                <a:cs typeface="Times New Roman"/>
              </a:rPr>
              <a:t>trillion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1"/>
            <a:ext cx="9133332" cy="198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1157"/>
            <a:ext cx="129159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385" dirty="0"/>
              <a:t>…</a:t>
            </a:r>
            <a:r>
              <a:rPr sz="4300" spc="-345" dirty="0"/>
              <a:t>w</a:t>
            </a:r>
            <a:r>
              <a:rPr sz="4300" spc="200" dirty="0"/>
              <a:t>h</a:t>
            </a:r>
            <a:r>
              <a:rPr sz="4300" spc="-220" dirty="0"/>
              <a:t>y</a:t>
            </a:r>
            <a:endParaRPr sz="43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SCHOOL OF COMPUTING | WOLDIA  INSTITUTE OF TECHNOLOGY | WOLDIA UNIVERSITY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" y="2646329"/>
            <a:ext cx="9133332" cy="2905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sz="2400" spc="-5" dirty="0">
                <a:latin typeface="Times New Roman"/>
                <a:cs typeface="Times New Roman"/>
              </a:rPr>
              <a:t>The reasons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increase in successful </a:t>
            </a:r>
            <a:r>
              <a:rPr sz="2400" dirty="0">
                <a:latin typeface="Times New Roman"/>
                <a:cs typeface="Times New Roman"/>
              </a:rPr>
              <a:t>projects </a:t>
            </a:r>
            <a:r>
              <a:rPr sz="2400" spc="-40" dirty="0">
                <a:latin typeface="Times New Roman"/>
                <a:cs typeface="Times New Roman"/>
              </a:rPr>
              <a:t>vary. 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endParaRPr lang="en-US" sz="2400" spc="-35" dirty="0">
              <a:latin typeface="Times New Roman"/>
              <a:cs typeface="Times New Roman"/>
            </a:endParaRPr>
          </a:p>
          <a:p>
            <a:pPr marL="927100" marR="5080" lvl="1" indent="-457200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2400" dirty="0" err="1">
                <a:latin typeface="Times New Roman"/>
                <a:cs typeface="Times New Roman"/>
              </a:rPr>
              <a:t>First,the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average cost of a project has been more than cut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half.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927100" marR="5080" lvl="1" indent="-457200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2400" spc="-5" dirty="0">
                <a:latin typeface="Times New Roman"/>
                <a:cs typeface="Times New Roman"/>
              </a:rPr>
              <a:t>Better </a:t>
            </a:r>
            <a:r>
              <a:rPr sz="2400" dirty="0">
                <a:latin typeface="Times New Roman"/>
                <a:cs typeface="Times New Roman"/>
              </a:rPr>
              <a:t>tools </a:t>
            </a:r>
            <a:r>
              <a:rPr sz="2400" spc="-5" dirty="0">
                <a:latin typeface="Times New Roman"/>
                <a:cs typeface="Times New Roman"/>
              </a:rPr>
              <a:t>have been created to monitor and </a:t>
            </a:r>
            <a:r>
              <a:rPr sz="2400" dirty="0">
                <a:latin typeface="Times New Roman"/>
                <a:cs typeface="Times New Roman"/>
              </a:rPr>
              <a:t> control progress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927100" marR="5080" lvl="1" indent="-457200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lang="en-US" sz="2400" spc="-5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etter skilled </a:t>
            </a:r>
            <a:r>
              <a:rPr sz="2400" spc="-15" dirty="0">
                <a:latin typeface="Times New Roman"/>
                <a:cs typeface="Times New Roman"/>
              </a:rPr>
              <a:t>project </a:t>
            </a:r>
            <a:r>
              <a:rPr sz="2400" spc="-5" dirty="0">
                <a:latin typeface="Times New Roman"/>
                <a:cs typeface="Times New Roman"/>
              </a:rPr>
              <a:t>managers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with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being used.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endParaRPr lang="en-US" sz="2400" spc="-60" dirty="0">
              <a:latin typeface="Times New Roman"/>
              <a:cs typeface="Times New Roman"/>
            </a:endParaRPr>
          </a:p>
          <a:p>
            <a:pPr marL="927100" marR="5080" lvl="1" indent="-457200">
              <a:spcBef>
                <a:spcPts val="95"/>
              </a:spcBef>
              <a:buFont typeface="Wingdings" panose="05000000000000000000" pitchFamily="2" charset="2"/>
              <a:buChar char="ü"/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processes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significant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itself.”</a:t>
            </a:r>
          </a:p>
          <a:p>
            <a:pPr marL="462280">
              <a:lnSpc>
                <a:spcPct val="100000"/>
              </a:lnSpc>
              <a:spcBef>
                <a:spcPts val="1950"/>
              </a:spcBef>
            </a:pPr>
            <a:r>
              <a:rPr sz="2400" b="1" spc="-20" dirty="0">
                <a:latin typeface="Times New Roman"/>
                <a:cs typeface="Times New Roman"/>
              </a:rPr>
              <a:t>Worldwide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cost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failure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(revisited):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$3 </a:t>
            </a:r>
            <a:r>
              <a:rPr sz="2400" b="1" spc="-5" dirty="0">
                <a:latin typeface="Times New Roman"/>
                <a:cs typeface="Times New Roman"/>
              </a:rPr>
              <a:t>trillion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1488</TotalTime>
  <Words>3282</Words>
  <Application>Microsoft Office PowerPoint</Application>
  <PresentationFormat>On-screen Show (4:3)</PresentationFormat>
  <Paragraphs>448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MT</vt:lpstr>
      <vt:lpstr>Calibri</vt:lpstr>
      <vt:lpstr>Google Sans</vt:lpstr>
      <vt:lpstr>Graphik</vt:lpstr>
      <vt:lpstr>Graphik Web Medium</vt:lpstr>
      <vt:lpstr>Graphik Web Regular</vt:lpstr>
      <vt:lpstr>Times New Roman</vt:lpstr>
      <vt:lpstr>TWK Lausanne</vt:lpstr>
      <vt:lpstr>Wingdings</vt:lpstr>
      <vt:lpstr>Office Theme</vt:lpstr>
      <vt:lpstr>PowerPoint Presentation</vt:lpstr>
      <vt:lpstr>Evaluation</vt:lpstr>
      <vt:lpstr>Schedule</vt:lpstr>
      <vt:lpstr>Attendance Requirements’</vt:lpstr>
      <vt:lpstr>PowerPoint Presentation</vt:lpstr>
      <vt:lpstr>1.1. Importance of IS project mgt.   </vt:lpstr>
      <vt:lpstr>Why need to manage SW projects?</vt:lpstr>
      <vt:lpstr>… why</vt:lpstr>
      <vt:lpstr>…why</vt:lpstr>
      <vt:lpstr>Causes of Project Management  Failure</vt:lpstr>
      <vt:lpstr>… Causes of PM Failure</vt:lpstr>
      <vt:lpstr>Advantages of Using Formal  SPM</vt:lpstr>
      <vt:lpstr>PowerPoint Presentation</vt:lpstr>
      <vt:lpstr>Attributes of projects</vt:lpstr>
      <vt:lpstr>The Triple Constraint</vt:lpstr>
      <vt:lpstr>The Triple Constraint of Project Management</vt:lpstr>
      <vt:lpstr>1.1.3 What is project management?</vt:lpstr>
      <vt:lpstr>Stages of project</vt:lpstr>
      <vt:lpstr>The Cost-benefit Analysis</vt:lpstr>
      <vt:lpstr>Planning</vt:lpstr>
      <vt:lpstr>Project execution</vt:lpstr>
      <vt:lpstr>Project and Product Life Cycles</vt:lpstr>
      <vt:lpstr>PowerPoint Presentation</vt:lpstr>
      <vt:lpstr>Product life cycle</vt:lpstr>
      <vt:lpstr>The role of project manager</vt:lpstr>
      <vt:lpstr>Cont’d</vt:lpstr>
      <vt:lpstr>Project Management Framework</vt:lpstr>
      <vt:lpstr>Project Stakeholders</vt:lpstr>
      <vt:lpstr>9 Project Management Knowledge Areas</vt:lpstr>
      <vt:lpstr>Project Management Tools  and Techniques</vt:lpstr>
      <vt:lpstr>More Advantages of Project  Management*</vt:lpstr>
      <vt:lpstr>How Project Management (PM)  Relates to Other Disciplines</vt:lpstr>
      <vt:lpstr>Project Management and Other Disciplines</vt:lpstr>
      <vt:lpstr>What Helps Projects Succeed?</vt:lpstr>
      <vt:lpstr>Suggested Skills for a Project  Manager</vt:lpstr>
      <vt:lpstr>Project Management Process Groups</vt:lpstr>
      <vt:lpstr>Overlapping of Process Groups in a Phase  (PMBOK Guide, 2000, p. 31)</vt:lpstr>
      <vt:lpstr>Relationships Among Process Groups, Activities,  and Knowledge Areas</vt:lpstr>
      <vt:lpstr>PowerPoint Presentation</vt:lpstr>
      <vt:lpstr>I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Managent</dc:title>
  <dc:creator>Caleb</dc:creator>
  <cp:lastModifiedBy>etseye dese</cp:lastModifiedBy>
  <cp:revision>14</cp:revision>
  <dcterms:created xsi:type="dcterms:W3CDTF">2024-04-15T06:43:41Z</dcterms:created>
  <dcterms:modified xsi:type="dcterms:W3CDTF">2024-11-06T06:35:16Z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</Properties>
</file>