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4"/>
  </p:notesMasterIdLst>
  <p:sldIdLst>
    <p:sldId id="256" r:id="rId2"/>
    <p:sldId id="257" r:id="rId3"/>
    <p:sldId id="307" r:id="rId4"/>
    <p:sldId id="258" r:id="rId5"/>
    <p:sldId id="259" r:id="rId6"/>
    <p:sldId id="260" r:id="rId7"/>
    <p:sldId id="261" r:id="rId8"/>
    <p:sldId id="262" r:id="rId9"/>
    <p:sldId id="263" r:id="rId10"/>
    <p:sldId id="264" r:id="rId11"/>
    <p:sldId id="265" r:id="rId12"/>
    <p:sldId id="266" r:id="rId13"/>
    <p:sldId id="267" r:id="rId14"/>
    <p:sldId id="268" r:id="rId15"/>
    <p:sldId id="269" r:id="rId16"/>
    <p:sldId id="308" r:id="rId17"/>
    <p:sldId id="270" r:id="rId18"/>
    <p:sldId id="271" r:id="rId19"/>
    <p:sldId id="272" r:id="rId20"/>
    <p:sldId id="273" r:id="rId21"/>
    <p:sldId id="274" r:id="rId22"/>
    <p:sldId id="275" r:id="rId23"/>
    <p:sldId id="276" r:id="rId24"/>
    <p:sldId id="277" r:id="rId25"/>
    <p:sldId id="278" r:id="rId26"/>
    <p:sldId id="279" r:id="rId27"/>
    <p:sldId id="280"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6850" autoAdjust="0"/>
  </p:normalViewPr>
  <p:slideViewPr>
    <p:cSldViewPr>
      <p:cViewPr varScale="1">
        <p:scale>
          <a:sx n="83" d="100"/>
          <a:sy n="83" d="100"/>
        </p:scale>
        <p:origin x="1204" y="52"/>
      </p:cViewPr>
      <p:guideLst>
        <p:guide orient="horz" pos="2880"/>
        <p:guide pos="2160"/>
      </p:guideLst>
    </p:cSldViewPr>
  </p:slideViewPr>
  <p:notesTextViewPr>
    <p:cViewPr>
      <p:scale>
        <a:sx n="133" d="100"/>
        <a:sy n="133" d="100"/>
      </p:scale>
      <p:origin x="0" y="0"/>
    </p:cViewPr>
  </p:notesTextViewPr>
  <p:sorterViewPr>
    <p:cViewPr>
      <p:scale>
        <a:sx n="100" d="100"/>
        <a:sy n="100" d="100"/>
      </p:scale>
      <p:origin x="0" y="0"/>
    </p:cViewPr>
  </p:sorterViewPr>
  <p:notesViewPr>
    <p:cSldViewPr>
      <p:cViewPr varScale="1">
        <p:scale>
          <a:sx n="96" d="100"/>
          <a:sy n="96" d="100"/>
        </p:scale>
        <p:origin x="1508" y="4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tseye dese" userId="ac8704d341b229fd" providerId="LiveId" clId="{3B743687-EB7D-4DC2-B174-15BB5921EB0F}"/>
    <pc:docChg chg="undo custSel addSld modSld">
      <pc:chgData name="etseye dese" userId="ac8704d341b229fd" providerId="LiveId" clId="{3B743687-EB7D-4DC2-B174-15BB5921EB0F}" dt="2024-04-21T14:20:42.142" v="121" actId="114"/>
      <pc:docMkLst>
        <pc:docMk/>
      </pc:docMkLst>
      <pc:sldChg chg="modSp mod">
        <pc:chgData name="etseye dese" userId="ac8704d341b229fd" providerId="LiveId" clId="{3B743687-EB7D-4DC2-B174-15BB5921EB0F}" dt="2024-04-20T11:15:27.266" v="63" actId="20577"/>
        <pc:sldMkLst>
          <pc:docMk/>
          <pc:sldMk cId="0" sldId="256"/>
        </pc:sldMkLst>
        <pc:spChg chg="mod">
          <ac:chgData name="etseye dese" userId="ac8704d341b229fd" providerId="LiveId" clId="{3B743687-EB7D-4DC2-B174-15BB5921EB0F}" dt="2024-04-20T11:15:27.266" v="63" actId="20577"/>
          <ac:spMkLst>
            <pc:docMk/>
            <pc:sldMk cId="0" sldId="256"/>
            <ac:spMk id="4" creationId="{00000000-0000-0000-0000-000000000000}"/>
          </ac:spMkLst>
        </pc:spChg>
      </pc:sldChg>
      <pc:sldChg chg="modSp mod">
        <pc:chgData name="etseye dese" userId="ac8704d341b229fd" providerId="LiveId" clId="{3B743687-EB7D-4DC2-B174-15BB5921EB0F}" dt="2024-04-21T09:43:05.548" v="79" actId="113"/>
        <pc:sldMkLst>
          <pc:docMk/>
          <pc:sldMk cId="0" sldId="260"/>
        </pc:sldMkLst>
        <pc:spChg chg="mod">
          <ac:chgData name="etseye dese" userId="ac8704d341b229fd" providerId="LiveId" clId="{3B743687-EB7D-4DC2-B174-15BB5921EB0F}" dt="2024-04-21T09:43:05.548" v="79" actId="113"/>
          <ac:spMkLst>
            <pc:docMk/>
            <pc:sldMk cId="0" sldId="260"/>
            <ac:spMk id="2" creationId="{00000000-0000-0000-0000-000000000000}"/>
          </ac:spMkLst>
        </pc:spChg>
      </pc:sldChg>
      <pc:sldChg chg="modSp mod">
        <pc:chgData name="etseye dese" userId="ac8704d341b229fd" providerId="LiveId" clId="{3B743687-EB7D-4DC2-B174-15BB5921EB0F}" dt="2024-04-21T09:46:09.501" v="84" actId="13926"/>
        <pc:sldMkLst>
          <pc:docMk/>
          <pc:sldMk cId="0" sldId="262"/>
        </pc:sldMkLst>
        <pc:spChg chg="mod">
          <ac:chgData name="etseye dese" userId="ac8704d341b229fd" providerId="LiveId" clId="{3B743687-EB7D-4DC2-B174-15BB5921EB0F}" dt="2024-04-21T09:46:09.501" v="84" actId="13926"/>
          <ac:spMkLst>
            <pc:docMk/>
            <pc:sldMk cId="0" sldId="262"/>
            <ac:spMk id="4" creationId="{00000000-0000-0000-0000-000000000000}"/>
          </ac:spMkLst>
        </pc:spChg>
      </pc:sldChg>
      <pc:sldChg chg="modSp mod">
        <pc:chgData name="etseye dese" userId="ac8704d341b229fd" providerId="LiveId" clId="{3B743687-EB7D-4DC2-B174-15BB5921EB0F}" dt="2024-04-21T09:47:24.459" v="88" actId="20577"/>
        <pc:sldMkLst>
          <pc:docMk/>
          <pc:sldMk cId="0" sldId="263"/>
        </pc:sldMkLst>
        <pc:spChg chg="mod">
          <ac:chgData name="etseye dese" userId="ac8704d341b229fd" providerId="LiveId" clId="{3B743687-EB7D-4DC2-B174-15BB5921EB0F}" dt="2024-04-21T09:47:24.459" v="88" actId="20577"/>
          <ac:spMkLst>
            <pc:docMk/>
            <pc:sldMk cId="0" sldId="263"/>
            <ac:spMk id="4" creationId="{00000000-0000-0000-0000-000000000000}"/>
          </ac:spMkLst>
        </pc:spChg>
      </pc:sldChg>
      <pc:sldChg chg="modSp mod">
        <pc:chgData name="etseye dese" userId="ac8704d341b229fd" providerId="LiveId" clId="{3B743687-EB7D-4DC2-B174-15BB5921EB0F}" dt="2024-04-21T10:04:57.263" v="103" actId="255"/>
        <pc:sldMkLst>
          <pc:docMk/>
          <pc:sldMk cId="0" sldId="265"/>
        </pc:sldMkLst>
        <pc:spChg chg="mod">
          <ac:chgData name="etseye dese" userId="ac8704d341b229fd" providerId="LiveId" clId="{3B743687-EB7D-4DC2-B174-15BB5921EB0F}" dt="2024-04-21T10:04:57.263" v="103" actId="255"/>
          <ac:spMkLst>
            <pc:docMk/>
            <pc:sldMk cId="0" sldId="265"/>
            <ac:spMk id="4" creationId="{00000000-0000-0000-0000-000000000000}"/>
          </ac:spMkLst>
        </pc:spChg>
      </pc:sldChg>
      <pc:sldChg chg="modSp mod">
        <pc:chgData name="etseye dese" userId="ac8704d341b229fd" providerId="LiveId" clId="{3B743687-EB7D-4DC2-B174-15BB5921EB0F}" dt="2024-04-21T09:51:17.011" v="97" actId="14100"/>
        <pc:sldMkLst>
          <pc:docMk/>
          <pc:sldMk cId="0" sldId="266"/>
        </pc:sldMkLst>
        <pc:graphicFrameChg chg="mod modGraphic">
          <ac:chgData name="etseye dese" userId="ac8704d341b229fd" providerId="LiveId" clId="{3B743687-EB7D-4DC2-B174-15BB5921EB0F}" dt="2024-04-21T09:51:17.011" v="97" actId="14100"/>
          <ac:graphicFrameMkLst>
            <pc:docMk/>
            <pc:sldMk cId="0" sldId="266"/>
            <ac:graphicFrameMk id="3" creationId="{00000000-0000-0000-0000-000000000000}"/>
          </ac:graphicFrameMkLst>
        </pc:graphicFrameChg>
      </pc:sldChg>
      <pc:sldChg chg="modSp mod">
        <pc:chgData name="etseye dese" userId="ac8704d341b229fd" providerId="LiveId" clId="{3B743687-EB7D-4DC2-B174-15BB5921EB0F}" dt="2024-04-21T10:06:08.836" v="108" actId="20577"/>
        <pc:sldMkLst>
          <pc:docMk/>
          <pc:sldMk cId="0" sldId="267"/>
        </pc:sldMkLst>
        <pc:spChg chg="mod">
          <ac:chgData name="etseye dese" userId="ac8704d341b229fd" providerId="LiveId" clId="{3B743687-EB7D-4DC2-B174-15BB5921EB0F}" dt="2024-04-21T10:06:08.836" v="108" actId="20577"/>
          <ac:spMkLst>
            <pc:docMk/>
            <pc:sldMk cId="0" sldId="267"/>
            <ac:spMk id="4" creationId="{00000000-0000-0000-0000-000000000000}"/>
          </ac:spMkLst>
        </pc:spChg>
      </pc:sldChg>
      <pc:sldChg chg="modSp mod modNotesTx">
        <pc:chgData name="etseye dese" userId="ac8704d341b229fd" providerId="LiveId" clId="{3B743687-EB7D-4DC2-B174-15BB5921EB0F}" dt="2024-04-21T10:09:25.141" v="112" actId="20577"/>
        <pc:sldMkLst>
          <pc:docMk/>
          <pc:sldMk cId="0" sldId="268"/>
        </pc:sldMkLst>
        <pc:spChg chg="mod">
          <ac:chgData name="etseye dese" userId="ac8704d341b229fd" providerId="LiveId" clId="{3B743687-EB7D-4DC2-B174-15BB5921EB0F}" dt="2024-04-21T10:09:25.141" v="112" actId="20577"/>
          <ac:spMkLst>
            <pc:docMk/>
            <pc:sldMk cId="0" sldId="268"/>
            <ac:spMk id="4" creationId="{00000000-0000-0000-0000-000000000000}"/>
          </ac:spMkLst>
        </pc:spChg>
      </pc:sldChg>
      <pc:sldChg chg="modSp mod">
        <pc:chgData name="etseye dese" userId="ac8704d341b229fd" providerId="LiveId" clId="{3B743687-EB7D-4DC2-B174-15BB5921EB0F}" dt="2024-04-21T10:11:25.435" v="118" actId="20577"/>
        <pc:sldMkLst>
          <pc:docMk/>
          <pc:sldMk cId="0" sldId="269"/>
        </pc:sldMkLst>
        <pc:spChg chg="mod">
          <ac:chgData name="etseye dese" userId="ac8704d341b229fd" providerId="LiveId" clId="{3B743687-EB7D-4DC2-B174-15BB5921EB0F}" dt="2024-04-21T10:11:25.435" v="118" actId="20577"/>
          <ac:spMkLst>
            <pc:docMk/>
            <pc:sldMk cId="0" sldId="269"/>
            <ac:spMk id="4" creationId="{00000000-0000-0000-0000-000000000000}"/>
          </ac:spMkLst>
        </pc:spChg>
      </pc:sldChg>
      <pc:sldChg chg="modSp mod">
        <pc:chgData name="etseye dese" userId="ac8704d341b229fd" providerId="LiveId" clId="{3B743687-EB7D-4DC2-B174-15BB5921EB0F}" dt="2024-04-20T10:16:53.822" v="3" actId="20577"/>
        <pc:sldMkLst>
          <pc:docMk/>
          <pc:sldMk cId="0" sldId="279"/>
        </pc:sldMkLst>
        <pc:spChg chg="mod">
          <ac:chgData name="etseye dese" userId="ac8704d341b229fd" providerId="LiveId" clId="{3B743687-EB7D-4DC2-B174-15BB5921EB0F}" dt="2024-04-20T10:16:53.822" v="3" actId="20577"/>
          <ac:spMkLst>
            <pc:docMk/>
            <pc:sldMk cId="0" sldId="279"/>
            <ac:spMk id="4" creationId="{00000000-0000-0000-0000-000000000000}"/>
          </ac:spMkLst>
        </pc:spChg>
      </pc:sldChg>
      <pc:sldChg chg="modSp mod">
        <pc:chgData name="etseye dese" userId="ac8704d341b229fd" providerId="LiveId" clId="{3B743687-EB7D-4DC2-B174-15BB5921EB0F}" dt="2024-04-20T10:18:24.855" v="6" actId="20577"/>
        <pc:sldMkLst>
          <pc:docMk/>
          <pc:sldMk cId="0" sldId="281"/>
        </pc:sldMkLst>
        <pc:spChg chg="mod">
          <ac:chgData name="etseye dese" userId="ac8704d341b229fd" providerId="LiveId" clId="{3B743687-EB7D-4DC2-B174-15BB5921EB0F}" dt="2024-04-20T10:18:24.855" v="6" actId="20577"/>
          <ac:spMkLst>
            <pc:docMk/>
            <pc:sldMk cId="0" sldId="281"/>
            <ac:spMk id="3" creationId="{00000000-0000-0000-0000-000000000000}"/>
          </ac:spMkLst>
        </pc:spChg>
      </pc:sldChg>
      <pc:sldChg chg="modSp mod">
        <pc:chgData name="etseye dese" userId="ac8704d341b229fd" providerId="LiveId" clId="{3B743687-EB7D-4DC2-B174-15BB5921EB0F}" dt="2024-04-21T14:20:42.142" v="121" actId="114"/>
        <pc:sldMkLst>
          <pc:docMk/>
          <pc:sldMk cId="0" sldId="288"/>
        </pc:sldMkLst>
        <pc:spChg chg="mod">
          <ac:chgData name="etseye dese" userId="ac8704d341b229fd" providerId="LiveId" clId="{3B743687-EB7D-4DC2-B174-15BB5921EB0F}" dt="2024-04-21T14:20:42.142" v="121" actId="114"/>
          <ac:spMkLst>
            <pc:docMk/>
            <pc:sldMk cId="0" sldId="288"/>
            <ac:spMk id="4" creationId="{00000000-0000-0000-0000-000000000000}"/>
          </ac:spMkLst>
        </pc:spChg>
      </pc:sldChg>
      <pc:sldChg chg="modSp mod">
        <pc:chgData name="etseye dese" userId="ac8704d341b229fd" providerId="LiveId" clId="{3B743687-EB7D-4DC2-B174-15BB5921EB0F}" dt="2024-04-20T10:26:41.938" v="10" actId="5793"/>
        <pc:sldMkLst>
          <pc:docMk/>
          <pc:sldMk cId="0" sldId="289"/>
        </pc:sldMkLst>
        <pc:spChg chg="mod">
          <ac:chgData name="etseye dese" userId="ac8704d341b229fd" providerId="LiveId" clId="{3B743687-EB7D-4DC2-B174-15BB5921EB0F}" dt="2024-04-20T10:26:41.938" v="10" actId="5793"/>
          <ac:spMkLst>
            <pc:docMk/>
            <pc:sldMk cId="0" sldId="289"/>
            <ac:spMk id="5" creationId="{00000000-0000-0000-0000-000000000000}"/>
          </ac:spMkLst>
        </pc:spChg>
      </pc:sldChg>
      <pc:sldChg chg="modSp mod">
        <pc:chgData name="etseye dese" userId="ac8704d341b229fd" providerId="LiveId" clId="{3B743687-EB7D-4DC2-B174-15BB5921EB0F}" dt="2024-04-21T09:39:55.222" v="78" actId="108"/>
        <pc:sldMkLst>
          <pc:docMk/>
          <pc:sldMk cId="66828026" sldId="307"/>
        </pc:sldMkLst>
        <pc:spChg chg="mod">
          <ac:chgData name="etseye dese" userId="ac8704d341b229fd" providerId="LiveId" clId="{3B743687-EB7D-4DC2-B174-15BB5921EB0F}" dt="2024-04-21T09:39:55.222" v="78" actId="108"/>
          <ac:spMkLst>
            <pc:docMk/>
            <pc:sldMk cId="66828026" sldId="307"/>
            <ac:spMk id="2" creationId="{10524033-DB06-A1C8-0304-79832C25D586}"/>
          </ac:spMkLst>
        </pc:spChg>
        <pc:spChg chg="mod">
          <ac:chgData name="etseye dese" userId="ac8704d341b229fd" providerId="LiveId" clId="{3B743687-EB7D-4DC2-B174-15BB5921EB0F}" dt="2024-04-21T09:37:50.692" v="77" actId="14100"/>
          <ac:spMkLst>
            <pc:docMk/>
            <pc:sldMk cId="66828026" sldId="307"/>
            <ac:spMk id="3" creationId="{0F501231-48EC-4AB7-1E8C-BB5026EF9405}"/>
          </ac:spMkLst>
        </pc:spChg>
      </pc:sldChg>
      <pc:sldChg chg="addSp new mod">
        <pc:chgData name="etseye dese" userId="ac8704d341b229fd" providerId="LiveId" clId="{3B743687-EB7D-4DC2-B174-15BB5921EB0F}" dt="2024-04-21T10:15:08.505" v="120" actId="22"/>
        <pc:sldMkLst>
          <pc:docMk/>
          <pc:sldMk cId="3948197754" sldId="308"/>
        </pc:sldMkLst>
        <pc:picChg chg="add">
          <ac:chgData name="etseye dese" userId="ac8704d341b229fd" providerId="LiveId" clId="{3B743687-EB7D-4DC2-B174-15BB5921EB0F}" dt="2024-04-21T10:15:08.505" v="120" actId="22"/>
          <ac:picMkLst>
            <pc:docMk/>
            <pc:sldMk cId="3948197754" sldId="308"/>
            <ac:picMk id="5" creationId="{5BB327F1-D65C-2FAD-4ECE-2A7A95001284}"/>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DC43A86D-4147-4B50-BD5A-8FA23DB4D3AC}" type="datetimeFigureOut">
              <a:rPr lang="en-US" smtClean="0"/>
              <a:t>11/12/2024</a:t>
            </a:fld>
            <a:endParaRPr lang="en-US"/>
          </a:p>
        </p:txBody>
      </p:sp>
      <p:sp>
        <p:nvSpPr>
          <p:cNvPr id="4" name="Slide Image Placehold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565AC683-8F3E-4C43-804E-7F35A2692D0C}" type="slidenum">
              <a:rPr lang="en-US" smtClean="0"/>
              <a:t>‹#›</a:t>
            </a:fld>
            <a:endParaRPr lang="en-US"/>
          </a:p>
        </p:txBody>
      </p:sp>
    </p:spTree>
    <p:extLst>
      <p:ext uri="{BB962C8B-B14F-4D97-AF65-F5344CB8AC3E}">
        <p14:creationId xmlns:p14="http://schemas.microsoft.com/office/powerpoint/2010/main" val="291350396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5AC683-8F3E-4C43-804E-7F35A2692D0C}" type="slidenum">
              <a:rPr lang="en-US" smtClean="0"/>
              <a:t>1</a:t>
            </a:fld>
            <a:endParaRPr lang="en-US"/>
          </a:p>
        </p:txBody>
      </p:sp>
    </p:spTree>
    <p:extLst>
      <p:ext uri="{BB962C8B-B14F-4D97-AF65-F5344CB8AC3E}">
        <p14:creationId xmlns:p14="http://schemas.microsoft.com/office/powerpoint/2010/main" val="23482888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E8E8E8"/>
                </a:solidFill>
                <a:effectLst/>
                <a:latin typeface="Google Sans"/>
              </a:rPr>
              <a:t>A project charter is </a:t>
            </a:r>
            <a:r>
              <a:rPr lang="en-US" b="0" i="0" dirty="0">
                <a:solidFill>
                  <a:srgbClr val="FFFFFF"/>
                </a:solidFill>
                <a:effectLst/>
                <a:latin typeface="Google Sans"/>
              </a:rPr>
              <a:t>the statement of scope, objectives and people who are participating in a project</a:t>
            </a:r>
            <a:r>
              <a:rPr lang="en-US" b="0" i="0" dirty="0">
                <a:solidFill>
                  <a:srgbClr val="E8E8E8"/>
                </a:solidFill>
                <a:effectLst/>
                <a:latin typeface="Google Sans"/>
              </a:rPr>
              <a:t>. </a:t>
            </a:r>
          </a:p>
          <a:p>
            <a:r>
              <a:rPr lang="en-US" b="0" i="0" dirty="0">
                <a:solidFill>
                  <a:srgbClr val="E8E8E8"/>
                </a:solidFill>
                <a:effectLst/>
                <a:latin typeface="Google Sans"/>
              </a:rPr>
              <a:t>It begins the process of defining the roles and responsibilities of those participants and outlines the objectives and goals of the project.</a:t>
            </a:r>
            <a:endParaRPr lang="en-US" dirty="0"/>
          </a:p>
        </p:txBody>
      </p:sp>
      <p:sp>
        <p:nvSpPr>
          <p:cNvPr id="4" name="Slide Number Placeholder 3"/>
          <p:cNvSpPr>
            <a:spLocks noGrp="1"/>
          </p:cNvSpPr>
          <p:nvPr>
            <p:ph type="sldNum" sz="quarter" idx="5"/>
          </p:nvPr>
        </p:nvSpPr>
        <p:spPr/>
        <p:txBody>
          <a:bodyPr/>
          <a:lstStyle/>
          <a:p>
            <a:fld id="{565AC683-8F3E-4C43-804E-7F35A2692D0C}" type="slidenum">
              <a:rPr lang="en-US" smtClean="0"/>
              <a:t>3</a:t>
            </a:fld>
            <a:endParaRPr lang="en-US"/>
          </a:p>
        </p:txBody>
      </p:sp>
    </p:spTree>
    <p:extLst>
      <p:ext uri="{BB962C8B-B14F-4D97-AF65-F5344CB8AC3E}">
        <p14:creationId xmlns:p14="http://schemas.microsoft.com/office/powerpoint/2010/main" val="23594492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5AC683-8F3E-4C43-804E-7F35A2692D0C}" type="slidenum">
              <a:rPr lang="en-US" smtClean="0"/>
              <a:t>8</a:t>
            </a:fld>
            <a:endParaRPr lang="en-US"/>
          </a:p>
        </p:txBody>
      </p:sp>
    </p:spTree>
    <p:extLst>
      <p:ext uri="{BB962C8B-B14F-4D97-AF65-F5344CB8AC3E}">
        <p14:creationId xmlns:p14="http://schemas.microsoft.com/office/powerpoint/2010/main" val="8538231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E8E8E8"/>
                </a:solidFill>
                <a:effectLst/>
                <a:highlight>
                  <a:srgbClr val="1F1F1F"/>
                </a:highlight>
                <a:latin typeface="Google Sans"/>
              </a:rPr>
              <a:t>What does product knowledge mean? Product knowledge is </a:t>
            </a:r>
            <a:r>
              <a:rPr lang="en-US" b="0" i="0" dirty="0">
                <a:solidFill>
                  <a:srgbClr val="E2EEFF"/>
                </a:solidFill>
                <a:effectLst/>
                <a:highlight>
                  <a:srgbClr val="3A3F50"/>
                </a:highlight>
                <a:latin typeface="Google Sans"/>
              </a:rPr>
              <a:t>a skill where your employees fully understand and can effectively communicate with customers about your product, its features, benefits, uses, and support needs</a:t>
            </a:r>
            <a:r>
              <a:rPr lang="en-US" b="0" i="0" dirty="0">
                <a:solidFill>
                  <a:srgbClr val="E8E8E8"/>
                </a:solidFill>
                <a:effectLst/>
                <a:highlight>
                  <a:srgbClr val="1F1F1F"/>
                </a:highlight>
                <a:latin typeface="Google Sans"/>
              </a:rPr>
              <a:t>.</a:t>
            </a:r>
            <a:endParaRPr lang="en-US" dirty="0"/>
          </a:p>
        </p:txBody>
      </p:sp>
      <p:sp>
        <p:nvSpPr>
          <p:cNvPr id="4" name="Slide Number Placeholder 3"/>
          <p:cNvSpPr>
            <a:spLocks noGrp="1"/>
          </p:cNvSpPr>
          <p:nvPr>
            <p:ph type="sldNum" sz="quarter" idx="5"/>
          </p:nvPr>
        </p:nvSpPr>
        <p:spPr/>
        <p:txBody>
          <a:bodyPr/>
          <a:lstStyle/>
          <a:p>
            <a:fld id="{565AC683-8F3E-4C43-804E-7F35A2692D0C}" type="slidenum">
              <a:rPr lang="en-US" smtClean="0"/>
              <a:t>14</a:t>
            </a:fld>
            <a:endParaRPr lang="en-US"/>
          </a:p>
        </p:txBody>
      </p:sp>
    </p:spTree>
    <p:extLst>
      <p:ext uri="{BB962C8B-B14F-4D97-AF65-F5344CB8AC3E}">
        <p14:creationId xmlns:p14="http://schemas.microsoft.com/office/powerpoint/2010/main" val="11123942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1" dirty="0">
                <a:solidFill>
                  <a:srgbClr val="242021"/>
                </a:solidFill>
                <a:effectLst/>
                <a:latin typeface="Caslon224Std-BookItalic"/>
              </a:rPr>
              <a:t>Defining scope </a:t>
            </a:r>
            <a:r>
              <a:rPr lang="en-US" sz="1800" b="0" i="0" dirty="0">
                <a:solidFill>
                  <a:srgbClr val="242021"/>
                </a:solidFill>
                <a:effectLst/>
                <a:latin typeface="Caslon224Std-Book"/>
              </a:rPr>
              <a:t>involves reviewing the scope management plan, project charter, requirements documents, and organizational process assets to create a scope statement, adding more information as requirements are developed and change requests are approved. Outputs of scope definition are the project scope statement and updates to project documents.</a:t>
            </a:r>
            <a:r>
              <a:rPr lang="en-US" dirty="0"/>
              <a:t> </a:t>
            </a:r>
          </a:p>
          <a:p>
            <a:endParaRPr lang="en-US" dirty="0"/>
          </a:p>
          <a:p>
            <a:r>
              <a:rPr lang="en-US" sz="1800" b="0" i="1" dirty="0">
                <a:solidFill>
                  <a:srgbClr val="242021"/>
                </a:solidFill>
                <a:effectLst/>
                <a:latin typeface="Caslon224Std-BookItalic"/>
              </a:rPr>
              <a:t>Validating scope </a:t>
            </a:r>
            <a:r>
              <a:rPr lang="en-US" sz="1800" b="0" i="0" dirty="0">
                <a:solidFill>
                  <a:srgbClr val="242021"/>
                </a:solidFill>
                <a:effectLst/>
                <a:latin typeface="Caslon224Std-Book"/>
              </a:rPr>
              <a:t>involves formalizing acceptance of the project deliverables. Key project stakeholders, such as the customer and sponsor for the project,</a:t>
            </a:r>
            <a:br>
              <a:rPr lang="en-US" sz="1800" b="0" i="0" dirty="0">
                <a:solidFill>
                  <a:srgbClr val="242021"/>
                </a:solidFill>
                <a:effectLst/>
                <a:latin typeface="Caslon224Std-Book"/>
              </a:rPr>
            </a:br>
            <a:r>
              <a:rPr lang="en-US" sz="1800" b="0" i="0" dirty="0">
                <a:solidFill>
                  <a:srgbClr val="242021"/>
                </a:solidFill>
                <a:effectLst/>
                <a:latin typeface="Caslon224Std-Book"/>
              </a:rPr>
              <a:t>inspect and then formally accept the deliverables during this process. If </a:t>
            </a:r>
            <a:r>
              <a:rPr lang="en-US" sz="1800" b="0" i="0" dirty="0" err="1">
                <a:solidFill>
                  <a:srgbClr val="242021"/>
                </a:solidFill>
                <a:effectLst/>
                <a:latin typeface="Caslon224Std-Book"/>
              </a:rPr>
              <a:t>thedeliverables</a:t>
            </a:r>
            <a:r>
              <a:rPr lang="en-US" sz="1800" b="0" i="0" dirty="0">
                <a:solidFill>
                  <a:srgbClr val="242021"/>
                </a:solidFill>
                <a:effectLst/>
                <a:latin typeface="Caslon224Std-Book"/>
              </a:rPr>
              <a:t> are not acceptable, the customer or sponsor usually requests changes.</a:t>
            </a:r>
            <a:r>
              <a:rPr lang="en-US" dirty="0"/>
              <a:t> </a:t>
            </a:r>
            <a:br>
              <a:rPr lang="en-US" dirty="0"/>
            </a:br>
            <a:br>
              <a:rPr lang="en-US" dirty="0"/>
            </a:br>
            <a:endParaRPr lang="en-US" dirty="0"/>
          </a:p>
        </p:txBody>
      </p:sp>
      <p:sp>
        <p:nvSpPr>
          <p:cNvPr id="4" name="Slide Number Placeholder 3"/>
          <p:cNvSpPr>
            <a:spLocks noGrp="1"/>
          </p:cNvSpPr>
          <p:nvPr>
            <p:ph type="sldNum" sz="quarter" idx="5"/>
          </p:nvPr>
        </p:nvSpPr>
        <p:spPr/>
        <p:txBody>
          <a:bodyPr/>
          <a:lstStyle/>
          <a:p>
            <a:fld id="{565AC683-8F3E-4C43-804E-7F35A2692D0C}" type="slidenum">
              <a:rPr lang="en-US" smtClean="0"/>
              <a:t>27</a:t>
            </a:fld>
            <a:endParaRPr lang="en-US"/>
          </a:p>
        </p:txBody>
      </p:sp>
    </p:spTree>
    <p:extLst>
      <p:ext uri="{BB962C8B-B14F-4D97-AF65-F5344CB8AC3E}">
        <p14:creationId xmlns:p14="http://schemas.microsoft.com/office/powerpoint/2010/main" val="35433657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dirty="0">
                <a:solidFill>
                  <a:srgbClr val="242021"/>
                </a:solidFill>
                <a:effectLst/>
                <a:latin typeface="Caslon224Std-Book"/>
              </a:rPr>
              <a:t>One method for selecting projects based on broad organizational needs is to determine whether they first meet three important criteria: </a:t>
            </a:r>
            <a:r>
              <a:rPr lang="en-US" sz="1800" b="0" i="1" dirty="0">
                <a:solidFill>
                  <a:srgbClr val="242021"/>
                </a:solidFill>
                <a:effectLst/>
                <a:latin typeface="Caslon224Std-BookItalic"/>
              </a:rPr>
              <a:t>need</a:t>
            </a:r>
            <a:r>
              <a:rPr lang="en-US" sz="1800" b="0" i="0" dirty="0">
                <a:solidFill>
                  <a:srgbClr val="242021"/>
                </a:solidFill>
                <a:effectLst/>
                <a:latin typeface="Caslon224Std-Book"/>
              </a:rPr>
              <a:t>, </a:t>
            </a:r>
            <a:r>
              <a:rPr lang="en-US" sz="1800" b="0" i="1" dirty="0">
                <a:solidFill>
                  <a:srgbClr val="242021"/>
                </a:solidFill>
                <a:effectLst/>
                <a:latin typeface="Caslon224Std-BookItalic"/>
              </a:rPr>
              <a:t>funding</a:t>
            </a:r>
            <a:r>
              <a:rPr lang="en-US" sz="1800" b="0" i="0" dirty="0">
                <a:solidFill>
                  <a:srgbClr val="242021"/>
                </a:solidFill>
                <a:effectLst/>
                <a:latin typeface="Caslon224Std-Book"/>
              </a:rPr>
              <a:t>, and </a:t>
            </a:r>
            <a:r>
              <a:rPr lang="en-US" sz="1800" b="0" i="1" dirty="0">
                <a:solidFill>
                  <a:srgbClr val="242021"/>
                </a:solidFill>
                <a:effectLst/>
                <a:latin typeface="Caslon224Std-BookItalic"/>
              </a:rPr>
              <a:t>will</a:t>
            </a:r>
            <a:r>
              <a:rPr lang="en-US" sz="1800" b="0" i="0" dirty="0">
                <a:solidFill>
                  <a:srgbClr val="242021"/>
                </a:solidFill>
                <a:effectLst/>
                <a:latin typeface="Caslon224Std-Book"/>
              </a:rPr>
              <a:t>.</a:t>
            </a:r>
          </a:p>
          <a:p>
            <a:r>
              <a:rPr lang="en-US" sz="1800" b="0" i="0" dirty="0">
                <a:solidFill>
                  <a:srgbClr val="242021"/>
                </a:solidFill>
                <a:effectLst/>
                <a:latin typeface="Caslon224Std-Book"/>
              </a:rPr>
              <a:t> Do people in the organization agree that the project needs to be done?</a:t>
            </a:r>
          </a:p>
          <a:p>
            <a:r>
              <a:rPr lang="en-US" sz="1800" b="0" i="0" dirty="0">
                <a:solidFill>
                  <a:srgbClr val="242021"/>
                </a:solidFill>
                <a:effectLst/>
                <a:latin typeface="Caslon224Std-Book"/>
              </a:rPr>
              <a:t> Does the organization have the desire and capacity to provide adequate funds to perform the project?</a:t>
            </a:r>
          </a:p>
          <a:p>
            <a:r>
              <a:rPr lang="en-US" sz="1800" b="0" i="0" dirty="0">
                <a:solidFill>
                  <a:srgbClr val="242021"/>
                </a:solidFill>
                <a:effectLst/>
                <a:latin typeface="Caslon224Std-Book"/>
              </a:rPr>
              <a:t> Is there a strong will to make the project succeed?</a:t>
            </a:r>
          </a:p>
          <a:p>
            <a:br>
              <a:rPr lang="en-US" dirty="0"/>
            </a:br>
            <a:endParaRPr lang="en-US" dirty="0"/>
          </a:p>
        </p:txBody>
      </p:sp>
      <p:sp>
        <p:nvSpPr>
          <p:cNvPr id="4" name="Slide Number Placeholder 3"/>
          <p:cNvSpPr>
            <a:spLocks noGrp="1"/>
          </p:cNvSpPr>
          <p:nvPr>
            <p:ph type="sldNum" sz="quarter" idx="5"/>
          </p:nvPr>
        </p:nvSpPr>
        <p:spPr/>
        <p:txBody>
          <a:bodyPr/>
          <a:lstStyle/>
          <a:p>
            <a:fld id="{565AC683-8F3E-4C43-804E-7F35A2692D0C}" type="slidenum">
              <a:rPr lang="en-US" smtClean="0"/>
              <a:t>31</a:t>
            </a:fld>
            <a:endParaRPr lang="en-US"/>
          </a:p>
        </p:txBody>
      </p:sp>
    </p:spTree>
    <p:extLst>
      <p:ext uri="{BB962C8B-B14F-4D97-AF65-F5344CB8AC3E}">
        <p14:creationId xmlns:p14="http://schemas.microsoft.com/office/powerpoint/2010/main" val="160947847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b="0" i="0" dirty="0">
                <a:solidFill>
                  <a:srgbClr val="242021"/>
                </a:solidFill>
                <a:effectLst/>
                <a:latin typeface="Caslon224Std-Book"/>
              </a:rPr>
              <a:t>Another method for selecting projects is based on various categorizations, such as the project’s impetus, time window, and general priority. The impetus for a project is often to</a:t>
            </a:r>
            <a:br>
              <a:rPr lang="en-US" sz="1800" b="0" i="0" dirty="0">
                <a:solidFill>
                  <a:srgbClr val="242021"/>
                </a:solidFill>
                <a:effectLst/>
                <a:latin typeface="Caslon224Std-Book"/>
              </a:rPr>
            </a:br>
            <a:r>
              <a:rPr lang="en-US" sz="1800" b="0" i="0" dirty="0">
                <a:solidFill>
                  <a:srgbClr val="242021"/>
                </a:solidFill>
                <a:effectLst/>
                <a:latin typeface="Caslon224Std-Book"/>
              </a:rPr>
              <a:t>respond to a problem, an opportunity, or a directive.</a:t>
            </a:r>
            <a:br>
              <a:rPr lang="en-US" sz="1800" b="0" i="0" dirty="0">
                <a:solidFill>
                  <a:srgbClr val="242021"/>
                </a:solidFill>
                <a:effectLst/>
                <a:latin typeface="Caslon224Std-Book"/>
              </a:rPr>
            </a:br>
            <a:r>
              <a:rPr lang="en-US" sz="1800" b="0" i="0" dirty="0">
                <a:solidFill>
                  <a:srgbClr val="242021"/>
                </a:solidFill>
                <a:effectLst/>
                <a:latin typeface="Caslon224Std-Book-Identity-H"/>
              </a:rPr>
              <a:t> </a:t>
            </a:r>
            <a:r>
              <a:rPr lang="en-US" sz="1800" b="1" i="0" dirty="0">
                <a:solidFill>
                  <a:srgbClr val="242021"/>
                </a:solidFill>
                <a:effectLst/>
                <a:latin typeface="Caslon224Std-Bold"/>
              </a:rPr>
              <a:t>Problems </a:t>
            </a:r>
            <a:r>
              <a:rPr lang="en-US" sz="1800" b="0" i="0" dirty="0">
                <a:solidFill>
                  <a:srgbClr val="242021"/>
                </a:solidFill>
                <a:effectLst/>
                <a:latin typeface="Caslon224Std-Book"/>
              </a:rPr>
              <a:t>are undesirable situations that prevent an organization from achieving its goals. These problems can be current or anticipated. For example, users of</a:t>
            </a:r>
            <a:br>
              <a:rPr lang="en-US" sz="1800" b="0" i="0" dirty="0">
                <a:solidFill>
                  <a:srgbClr val="242021"/>
                </a:solidFill>
                <a:effectLst/>
                <a:latin typeface="Caslon224Std-Book"/>
              </a:rPr>
            </a:br>
            <a:r>
              <a:rPr lang="en-US" sz="1800" b="0" i="0" dirty="0">
                <a:solidFill>
                  <a:srgbClr val="242021"/>
                </a:solidFill>
                <a:effectLst/>
                <a:latin typeface="Caslon224Std-Book"/>
              </a:rPr>
              <a:t>an information system may be having trouble logging on to the system or getting information in a timely manner because the system has reached its capacity. In</a:t>
            </a:r>
            <a:br>
              <a:rPr lang="en-US" sz="1800" b="0" i="0" dirty="0">
                <a:solidFill>
                  <a:srgbClr val="242021"/>
                </a:solidFill>
                <a:effectLst/>
                <a:latin typeface="Caslon224Std-Book"/>
              </a:rPr>
            </a:br>
            <a:r>
              <a:rPr lang="en-US" sz="1800" b="0" i="0" dirty="0">
                <a:solidFill>
                  <a:srgbClr val="242021"/>
                </a:solidFill>
                <a:effectLst/>
                <a:latin typeface="Caslon224Std-Book"/>
              </a:rPr>
              <a:t>response, the company could initiate a project to enhance the current system by adding more access lines or upgrading the hardware with a faster processor,</a:t>
            </a:r>
            <a:br>
              <a:rPr lang="en-US" sz="1800" b="0" i="0" dirty="0">
                <a:solidFill>
                  <a:srgbClr val="242021"/>
                </a:solidFill>
                <a:effectLst/>
                <a:latin typeface="Caslon224Std-Book"/>
              </a:rPr>
            </a:br>
            <a:r>
              <a:rPr lang="en-US" sz="1800" b="0" i="0" dirty="0">
                <a:solidFill>
                  <a:srgbClr val="242021"/>
                </a:solidFill>
                <a:effectLst/>
                <a:latin typeface="Caslon224Std-Book"/>
              </a:rPr>
              <a:t>more memory, or more storage space.</a:t>
            </a:r>
            <a:br>
              <a:rPr lang="en-US" sz="1800" b="0" i="0" dirty="0">
                <a:solidFill>
                  <a:srgbClr val="242021"/>
                </a:solidFill>
                <a:effectLst/>
                <a:latin typeface="Caslon224Std-Book"/>
              </a:rPr>
            </a:br>
            <a:r>
              <a:rPr lang="en-US" sz="1800" b="0" i="0" dirty="0">
                <a:solidFill>
                  <a:srgbClr val="242021"/>
                </a:solidFill>
                <a:effectLst/>
                <a:latin typeface="Caslon224Std-Book-Identity-H"/>
              </a:rPr>
              <a:t> </a:t>
            </a:r>
            <a:r>
              <a:rPr lang="en-US" sz="1800" b="1" i="0" dirty="0">
                <a:solidFill>
                  <a:srgbClr val="242021"/>
                </a:solidFill>
                <a:effectLst/>
                <a:latin typeface="Caslon224Std-Bold"/>
              </a:rPr>
              <a:t>Opportunities </a:t>
            </a:r>
            <a:r>
              <a:rPr lang="en-US" sz="1800" b="0" i="0" dirty="0">
                <a:solidFill>
                  <a:srgbClr val="242021"/>
                </a:solidFill>
                <a:effectLst/>
                <a:latin typeface="Caslon224Std-Book"/>
              </a:rPr>
              <a:t>are chances to improve the organization. For example, the project described in the chapter’s opening case involves creating a new product that can make or break the entire company.</a:t>
            </a:r>
            <a:br>
              <a:rPr lang="en-US" sz="1800" b="0" i="0" dirty="0">
                <a:solidFill>
                  <a:srgbClr val="242021"/>
                </a:solidFill>
                <a:effectLst/>
                <a:latin typeface="Caslon224Std-Book"/>
              </a:rPr>
            </a:br>
            <a:r>
              <a:rPr lang="en-US" sz="1800" b="1" i="0" dirty="0">
                <a:solidFill>
                  <a:srgbClr val="242021"/>
                </a:solidFill>
                <a:effectLst/>
                <a:latin typeface="Caslon224Std-Bold"/>
              </a:rPr>
              <a:t>Directives </a:t>
            </a:r>
            <a:r>
              <a:rPr lang="en-US" sz="1800" b="0" i="0" dirty="0">
                <a:solidFill>
                  <a:srgbClr val="242021"/>
                </a:solidFill>
                <a:effectLst/>
                <a:latin typeface="Caslon224Std-Book"/>
              </a:rPr>
              <a:t>are new requirements imposed by management, government, or some external influence. For example, many projects that involve medical</a:t>
            </a:r>
            <a:br>
              <a:rPr lang="en-US" sz="1800" b="0" i="0" dirty="0">
                <a:solidFill>
                  <a:srgbClr val="242021"/>
                </a:solidFill>
                <a:effectLst/>
                <a:latin typeface="Caslon224Std-Book"/>
              </a:rPr>
            </a:br>
            <a:r>
              <a:rPr lang="en-US" sz="1800" b="0" i="0" dirty="0">
                <a:solidFill>
                  <a:srgbClr val="242021"/>
                </a:solidFill>
                <a:effectLst/>
                <a:latin typeface="Caslon224Std-Book"/>
              </a:rPr>
              <a:t>technologies must meet rigorous government requirements</a:t>
            </a:r>
            <a:r>
              <a:rPr lang="en-US" dirty="0"/>
              <a:t> .</a:t>
            </a:r>
          </a:p>
          <a:p>
            <a:r>
              <a:rPr lang="en-US" sz="1200" b="0" i="0" dirty="0">
                <a:solidFill>
                  <a:srgbClr val="242021"/>
                </a:solidFill>
                <a:effectLst/>
                <a:latin typeface="Caslon224Std-Book"/>
              </a:rPr>
              <a:t>------------------------------------------</a:t>
            </a:r>
          </a:p>
          <a:p>
            <a:r>
              <a:rPr lang="en-US" sz="1200" b="0" i="0" dirty="0">
                <a:solidFill>
                  <a:srgbClr val="242021"/>
                </a:solidFill>
                <a:effectLst/>
                <a:latin typeface="Caslon224Std-Book"/>
              </a:rPr>
              <a:t>Another categorization for IT projects is based on timing: How long will it take to complete a project and what is the deadline for completing it? For example, some potential projects must be finished within a specific time window; otherwise, they are no longer valid projects. Some projects can be completed very quickly—within a few weeks, days, or</a:t>
            </a:r>
            <a:br>
              <a:rPr lang="en-US" sz="1200" b="0" i="0" dirty="0">
                <a:solidFill>
                  <a:srgbClr val="242021"/>
                </a:solidFill>
                <a:effectLst/>
                <a:latin typeface="Caslon224Std-Book"/>
              </a:rPr>
            </a:br>
            <a:r>
              <a:rPr lang="en-US" sz="1200" b="0" i="0" dirty="0">
                <a:solidFill>
                  <a:srgbClr val="242021"/>
                </a:solidFill>
                <a:effectLst/>
                <a:latin typeface="Caslon224Std-Book"/>
              </a:rPr>
              <a:t>even minutes. Many organizations have an end-user support function to handle very small projects that can be completed quickly. However, even though many IT projects can be</a:t>
            </a:r>
            <a:br>
              <a:rPr lang="en-US" sz="1200" b="0" i="0" dirty="0">
                <a:solidFill>
                  <a:srgbClr val="242021"/>
                </a:solidFill>
                <a:effectLst/>
                <a:latin typeface="Caslon224Std-Book"/>
              </a:rPr>
            </a:br>
            <a:r>
              <a:rPr lang="en-US" sz="1200" b="0" i="0" dirty="0">
                <a:solidFill>
                  <a:srgbClr val="242021"/>
                </a:solidFill>
                <a:effectLst/>
                <a:latin typeface="Caslon224Std-Book"/>
              </a:rPr>
              <a:t>completed quickly, it is still important to prioritize them.</a:t>
            </a:r>
            <a:r>
              <a:rPr lang="en-US" dirty="0"/>
              <a:t> </a:t>
            </a:r>
          </a:p>
          <a:p>
            <a:endParaRPr lang="en-US" dirty="0"/>
          </a:p>
          <a:p>
            <a:r>
              <a:rPr lang="en-US" sz="1800" b="0" i="0" dirty="0">
                <a:solidFill>
                  <a:srgbClr val="242021"/>
                </a:solidFill>
                <a:effectLst/>
                <a:latin typeface="Caslon224Std-Book"/>
              </a:rPr>
              <a:t>Organizations can also categorize IT projects as having high, medium, or low priority based on the current business environment. For example, if it is crucial to cut operating</a:t>
            </a:r>
            <a:br>
              <a:rPr lang="en-US" sz="1800" b="0" i="0" dirty="0">
                <a:solidFill>
                  <a:srgbClr val="242021"/>
                </a:solidFill>
                <a:effectLst/>
                <a:latin typeface="Caslon224Std-Book"/>
              </a:rPr>
            </a:br>
            <a:r>
              <a:rPr lang="en-US" sz="1800" b="0" i="0" dirty="0">
                <a:solidFill>
                  <a:srgbClr val="242021"/>
                </a:solidFill>
                <a:effectLst/>
                <a:latin typeface="Caslon224Std-Book"/>
              </a:rPr>
              <a:t>costs quickly, projects that have the most potential to do so would be given a high priority. An organization should always complete high-priority projects first, even if a low- or</a:t>
            </a:r>
            <a:br>
              <a:rPr lang="en-US" sz="1800" b="0" i="0" dirty="0">
                <a:solidFill>
                  <a:srgbClr val="242021"/>
                </a:solidFill>
                <a:effectLst/>
                <a:latin typeface="Caslon224Std-Book"/>
              </a:rPr>
            </a:br>
            <a:r>
              <a:rPr lang="en-US" sz="1800" b="0" i="0" dirty="0">
                <a:solidFill>
                  <a:srgbClr val="242021"/>
                </a:solidFill>
                <a:effectLst/>
                <a:latin typeface="Caslon224Std-Book"/>
              </a:rPr>
              <a:t>medium-priority project could be finished in less time. Usually an organization has many more potential IT projects than it can undertake at one time, so it is crucial to work on</a:t>
            </a:r>
            <a:br>
              <a:rPr lang="en-US" sz="1800" b="0" i="0" dirty="0">
                <a:solidFill>
                  <a:srgbClr val="242021"/>
                </a:solidFill>
                <a:effectLst/>
                <a:latin typeface="Caslon224Std-Book"/>
              </a:rPr>
            </a:br>
            <a:r>
              <a:rPr lang="en-US" sz="1800" b="0" i="0" dirty="0">
                <a:solidFill>
                  <a:srgbClr val="242021"/>
                </a:solidFill>
                <a:effectLst/>
                <a:latin typeface="Caslon224Std-Book"/>
              </a:rPr>
              <a:t>the most important projects first</a:t>
            </a:r>
            <a:r>
              <a:rPr lang="en-US" dirty="0"/>
              <a:t> </a:t>
            </a:r>
            <a:br>
              <a:rPr lang="en-US" dirty="0"/>
            </a:br>
            <a:br>
              <a:rPr lang="en-US" dirty="0"/>
            </a:br>
            <a:endParaRPr lang="en-US" dirty="0"/>
          </a:p>
        </p:txBody>
      </p:sp>
      <p:sp>
        <p:nvSpPr>
          <p:cNvPr id="4" name="Slide Number Placeholder 3"/>
          <p:cNvSpPr>
            <a:spLocks noGrp="1"/>
          </p:cNvSpPr>
          <p:nvPr>
            <p:ph type="sldNum" sz="quarter" idx="5"/>
          </p:nvPr>
        </p:nvSpPr>
        <p:spPr/>
        <p:txBody>
          <a:bodyPr/>
          <a:lstStyle/>
          <a:p>
            <a:fld id="{565AC683-8F3E-4C43-804E-7F35A2692D0C}" type="slidenum">
              <a:rPr lang="en-US" smtClean="0"/>
              <a:t>32</a:t>
            </a:fld>
            <a:endParaRPr lang="en-US"/>
          </a:p>
        </p:txBody>
      </p:sp>
    </p:spTree>
    <p:extLst>
      <p:ext uri="{BB962C8B-B14F-4D97-AF65-F5344CB8AC3E}">
        <p14:creationId xmlns:p14="http://schemas.microsoft.com/office/powerpoint/2010/main" val="27083183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5AC683-8F3E-4C43-804E-7F35A2692D0C}" type="slidenum">
              <a:rPr lang="en-US" smtClean="0"/>
              <a:t>51</a:t>
            </a:fld>
            <a:endParaRPr lang="en-US"/>
          </a:p>
        </p:txBody>
      </p:sp>
    </p:spTree>
    <p:extLst>
      <p:ext uri="{BB962C8B-B14F-4D97-AF65-F5344CB8AC3E}">
        <p14:creationId xmlns:p14="http://schemas.microsoft.com/office/powerpoint/2010/main" val="16098589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11/12/2024</a:t>
            </a:fld>
            <a:endParaRPr lang="en-US"/>
          </a:p>
        </p:txBody>
      </p:sp>
      <p:sp>
        <p:nvSpPr>
          <p:cNvPr id="6" name="Holder 6"/>
          <p:cNvSpPr>
            <a:spLocks noGrp="1"/>
          </p:cNvSpPr>
          <p:nvPr>
            <p:ph type="sldNum" sz="quarter" idx="7"/>
          </p:nvPr>
        </p:nvSpPr>
        <p:spPr/>
        <p:txBody>
          <a:bodyPr lIns="0" tIns="0" rIns="0" bIns="0"/>
          <a:lstStyle>
            <a:lvl1pPr>
              <a:defRPr sz="1050" b="0" i="0">
                <a:solidFill>
                  <a:schemeClr val="bg1"/>
                </a:solidFill>
                <a:latin typeface="Times New Roman"/>
                <a:cs typeface="Times New Roman"/>
              </a:defRPr>
            </a:lvl1pPr>
          </a:lstStyle>
          <a:p>
            <a:pPr marL="38100">
              <a:lnSpc>
                <a:spcPts val="1250"/>
              </a:lnSpc>
            </a:pPr>
            <a:fld id="{81D60167-4931-47E6-BA6A-407CBD079E47}" type="slidenum">
              <a:rPr dirty="0"/>
              <a:t>‹#›</a:t>
            </a:fld>
            <a:endParaRPr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0" i="0">
                <a:solidFill>
                  <a:schemeClr val="tx1"/>
                </a:solidFill>
                <a:latin typeface="Times New Roman"/>
                <a:cs typeface="Times New Roman"/>
              </a:defRPr>
            </a:lvl1pPr>
          </a:lstStyle>
          <a:p>
            <a:endParaRPr/>
          </a:p>
        </p:txBody>
      </p:sp>
      <p:sp>
        <p:nvSpPr>
          <p:cNvPr id="3" name="Holder 3"/>
          <p:cNvSpPr>
            <a:spLocks noGrp="1"/>
          </p:cNvSpPr>
          <p:nvPr>
            <p:ph type="body" idx="1"/>
          </p:nvPr>
        </p:nvSpPr>
        <p:spPr/>
        <p:txBody>
          <a:bodyPr lIns="0" tIns="0" rIns="0" bIns="0"/>
          <a:lstStyle>
            <a:lvl1pPr>
              <a:defRPr sz="28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11/12/2024</a:t>
            </a:fld>
            <a:endParaRPr lang="en-US"/>
          </a:p>
        </p:txBody>
      </p:sp>
      <p:sp>
        <p:nvSpPr>
          <p:cNvPr id="6" name="Holder 6"/>
          <p:cNvSpPr>
            <a:spLocks noGrp="1"/>
          </p:cNvSpPr>
          <p:nvPr>
            <p:ph type="sldNum" sz="quarter" idx="7"/>
          </p:nvPr>
        </p:nvSpPr>
        <p:spPr/>
        <p:txBody>
          <a:bodyPr lIns="0" tIns="0" rIns="0" bIns="0"/>
          <a:lstStyle>
            <a:lvl1pPr>
              <a:defRPr sz="1050" b="0" i="0">
                <a:solidFill>
                  <a:schemeClr val="bg1"/>
                </a:solidFill>
                <a:latin typeface="Times New Roman"/>
                <a:cs typeface="Times New Roman"/>
              </a:defRPr>
            </a:lvl1pPr>
          </a:lstStyle>
          <a:p>
            <a:pPr marL="38100">
              <a:lnSpc>
                <a:spcPts val="1250"/>
              </a:lnSpc>
            </a:pPr>
            <a:fld id="{81D60167-4931-47E6-BA6A-407CBD079E47}" type="slidenum">
              <a:rPr dirty="0"/>
              <a:t>‹#›</a:t>
            </a:fld>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0" i="0">
                <a:solidFill>
                  <a:schemeClr val="tx1"/>
                </a:solidFill>
                <a:latin typeface="Times New Roman"/>
                <a:cs typeface="Times New Roman"/>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11/12/2024</a:t>
            </a:fld>
            <a:endParaRPr lang="en-US"/>
          </a:p>
        </p:txBody>
      </p:sp>
      <p:sp>
        <p:nvSpPr>
          <p:cNvPr id="7" name="Holder 7"/>
          <p:cNvSpPr>
            <a:spLocks noGrp="1"/>
          </p:cNvSpPr>
          <p:nvPr>
            <p:ph type="sldNum" sz="quarter" idx="7"/>
          </p:nvPr>
        </p:nvSpPr>
        <p:spPr/>
        <p:txBody>
          <a:bodyPr lIns="0" tIns="0" rIns="0" bIns="0"/>
          <a:lstStyle>
            <a:lvl1pPr>
              <a:defRPr sz="1050" b="0" i="0">
                <a:solidFill>
                  <a:schemeClr val="bg1"/>
                </a:solidFill>
                <a:latin typeface="Times New Roman"/>
                <a:cs typeface="Times New Roman"/>
              </a:defRPr>
            </a:lvl1pPr>
          </a:lstStyle>
          <a:p>
            <a:pPr marL="38100">
              <a:lnSpc>
                <a:spcPts val="1250"/>
              </a:lnSpc>
            </a:pPr>
            <a:fld id="{81D60167-4931-47E6-BA6A-407CBD079E47}" type="slidenum">
              <a:rPr dirty="0"/>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6571487"/>
            <a:ext cx="9144000" cy="287020"/>
          </a:xfrm>
          <a:custGeom>
            <a:avLst/>
            <a:gdLst/>
            <a:ahLst/>
            <a:cxnLst/>
            <a:rect l="l" t="t" r="r" b="b"/>
            <a:pathLst>
              <a:path w="9144000" h="287020">
                <a:moveTo>
                  <a:pt x="9144000" y="0"/>
                </a:moveTo>
                <a:lnTo>
                  <a:pt x="0" y="0"/>
                </a:lnTo>
                <a:lnTo>
                  <a:pt x="0" y="286511"/>
                </a:lnTo>
                <a:lnTo>
                  <a:pt x="9144000" y="286511"/>
                </a:lnTo>
                <a:lnTo>
                  <a:pt x="9144000" y="0"/>
                </a:lnTo>
                <a:close/>
              </a:path>
            </a:pathLst>
          </a:custGeom>
          <a:solidFill>
            <a:srgbClr val="009DD9"/>
          </a:solidFill>
        </p:spPr>
        <p:txBody>
          <a:bodyPr wrap="square" lIns="0" tIns="0" rIns="0" bIns="0" rtlCol="0"/>
          <a:lstStyle/>
          <a:p>
            <a:endParaRPr/>
          </a:p>
        </p:txBody>
      </p:sp>
      <p:sp>
        <p:nvSpPr>
          <p:cNvPr id="17" name="bg object 17"/>
          <p:cNvSpPr/>
          <p:nvPr/>
        </p:nvSpPr>
        <p:spPr>
          <a:xfrm>
            <a:off x="894588" y="1737360"/>
            <a:ext cx="7475220" cy="0"/>
          </a:xfrm>
          <a:custGeom>
            <a:avLst/>
            <a:gdLst/>
            <a:ahLst/>
            <a:cxnLst/>
            <a:rect l="l" t="t" r="r" b="b"/>
            <a:pathLst>
              <a:path w="7475220">
                <a:moveTo>
                  <a:pt x="0" y="0"/>
                </a:moveTo>
                <a:lnTo>
                  <a:pt x="7475219" y="0"/>
                </a:lnTo>
              </a:path>
            </a:pathLst>
          </a:custGeom>
          <a:ln w="6096">
            <a:solidFill>
              <a:srgbClr val="7E7E7E"/>
            </a:solidFill>
          </a:ln>
        </p:spPr>
        <p:txBody>
          <a:bodyPr wrap="square" lIns="0" tIns="0" rIns="0" bIns="0" rtlCol="0"/>
          <a:lstStyle/>
          <a:p>
            <a:endParaRPr/>
          </a:p>
        </p:txBody>
      </p:sp>
      <p:sp>
        <p:nvSpPr>
          <p:cNvPr id="2" name="Holder 2"/>
          <p:cNvSpPr>
            <a:spLocks noGrp="1"/>
          </p:cNvSpPr>
          <p:nvPr>
            <p:ph type="title"/>
          </p:nvPr>
        </p:nvSpPr>
        <p:spPr/>
        <p:txBody>
          <a:bodyPr lIns="0" tIns="0" rIns="0" bIns="0"/>
          <a:lstStyle>
            <a:lvl1pPr>
              <a:defRPr sz="4800" b="0" i="0">
                <a:solidFill>
                  <a:schemeClr val="tx1"/>
                </a:solidFill>
                <a:latin typeface="Times New Roman"/>
                <a:cs typeface="Times New Rom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11/12/2024</a:t>
            </a:fld>
            <a:endParaRPr lang="en-US"/>
          </a:p>
        </p:txBody>
      </p:sp>
      <p:sp>
        <p:nvSpPr>
          <p:cNvPr id="5" name="Holder 5"/>
          <p:cNvSpPr>
            <a:spLocks noGrp="1"/>
          </p:cNvSpPr>
          <p:nvPr>
            <p:ph type="sldNum" sz="quarter" idx="7"/>
          </p:nvPr>
        </p:nvSpPr>
        <p:spPr/>
        <p:txBody>
          <a:bodyPr lIns="0" tIns="0" rIns="0" bIns="0"/>
          <a:lstStyle>
            <a:lvl1pPr>
              <a:defRPr sz="1050" b="0" i="0">
                <a:solidFill>
                  <a:schemeClr val="bg1"/>
                </a:solidFill>
                <a:latin typeface="Times New Roman"/>
                <a:cs typeface="Times New Roman"/>
              </a:defRPr>
            </a:lvl1pPr>
          </a:lstStyle>
          <a:p>
            <a:pPr marL="38100">
              <a:lnSpc>
                <a:spcPts val="1250"/>
              </a:lnSpc>
            </a:pPr>
            <a:fld id="{81D60167-4931-47E6-BA6A-407CBD079E47}" type="slidenum">
              <a:rPr dirty="0"/>
              <a:t>‹#›</a:t>
            </a:fld>
            <a:endParaRPr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11/12/2024</a:t>
            </a:fld>
            <a:endParaRPr lang="en-US"/>
          </a:p>
        </p:txBody>
      </p:sp>
      <p:sp>
        <p:nvSpPr>
          <p:cNvPr id="4" name="Holder 4"/>
          <p:cNvSpPr>
            <a:spLocks noGrp="1"/>
          </p:cNvSpPr>
          <p:nvPr>
            <p:ph type="sldNum" sz="quarter" idx="7"/>
          </p:nvPr>
        </p:nvSpPr>
        <p:spPr/>
        <p:txBody>
          <a:bodyPr lIns="0" tIns="0" rIns="0" bIns="0"/>
          <a:lstStyle>
            <a:lvl1pPr>
              <a:defRPr sz="1050" b="0" i="0">
                <a:solidFill>
                  <a:schemeClr val="bg1"/>
                </a:solidFill>
                <a:latin typeface="Times New Roman"/>
                <a:cs typeface="Times New Roman"/>
              </a:defRPr>
            </a:lvl1pPr>
          </a:lstStyle>
          <a:p>
            <a:pPr marL="38100">
              <a:lnSpc>
                <a:spcPts val="1250"/>
              </a:lnSpc>
            </a:pPr>
            <a:fld id="{81D60167-4931-47E6-BA6A-407CBD079E47}" type="slidenum">
              <a:rPr dirty="0"/>
              <a:t>‹#›</a:t>
            </a:fld>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6571487"/>
            <a:ext cx="9144000" cy="287020"/>
          </a:xfrm>
          <a:custGeom>
            <a:avLst/>
            <a:gdLst/>
            <a:ahLst/>
            <a:cxnLst/>
            <a:rect l="l" t="t" r="r" b="b"/>
            <a:pathLst>
              <a:path w="9144000" h="287020">
                <a:moveTo>
                  <a:pt x="9144000" y="0"/>
                </a:moveTo>
                <a:lnTo>
                  <a:pt x="0" y="0"/>
                </a:lnTo>
                <a:lnTo>
                  <a:pt x="0" y="286511"/>
                </a:lnTo>
                <a:lnTo>
                  <a:pt x="9144000" y="286511"/>
                </a:lnTo>
                <a:lnTo>
                  <a:pt x="9144000" y="0"/>
                </a:lnTo>
                <a:close/>
              </a:path>
            </a:pathLst>
          </a:custGeom>
          <a:solidFill>
            <a:srgbClr val="009DD9"/>
          </a:solidFill>
        </p:spPr>
        <p:txBody>
          <a:bodyPr wrap="square" lIns="0" tIns="0" rIns="0" bIns="0" rtlCol="0"/>
          <a:lstStyle/>
          <a:p>
            <a:endParaRPr/>
          </a:p>
        </p:txBody>
      </p:sp>
      <p:sp>
        <p:nvSpPr>
          <p:cNvPr id="2" name="Holder 2"/>
          <p:cNvSpPr>
            <a:spLocks noGrp="1"/>
          </p:cNvSpPr>
          <p:nvPr>
            <p:ph type="title"/>
          </p:nvPr>
        </p:nvSpPr>
        <p:spPr>
          <a:xfrm>
            <a:off x="901700" y="298450"/>
            <a:ext cx="7340600" cy="1379220"/>
          </a:xfrm>
          <a:prstGeom prst="rect">
            <a:avLst/>
          </a:prstGeom>
        </p:spPr>
        <p:txBody>
          <a:bodyPr wrap="square" lIns="0" tIns="0" rIns="0" bIns="0">
            <a:spAutoFit/>
          </a:bodyPr>
          <a:lstStyle>
            <a:lvl1pPr>
              <a:defRPr sz="4800" b="0" i="0">
                <a:solidFill>
                  <a:schemeClr val="tx1"/>
                </a:solidFill>
                <a:latin typeface="Times New Roman"/>
                <a:cs typeface="Times New Roman"/>
              </a:defRPr>
            </a:lvl1pPr>
          </a:lstStyle>
          <a:p>
            <a:endParaRPr/>
          </a:p>
        </p:txBody>
      </p:sp>
      <p:sp>
        <p:nvSpPr>
          <p:cNvPr id="3" name="Holder 3"/>
          <p:cNvSpPr>
            <a:spLocks noGrp="1"/>
          </p:cNvSpPr>
          <p:nvPr>
            <p:ph type="body" idx="1"/>
          </p:nvPr>
        </p:nvSpPr>
        <p:spPr>
          <a:xfrm>
            <a:off x="444500" y="1555972"/>
            <a:ext cx="8147050" cy="4750435"/>
          </a:xfrm>
          <a:prstGeom prst="rect">
            <a:avLst/>
          </a:prstGeom>
        </p:spPr>
        <p:txBody>
          <a:bodyPr wrap="square" lIns="0" tIns="0" rIns="0" bIns="0">
            <a:spAutoFit/>
          </a:bodyPr>
          <a:lstStyle>
            <a:lvl1pPr>
              <a:defRPr sz="2800" b="0" i="0">
                <a:solidFill>
                  <a:schemeClr val="tx1"/>
                </a:solidFill>
                <a:latin typeface="Times New Roman"/>
                <a:cs typeface="Times New Roman"/>
              </a:defRPr>
            </a:lvl1pPr>
          </a:lstStyle>
          <a:p>
            <a:endParaRPr/>
          </a:p>
        </p:txBody>
      </p:sp>
      <p:sp>
        <p:nvSpPr>
          <p:cNvPr id="4" name="Holder 4"/>
          <p:cNvSpPr>
            <a:spLocks noGrp="1"/>
          </p:cNvSpPr>
          <p:nvPr>
            <p:ph type="ftr" sz="quarter" idx="5"/>
          </p:nvPr>
        </p:nvSpPr>
        <p:spPr>
          <a:xfrm>
            <a:off x="3108960" y="6377940"/>
            <a:ext cx="292608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11/12/2024</a:t>
            </a:fld>
            <a:endParaRPr lang="en-US"/>
          </a:p>
        </p:txBody>
      </p:sp>
      <p:sp>
        <p:nvSpPr>
          <p:cNvPr id="6" name="Holder 6"/>
          <p:cNvSpPr>
            <a:spLocks noGrp="1"/>
          </p:cNvSpPr>
          <p:nvPr>
            <p:ph type="sldNum" sz="quarter" idx="7"/>
          </p:nvPr>
        </p:nvSpPr>
        <p:spPr>
          <a:xfrm>
            <a:off x="8146033" y="6616977"/>
            <a:ext cx="210820" cy="173990"/>
          </a:xfrm>
          <a:prstGeom prst="rect">
            <a:avLst/>
          </a:prstGeom>
        </p:spPr>
        <p:txBody>
          <a:bodyPr wrap="square" lIns="0" tIns="0" rIns="0" bIns="0">
            <a:spAutoFit/>
          </a:bodyPr>
          <a:lstStyle>
            <a:lvl1pPr>
              <a:defRPr sz="1050" b="0" i="0">
                <a:solidFill>
                  <a:schemeClr val="bg1"/>
                </a:solidFill>
                <a:latin typeface="Times New Roman"/>
                <a:cs typeface="Times New Roman"/>
              </a:defRPr>
            </a:lvl1pPr>
          </a:lstStyle>
          <a:p>
            <a:pPr marL="38100">
              <a:lnSpc>
                <a:spcPts val="1250"/>
              </a:lnSpc>
            </a:pPr>
            <a:fld id="{81D60167-4931-47E6-BA6A-407CBD079E47}" type="slidenum">
              <a:rPr dirty="0"/>
              <a:t>‹#›</a:t>
            </a:fld>
            <a:endParaRPr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5.xml"/><Relationship Id="rId4" Type="http://schemas.openxmlformats.org/officeDocument/2006/relationships/image" Target="../media/image18.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10" Type="http://schemas.openxmlformats.org/officeDocument/2006/relationships/image" Target="../media/image30.png"/><Relationship Id="rId4" Type="http://schemas.openxmlformats.org/officeDocument/2006/relationships/image" Target="../media/image24.png"/><Relationship Id="rId9" Type="http://schemas.openxmlformats.org/officeDocument/2006/relationships/image" Target="../media/image29.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object 2"/>
          <p:cNvSpPr/>
          <p:nvPr/>
        </p:nvSpPr>
        <p:spPr>
          <a:xfrm>
            <a:off x="3047" y="6492240"/>
            <a:ext cx="9141460" cy="365760"/>
          </a:xfrm>
          <a:custGeom>
            <a:avLst/>
            <a:gdLst/>
            <a:ahLst/>
            <a:cxnLst/>
            <a:rect l="l" t="t" r="r" b="b"/>
            <a:pathLst>
              <a:path w="9141460" h="365759">
                <a:moveTo>
                  <a:pt x="9140952" y="0"/>
                </a:moveTo>
                <a:lnTo>
                  <a:pt x="0" y="0"/>
                </a:lnTo>
                <a:lnTo>
                  <a:pt x="0" y="365760"/>
                </a:lnTo>
                <a:lnTo>
                  <a:pt x="9140952" y="365760"/>
                </a:lnTo>
                <a:lnTo>
                  <a:pt x="9140952" y="0"/>
                </a:lnTo>
                <a:close/>
              </a:path>
            </a:pathLst>
          </a:custGeom>
          <a:solidFill>
            <a:srgbClr val="009DD9"/>
          </a:solidFill>
        </p:spPr>
        <p:txBody>
          <a:bodyPr wrap="square" lIns="0" tIns="0" rIns="0" bIns="0" rtlCol="0"/>
          <a:lstStyle/>
          <a:p>
            <a:endParaRPr/>
          </a:p>
        </p:txBody>
      </p:sp>
      <p:sp>
        <p:nvSpPr>
          <p:cNvPr id="3" name="object 3"/>
          <p:cNvSpPr/>
          <p:nvPr/>
        </p:nvSpPr>
        <p:spPr>
          <a:xfrm>
            <a:off x="905255" y="4343400"/>
            <a:ext cx="7406640" cy="0"/>
          </a:xfrm>
          <a:custGeom>
            <a:avLst/>
            <a:gdLst/>
            <a:ahLst/>
            <a:cxnLst/>
            <a:rect l="l" t="t" r="r" b="b"/>
            <a:pathLst>
              <a:path w="7406640">
                <a:moveTo>
                  <a:pt x="0" y="0"/>
                </a:moveTo>
                <a:lnTo>
                  <a:pt x="7406640" y="0"/>
                </a:lnTo>
              </a:path>
            </a:pathLst>
          </a:custGeom>
          <a:ln w="6096">
            <a:solidFill>
              <a:srgbClr val="7E7E7E"/>
            </a:solidFill>
          </a:ln>
        </p:spPr>
        <p:txBody>
          <a:bodyPr wrap="square" lIns="0" tIns="0" rIns="0" bIns="0" rtlCol="0"/>
          <a:lstStyle/>
          <a:p>
            <a:endParaRPr/>
          </a:p>
        </p:txBody>
      </p:sp>
      <p:sp>
        <p:nvSpPr>
          <p:cNvPr id="4" name="object 4"/>
          <p:cNvSpPr txBox="1">
            <a:spLocks noGrp="1"/>
          </p:cNvSpPr>
          <p:nvPr>
            <p:ph type="title"/>
          </p:nvPr>
        </p:nvSpPr>
        <p:spPr>
          <a:xfrm>
            <a:off x="901090" y="1512265"/>
            <a:ext cx="7785710" cy="897169"/>
          </a:xfrm>
          <a:prstGeom prst="rect">
            <a:avLst/>
          </a:prstGeom>
        </p:spPr>
        <p:txBody>
          <a:bodyPr vert="horz" wrap="square" lIns="0" tIns="167005" rIns="0" bIns="0" rtlCol="0">
            <a:spAutoFit/>
          </a:bodyPr>
          <a:lstStyle/>
          <a:p>
            <a:pPr marL="12700" marR="5080">
              <a:lnSpc>
                <a:spcPts val="6730"/>
              </a:lnSpc>
              <a:spcBef>
                <a:spcPts val="1315"/>
              </a:spcBef>
            </a:pPr>
            <a:r>
              <a:rPr sz="2800" spc="45" dirty="0">
                <a:solidFill>
                  <a:srgbClr val="252525"/>
                </a:solidFill>
              </a:rPr>
              <a:t>Project</a:t>
            </a:r>
            <a:r>
              <a:rPr sz="2800" spc="-175" dirty="0">
                <a:solidFill>
                  <a:srgbClr val="252525"/>
                </a:solidFill>
              </a:rPr>
              <a:t> </a:t>
            </a:r>
            <a:r>
              <a:rPr sz="2800" spc="160" dirty="0">
                <a:solidFill>
                  <a:srgbClr val="252525"/>
                </a:solidFill>
              </a:rPr>
              <a:t>Planning</a:t>
            </a:r>
            <a:r>
              <a:rPr lang="en-US" sz="2800" spc="160" dirty="0">
                <a:solidFill>
                  <a:srgbClr val="252525"/>
                </a:solidFill>
              </a:rPr>
              <a:t> &amp; </a:t>
            </a:r>
            <a:r>
              <a:rPr sz="2800" spc="70" dirty="0">
                <a:solidFill>
                  <a:srgbClr val="252525"/>
                </a:solidFill>
              </a:rPr>
              <a:t>Integration </a:t>
            </a:r>
            <a:r>
              <a:rPr sz="2800" spc="75" dirty="0">
                <a:solidFill>
                  <a:srgbClr val="252525"/>
                </a:solidFill>
              </a:rPr>
              <a:t> </a:t>
            </a:r>
            <a:r>
              <a:rPr sz="2800" spc="-80" dirty="0">
                <a:solidFill>
                  <a:srgbClr val="252525"/>
                </a:solidFill>
              </a:rPr>
              <a:t>Management</a:t>
            </a:r>
            <a:endParaRPr sz="2800" dirty="0"/>
          </a:p>
        </p:txBody>
      </p:sp>
      <p:sp>
        <p:nvSpPr>
          <p:cNvPr id="5" name="object 5"/>
          <p:cNvSpPr txBox="1"/>
          <p:nvPr/>
        </p:nvSpPr>
        <p:spPr>
          <a:xfrm>
            <a:off x="8238490" y="6602374"/>
            <a:ext cx="92710" cy="186690"/>
          </a:xfrm>
          <a:prstGeom prst="rect">
            <a:avLst/>
          </a:prstGeom>
        </p:spPr>
        <p:txBody>
          <a:bodyPr vert="horz" wrap="square" lIns="0" tIns="13335" rIns="0" bIns="0" rtlCol="0">
            <a:spAutoFit/>
          </a:bodyPr>
          <a:lstStyle/>
          <a:p>
            <a:pPr marL="12700">
              <a:lnSpc>
                <a:spcPct val="100000"/>
              </a:lnSpc>
              <a:spcBef>
                <a:spcPts val="105"/>
              </a:spcBef>
            </a:pPr>
            <a:r>
              <a:rPr sz="1050" dirty="0">
                <a:solidFill>
                  <a:srgbClr val="FFFFFF"/>
                </a:solidFill>
                <a:latin typeface="Times New Roman"/>
                <a:cs typeface="Times New Roman"/>
              </a:rPr>
              <a:t>1</a:t>
            </a:r>
            <a:endParaRPr sz="1050">
              <a:latin typeface="Times New Roman"/>
              <a:cs typeface="Times New Roman"/>
            </a:endParaRPr>
          </a:p>
        </p:txBody>
      </p:sp>
      <p:pic>
        <p:nvPicPr>
          <p:cNvPr id="6" name="object 6"/>
          <p:cNvPicPr/>
          <p:nvPr/>
        </p:nvPicPr>
        <p:blipFill>
          <a:blip r:embed="rId3" cstate="print"/>
          <a:stretch>
            <a:fillRect/>
          </a:stretch>
        </p:blipFill>
        <p:spPr>
          <a:xfrm>
            <a:off x="5867400" y="3163823"/>
            <a:ext cx="3276600" cy="314706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Grp="1"/>
          </p:cNvGraphicFramePr>
          <p:nvPr>
            <p:extLst>
              <p:ext uri="{D42A27DB-BD31-4B8C-83A1-F6EECF244321}">
                <p14:modId xmlns:p14="http://schemas.microsoft.com/office/powerpoint/2010/main" val="1638566252"/>
              </p:ext>
            </p:extLst>
          </p:nvPr>
        </p:nvGraphicFramePr>
        <p:xfrm>
          <a:off x="381000" y="1734311"/>
          <a:ext cx="8039410" cy="4313337"/>
        </p:xfrm>
        <a:graphic>
          <a:graphicData uri="http://schemas.openxmlformats.org/drawingml/2006/table">
            <a:tbl>
              <a:tblPr firstRow="1" bandRow="1">
                <a:tableStyleId>{2D5ABB26-0587-4C30-8999-92F81FD0307C}</a:tableStyleId>
              </a:tblPr>
              <a:tblGrid>
                <a:gridCol w="762000">
                  <a:extLst>
                    <a:ext uri="{9D8B030D-6E8A-4147-A177-3AD203B41FA5}">
                      <a16:colId xmlns:a16="http://schemas.microsoft.com/office/drawing/2014/main" val="20000"/>
                    </a:ext>
                  </a:extLst>
                </a:gridCol>
                <a:gridCol w="1547765">
                  <a:extLst>
                    <a:ext uri="{9D8B030D-6E8A-4147-A177-3AD203B41FA5}">
                      <a16:colId xmlns:a16="http://schemas.microsoft.com/office/drawing/2014/main" val="20001"/>
                    </a:ext>
                  </a:extLst>
                </a:gridCol>
                <a:gridCol w="1450756">
                  <a:extLst>
                    <a:ext uri="{9D8B030D-6E8A-4147-A177-3AD203B41FA5}">
                      <a16:colId xmlns:a16="http://schemas.microsoft.com/office/drawing/2014/main" val="20002"/>
                    </a:ext>
                  </a:extLst>
                </a:gridCol>
                <a:gridCol w="1377377">
                  <a:extLst>
                    <a:ext uri="{9D8B030D-6E8A-4147-A177-3AD203B41FA5}">
                      <a16:colId xmlns:a16="http://schemas.microsoft.com/office/drawing/2014/main" val="20003"/>
                    </a:ext>
                  </a:extLst>
                </a:gridCol>
                <a:gridCol w="1450756">
                  <a:extLst>
                    <a:ext uri="{9D8B030D-6E8A-4147-A177-3AD203B41FA5}">
                      <a16:colId xmlns:a16="http://schemas.microsoft.com/office/drawing/2014/main" val="20004"/>
                    </a:ext>
                  </a:extLst>
                </a:gridCol>
                <a:gridCol w="1450756">
                  <a:extLst>
                    <a:ext uri="{9D8B030D-6E8A-4147-A177-3AD203B41FA5}">
                      <a16:colId xmlns:a16="http://schemas.microsoft.com/office/drawing/2014/main" val="20005"/>
                    </a:ext>
                  </a:extLst>
                </a:gridCol>
              </a:tblGrid>
              <a:tr h="229690">
                <a:tc gridSpan="6">
                  <a:txBody>
                    <a:bodyPr/>
                    <a:lstStyle/>
                    <a:p>
                      <a:pPr algn="ctr">
                        <a:lnSpc>
                          <a:spcPts val="1675"/>
                        </a:lnSpc>
                      </a:pPr>
                      <a:r>
                        <a:rPr sz="1450" spc="15" dirty="0">
                          <a:latin typeface="Times New Roman"/>
                          <a:cs typeface="Times New Roman"/>
                        </a:rPr>
                        <a:t>Project</a:t>
                      </a:r>
                      <a:r>
                        <a:rPr sz="1450" spc="55" dirty="0">
                          <a:latin typeface="Times New Roman"/>
                          <a:cs typeface="Times New Roman"/>
                        </a:rPr>
                        <a:t> </a:t>
                      </a:r>
                      <a:r>
                        <a:rPr sz="1450" spc="20" dirty="0">
                          <a:latin typeface="Times New Roman"/>
                          <a:cs typeface="Times New Roman"/>
                        </a:rPr>
                        <a:t>Management</a:t>
                      </a:r>
                      <a:r>
                        <a:rPr sz="1450" spc="55" dirty="0">
                          <a:latin typeface="Times New Roman"/>
                          <a:cs typeface="Times New Roman"/>
                        </a:rPr>
                        <a:t> </a:t>
                      </a:r>
                      <a:r>
                        <a:rPr sz="1450" spc="15" dirty="0">
                          <a:latin typeface="Times New Roman"/>
                          <a:cs typeface="Times New Roman"/>
                        </a:rPr>
                        <a:t>Plan</a:t>
                      </a:r>
                      <a:r>
                        <a:rPr sz="1450" spc="-5" dirty="0">
                          <a:latin typeface="Times New Roman"/>
                          <a:cs typeface="Times New Roman"/>
                        </a:rPr>
                        <a:t> </a:t>
                      </a:r>
                      <a:r>
                        <a:rPr sz="1450" spc="20" dirty="0">
                          <a:latin typeface="Times New Roman"/>
                          <a:cs typeface="Times New Roman"/>
                        </a:rPr>
                        <a:t>Sections</a:t>
                      </a:r>
                      <a:endParaRPr sz="1450">
                        <a:latin typeface="Times New Roman"/>
                        <a:cs typeface="Times New Roman"/>
                      </a:endParaRPr>
                    </a:p>
                  </a:txBody>
                  <a:tcPr marL="0" marR="0" marT="0" marB="0">
                    <a:lnL w="9525">
                      <a:solidFill>
                        <a:srgbClr val="000000"/>
                      </a:solidFill>
                      <a:prstDash val="solid"/>
                    </a:lnL>
                    <a:lnR w="12700">
                      <a:solidFill>
                        <a:srgbClr val="000000"/>
                      </a:solidFill>
                      <a:prstDash val="solid"/>
                    </a:lnR>
                    <a:lnT w="19050">
                      <a:solidFill>
                        <a:srgbClr val="000000"/>
                      </a:solidFill>
                      <a:prstDash val="solid"/>
                    </a:lnT>
                    <a:lnB w="12700">
                      <a:solidFill>
                        <a:srgbClr val="000000"/>
                      </a:solidFill>
                      <a:prstDash val="solid"/>
                    </a:lnB>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0"/>
                  </a:ext>
                </a:extLst>
              </a:tr>
              <a:tr h="866479">
                <a:tc>
                  <a:txBody>
                    <a:bodyPr/>
                    <a:lstStyle/>
                    <a:p>
                      <a:pPr>
                        <a:lnSpc>
                          <a:spcPct val="100000"/>
                        </a:lnSpc>
                      </a:pPr>
                      <a:endParaRPr sz="1600">
                        <a:latin typeface="Times New Roman"/>
                        <a:cs typeface="Times New Roman"/>
                      </a:endParaRPr>
                    </a:p>
                  </a:txBody>
                  <a:tcPr marL="0" marR="0" marT="0" marB="0">
                    <a:lnL w="9525">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6360">
                        <a:lnSpc>
                          <a:spcPts val="1655"/>
                        </a:lnSpc>
                      </a:pPr>
                      <a:r>
                        <a:rPr sz="1450" spc="20" dirty="0">
                          <a:latin typeface="Times New Roman"/>
                          <a:cs typeface="Times New Roman"/>
                        </a:rPr>
                        <a:t>Introduction</a:t>
                      </a:r>
                      <a:endParaRPr sz="145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6360" marR="271780">
                        <a:lnSpc>
                          <a:spcPts val="1670"/>
                        </a:lnSpc>
                        <a:spcBef>
                          <a:spcPts val="25"/>
                        </a:spcBef>
                      </a:pPr>
                      <a:r>
                        <a:rPr sz="1450" spc="15" dirty="0">
                          <a:latin typeface="Times New Roman"/>
                          <a:cs typeface="Times New Roman"/>
                        </a:rPr>
                        <a:t>Project </a:t>
                      </a:r>
                      <a:r>
                        <a:rPr sz="1450" spc="20" dirty="0">
                          <a:latin typeface="Times New Roman"/>
                          <a:cs typeface="Times New Roman"/>
                        </a:rPr>
                        <a:t> </a:t>
                      </a:r>
                      <a:r>
                        <a:rPr sz="1450" dirty="0">
                          <a:latin typeface="Times New Roman"/>
                          <a:cs typeface="Times New Roman"/>
                        </a:rPr>
                        <a:t>O</a:t>
                      </a:r>
                      <a:r>
                        <a:rPr sz="1450" spc="5" dirty="0">
                          <a:latin typeface="Times New Roman"/>
                          <a:cs typeface="Times New Roman"/>
                        </a:rPr>
                        <a:t>r</a:t>
                      </a:r>
                      <a:r>
                        <a:rPr sz="1450" dirty="0">
                          <a:latin typeface="Times New Roman"/>
                          <a:cs typeface="Times New Roman"/>
                        </a:rPr>
                        <a:t>g</a:t>
                      </a:r>
                      <a:r>
                        <a:rPr sz="1450" spc="-10" dirty="0">
                          <a:latin typeface="Times New Roman"/>
                          <a:cs typeface="Times New Roman"/>
                        </a:rPr>
                        <a:t>a</a:t>
                      </a:r>
                      <a:r>
                        <a:rPr sz="1450" dirty="0">
                          <a:latin typeface="Times New Roman"/>
                          <a:cs typeface="Times New Roman"/>
                        </a:rPr>
                        <a:t>n</a:t>
                      </a:r>
                      <a:r>
                        <a:rPr sz="1450" spc="-30" dirty="0">
                          <a:latin typeface="Times New Roman"/>
                          <a:cs typeface="Times New Roman"/>
                        </a:rPr>
                        <a:t>i</a:t>
                      </a:r>
                      <a:r>
                        <a:rPr sz="1450" spc="-10" dirty="0">
                          <a:latin typeface="Times New Roman"/>
                          <a:cs typeface="Times New Roman"/>
                        </a:rPr>
                        <a:t>za</a:t>
                      </a:r>
                      <a:r>
                        <a:rPr sz="1450" spc="60" dirty="0">
                          <a:latin typeface="Times New Roman"/>
                          <a:cs typeface="Times New Roman"/>
                        </a:rPr>
                        <a:t>t</a:t>
                      </a:r>
                      <a:r>
                        <a:rPr sz="1450" spc="-60" dirty="0">
                          <a:latin typeface="Times New Roman"/>
                          <a:cs typeface="Times New Roman"/>
                        </a:rPr>
                        <a:t>i</a:t>
                      </a:r>
                      <a:r>
                        <a:rPr sz="1450" spc="25" dirty="0">
                          <a:latin typeface="Times New Roman"/>
                          <a:cs typeface="Times New Roman"/>
                        </a:rPr>
                        <a:t>o</a:t>
                      </a:r>
                      <a:r>
                        <a:rPr sz="1450" dirty="0">
                          <a:latin typeface="Times New Roman"/>
                          <a:cs typeface="Times New Roman"/>
                        </a:rPr>
                        <a:t>n</a:t>
                      </a:r>
                    </a:p>
                  </a:txBody>
                  <a:tcPr marL="0" marR="0" marT="31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90170" marR="326390">
                        <a:lnSpc>
                          <a:spcPts val="1670"/>
                        </a:lnSpc>
                        <a:spcBef>
                          <a:spcPts val="25"/>
                        </a:spcBef>
                      </a:pPr>
                      <a:r>
                        <a:rPr sz="1450" spc="-15" dirty="0">
                          <a:latin typeface="Times New Roman"/>
                          <a:cs typeface="Times New Roman"/>
                        </a:rPr>
                        <a:t>M</a:t>
                      </a:r>
                      <a:r>
                        <a:rPr sz="1450" spc="20" dirty="0">
                          <a:latin typeface="Times New Roman"/>
                          <a:cs typeface="Times New Roman"/>
                        </a:rPr>
                        <a:t>a</a:t>
                      </a:r>
                      <a:r>
                        <a:rPr sz="1450" spc="-35" dirty="0">
                          <a:latin typeface="Times New Roman"/>
                          <a:cs typeface="Times New Roman"/>
                        </a:rPr>
                        <a:t>n</a:t>
                      </a:r>
                      <a:r>
                        <a:rPr sz="1450" spc="-10" dirty="0">
                          <a:latin typeface="Times New Roman"/>
                          <a:cs typeface="Times New Roman"/>
                        </a:rPr>
                        <a:t>a</a:t>
                      </a:r>
                      <a:r>
                        <a:rPr sz="1450" dirty="0">
                          <a:latin typeface="Times New Roman"/>
                          <a:cs typeface="Times New Roman"/>
                        </a:rPr>
                        <a:t>g</a:t>
                      </a:r>
                      <a:r>
                        <a:rPr sz="1450" spc="-10" dirty="0">
                          <a:latin typeface="Times New Roman"/>
                          <a:cs typeface="Times New Roman"/>
                        </a:rPr>
                        <a:t>e</a:t>
                      </a:r>
                      <a:r>
                        <a:rPr sz="1450" spc="35" dirty="0">
                          <a:latin typeface="Times New Roman"/>
                          <a:cs typeface="Times New Roman"/>
                        </a:rPr>
                        <a:t>r</a:t>
                      </a:r>
                      <a:r>
                        <a:rPr sz="1450" spc="-30" dirty="0">
                          <a:latin typeface="Times New Roman"/>
                          <a:cs typeface="Times New Roman"/>
                        </a:rPr>
                        <a:t>i</a:t>
                      </a:r>
                      <a:r>
                        <a:rPr sz="1450" spc="20" dirty="0">
                          <a:latin typeface="Times New Roman"/>
                          <a:cs typeface="Times New Roman"/>
                        </a:rPr>
                        <a:t>a</a:t>
                      </a:r>
                      <a:r>
                        <a:rPr sz="1450" dirty="0">
                          <a:latin typeface="Times New Roman"/>
                          <a:cs typeface="Times New Roman"/>
                        </a:rPr>
                        <a:t>l  </a:t>
                      </a:r>
                      <a:r>
                        <a:rPr sz="1450" spc="20" dirty="0">
                          <a:latin typeface="Times New Roman"/>
                          <a:cs typeface="Times New Roman"/>
                        </a:rPr>
                        <a:t>Process</a:t>
                      </a:r>
                      <a:endParaRPr sz="1450" dirty="0">
                        <a:latin typeface="Times New Roman"/>
                        <a:cs typeface="Times New Roman"/>
                      </a:endParaRPr>
                    </a:p>
                  </a:txBody>
                  <a:tcPr marL="0" marR="0" marT="31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6360" marR="518159">
                        <a:lnSpc>
                          <a:spcPts val="1670"/>
                        </a:lnSpc>
                        <a:spcBef>
                          <a:spcPts val="25"/>
                        </a:spcBef>
                      </a:pPr>
                      <a:r>
                        <a:rPr sz="1450" spc="10" dirty="0">
                          <a:latin typeface="Times New Roman"/>
                          <a:cs typeface="Times New Roman"/>
                        </a:rPr>
                        <a:t>T</a:t>
                      </a:r>
                      <a:r>
                        <a:rPr sz="1450" spc="-10" dirty="0">
                          <a:latin typeface="Times New Roman"/>
                          <a:cs typeface="Times New Roman"/>
                        </a:rPr>
                        <a:t>ec</a:t>
                      </a:r>
                      <a:r>
                        <a:rPr sz="1450" dirty="0">
                          <a:latin typeface="Times New Roman"/>
                          <a:cs typeface="Times New Roman"/>
                        </a:rPr>
                        <a:t>hn</a:t>
                      </a:r>
                      <a:r>
                        <a:rPr sz="1450" spc="-30" dirty="0">
                          <a:latin typeface="Times New Roman"/>
                          <a:cs typeface="Times New Roman"/>
                        </a:rPr>
                        <a:t>i</a:t>
                      </a:r>
                      <a:r>
                        <a:rPr sz="1450" spc="-10" dirty="0">
                          <a:latin typeface="Times New Roman"/>
                          <a:cs typeface="Times New Roman"/>
                        </a:rPr>
                        <a:t>c</a:t>
                      </a:r>
                      <a:r>
                        <a:rPr sz="1450" spc="20" dirty="0">
                          <a:latin typeface="Times New Roman"/>
                          <a:cs typeface="Times New Roman"/>
                        </a:rPr>
                        <a:t>a</a:t>
                      </a:r>
                      <a:r>
                        <a:rPr sz="1450" dirty="0">
                          <a:latin typeface="Times New Roman"/>
                          <a:cs typeface="Times New Roman"/>
                        </a:rPr>
                        <a:t>l  </a:t>
                      </a:r>
                      <a:r>
                        <a:rPr sz="1450" spc="20" dirty="0">
                          <a:latin typeface="Times New Roman"/>
                          <a:cs typeface="Times New Roman"/>
                        </a:rPr>
                        <a:t>Process</a:t>
                      </a:r>
                      <a:endParaRPr sz="1450" dirty="0">
                        <a:latin typeface="Times New Roman"/>
                        <a:cs typeface="Times New Roman"/>
                      </a:endParaRPr>
                    </a:p>
                  </a:txBody>
                  <a:tcPr marL="0" marR="0" marT="31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tc>
                  <a:txBody>
                    <a:bodyPr/>
                    <a:lstStyle/>
                    <a:p>
                      <a:pPr marL="86360" marR="515620">
                        <a:lnSpc>
                          <a:spcPts val="1670"/>
                        </a:lnSpc>
                        <a:spcBef>
                          <a:spcPts val="25"/>
                        </a:spcBef>
                      </a:pPr>
                      <a:r>
                        <a:rPr sz="1450" spc="30" dirty="0">
                          <a:latin typeface="Times New Roman"/>
                          <a:cs typeface="Times New Roman"/>
                        </a:rPr>
                        <a:t>Work </a:t>
                      </a:r>
                      <a:r>
                        <a:rPr sz="1450" spc="35" dirty="0">
                          <a:latin typeface="Times New Roman"/>
                          <a:cs typeface="Times New Roman"/>
                        </a:rPr>
                        <a:t> </a:t>
                      </a:r>
                      <a:r>
                        <a:rPr sz="1450" dirty="0">
                          <a:latin typeface="Times New Roman"/>
                          <a:cs typeface="Times New Roman"/>
                        </a:rPr>
                        <a:t>P</a:t>
                      </a:r>
                      <a:r>
                        <a:rPr sz="1450" spc="-10" dirty="0">
                          <a:latin typeface="Times New Roman"/>
                          <a:cs typeface="Times New Roman"/>
                        </a:rPr>
                        <a:t>ac</a:t>
                      </a:r>
                      <a:r>
                        <a:rPr sz="1450" dirty="0">
                          <a:latin typeface="Times New Roman"/>
                          <a:cs typeface="Times New Roman"/>
                        </a:rPr>
                        <a:t>k</a:t>
                      </a:r>
                      <a:r>
                        <a:rPr sz="1450" spc="-10" dirty="0">
                          <a:latin typeface="Times New Roman"/>
                          <a:cs typeface="Times New Roman"/>
                        </a:rPr>
                        <a:t>a</a:t>
                      </a:r>
                      <a:r>
                        <a:rPr sz="1450" dirty="0">
                          <a:latin typeface="Times New Roman"/>
                          <a:cs typeface="Times New Roman"/>
                        </a:rPr>
                        <a:t>g</a:t>
                      </a:r>
                      <a:r>
                        <a:rPr sz="1450" spc="-10" dirty="0">
                          <a:latin typeface="Times New Roman"/>
                          <a:cs typeface="Times New Roman"/>
                        </a:rPr>
                        <a:t>e</a:t>
                      </a:r>
                      <a:r>
                        <a:rPr sz="1450" spc="-15" dirty="0">
                          <a:latin typeface="Times New Roman"/>
                          <a:cs typeface="Times New Roman"/>
                        </a:rPr>
                        <a:t>s</a:t>
                      </a:r>
                      <a:r>
                        <a:rPr sz="1450" dirty="0">
                          <a:latin typeface="Times New Roman"/>
                          <a:cs typeface="Times New Roman"/>
                        </a:rPr>
                        <a:t>,</a:t>
                      </a:r>
                    </a:p>
                    <a:p>
                      <a:pPr marL="86360" marR="203200">
                        <a:lnSpc>
                          <a:spcPts val="1670"/>
                        </a:lnSpc>
                        <a:spcBef>
                          <a:spcPts val="15"/>
                        </a:spcBef>
                      </a:pPr>
                      <a:r>
                        <a:rPr sz="1450" spc="15" dirty="0">
                          <a:latin typeface="Times New Roman"/>
                          <a:cs typeface="Times New Roman"/>
                        </a:rPr>
                        <a:t>Schedule, and </a:t>
                      </a:r>
                      <a:r>
                        <a:rPr sz="1450" spc="-350" dirty="0">
                          <a:latin typeface="Times New Roman"/>
                          <a:cs typeface="Times New Roman"/>
                        </a:rPr>
                        <a:t> </a:t>
                      </a:r>
                      <a:r>
                        <a:rPr sz="1450" spc="25" dirty="0">
                          <a:latin typeface="Times New Roman"/>
                          <a:cs typeface="Times New Roman"/>
                        </a:rPr>
                        <a:t>Budget</a:t>
                      </a:r>
                      <a:endParaRPr sz="1450" dirty="0">
                        <a:latin typeface="Times New Roman"/>
                        <a:cs typeface="Times New Roman"/>
                      </a:endParaRPr>
                    </a:p>
                  </a:txBody>
                  <a:tcPr marL="0" marR="0" marT="3175" marB="0">
                    <a:lnL w="12700">
                      <a:solidFill>
                        <a:srgbClr val="000000"/>
                      </a:solidFill>
                      <a:prstDash val="solid"/>
                    </a:lnL>
                    <a:lnR w="12700">
                      <a:solidFill>
                        <a:srgbClr val="000000"/>
                      </a:solidFill>
                      <a:prstDash val="solid"/>
                    </a:lnR>
                    <a:lnT w="12700">
                      <a:solidFill>
                        <a:srgbClr val="000000"/>
                      </a:solidFill>
                      <a:prstDash val="solid"/>
                    </a:lnT>
                    <a:lnB w="12700">
                      <a:solidFill>
                        <a:srgbClr val="000000"/>
                      </a:solidFill>
                      <a:prstDash val="solid"/>
                    </a:lnB>
                  </a:tcPr>
                </a:tc>
                <a:extLst>
                  <a:ext uri="{0D108BD9-81ED-4DB2-BD59-A6C34878D82A}">
                    <a16:rowId xmlns:a16="http://schemas.microsoft.com/office/drawing/2014/main" val="10001"/>
                  </a:ext>
                </a:extLst>
              </a:tr>
              <a:tr h="216366">
                <a:tc>
                  <a:txBody>
                    <a:bodyPr/>
                    <a:lstStyle/>
                    <a:p>
                      <a:pPr marL="88900">
                        <a:lnSpc>
                          <a:spcPts val="1605"/>
                        </a:lnSpc>
                      </a:pPr>
                      <a:r>
                        <a:rPr sz="1450" spc="20" dirty="0">
                          <a:latin typeface="Times New Roman"/>
                          <a:cs typeface="Times New Roman"/>
                        </a:rPr>
                        <a:t>Section</a:t>
                      </a:r>
                      <a:endParaRPr sz="1450">
                        <a:latin typeface="Times New Roman"/>
                        <a:cs typeface="Times New Roman"/>
                      </a:endParaRPr>
                    </a:p>
                  </a:txBody>
                  <a:tcPr marL="0" marR="0" marT="0" marB="0">
                    <a:lnL w="9525">
                      <a:solidFill>
                        <a:srgbClr val="000000"/>
                      </a:solidFill>
                      <a:prstDash val="solid"/>
                    </a:lnL>
                    <a:lnR w="12700">
                      <a:solidFill>
                        <a:srgbClr val="000000"/>
                      </a:solidFill>
                      <a:prstDash val="solid"/>
                    </a:lnR>
                    <a:lnT w="12700">
                      <a:solidFill>
                        <a:srgbClr val="000000"/>
                      </a:solidFill>
                      <a:prstDash val="solid"/>
                    </a:lnT>
                  </a:tcPr>
                </a:tc>
                <a:tc>
                  <a:txBody>
                    <a:bodyPr/>
                    <a:lstStyle/>
                    <a:p>
                      <a:pPr marL="86360">
                        <a:lnSpc>
                          <a:spcPts val="1605"/>
                        </a:lnSpc>
                      </a:pPr>
                      <a:r>
                        <a:rPr sz="1450" spc="15" dirty="0">
                          <a:latin typeface="Times New Roman"/>
                          <a:cs typeface="Times New Roman"/>
                        </a:rPr>
                        <a:t>Project</a:t>
                      </a:r>
                      <a:endParaRPr sz="145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tcPr>
                </a:tc>
                <a:tc>
                  <a:txBody>
                    <a:bodyPr/>
                    <a:lstStyle/>
                    <a:p>
                      <a:pPr marL="86360">
                        <a:lnSpc>
                          <a:spcPts val="1605"/>
                        </a:lnSpc>
                      </a:pPr>
                      <a:r>
                        <a:rPr sz="1450" spc="20" dirty="0">
                          <a:latin typeface="Times New Roman"/>
                          <a:cs typeface="Times New Roman"/>
                        </a:rPr>
                        <a:t>Process</a:t>
                      </a:r>
                      <a:r>
                        <a:rPr sz="1450" spc="10" dirty="0">
                          <a:latin typeface="Times New Roman"/>
                          <a:cs typeface="Times New Roman"/>
                        </a:rPr>
                        <a:t> </a:t>
                      </a:r>
                      <a:r>
                        <a:rPr sz="1450" spc="20" dirty="0">
                          <a:latin typeface="Times New Roman"/>
                          <a:cs typeface="Times New Roman"/>
                        </a:rPr>
                        <a:t>model;</a:t>
                      </a:r>
                      <a:endParaRPr sz="145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tcPr>
                </a:tc>
                <a:tc>
                  <a:txBody>
                    <a:bodyPr/>
                    <a:lstStyle/>
                    <a:p>
                      <a:pPr marL="90170">
                        <a:lnSpc>
                          <a:spcPts val="1605"/>
                        </a:lnSpc>
                      </a:pPr>
                      <a:r>
                        <a:rPr sz="1450" spc="25" dirty="0">
                          <a:latin typeface="Times New Roman"/>
                          <a:cs typeface="Times New Roman"/>
                        </a:rPr>
                        <a:t>Management</a:t>
                      </a:r>
                      <a:endParaRPr sz="145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tcPr>
                </a:tc>
                <a:tc>
                  <a:txBody>
                    <a:bodyPr/>
                    <a:lstStyle/>
                    <a:p>
                      <a:pPr marL="86360">
                        <a:lnSpc>
                          <a:spcPts val="1605"/>
                        </a:lnSpc>
                      </a:pPr>
                      <a:r>
                        <a:rPr sz="1450" spc="25" dirty="0">
                          <a:latin typeface="Times New Roman"/>
                          <a:cs typeface="Times New Roman"/>
                        </a:rPr>
                        <a:t>Methods,</a:t>
                      </a:r>
                      <a:r>
                        <a:rPr sz="1450" spc="-30" dirty="0">
                          <a:latin typeface="Times New Roman"/>
                          <a:cs typeface="Times New Roman"/>
                        </a:rPr>
                        <a:t> </a:t>
                      </a:r>
                      <a:r>
                        <a:rPr sz="1450" spc="15" dirty="0">
                          <a:latin typeface="Times New Roman"/>
                          <a:cs typeface="Times New Roman"/>
                        </a:rPr>
                        <a:t>tools,</a:t>
                      </a:r>
                      <a:endParaRPr sz="145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tcPr>
                </a:tc>
                <a:tc>
                  <a:txBody>
                    <a:bodyPr/>
                    <a:lstStyle/>
                    <a:p>
                      <a:pPr marL="86360">
                        <a:lnSpc>
                          <a:spcPts val="1605"/>
                        </a:lnSpc>
                      </a:pPr>
                      <a:r>
                        <a:rPr sz="1450" spc="30" dirty="0">
                          <a:latin typeface="Times New Roman"/>
                          <a:cs typeface="Times New Roman"/>
                        </a:rPr>
                        <a:t>Work</a:t>
                      </a:r>
                      <a:endParaRPr sz="1450">
                        <a:latin typeface="Times New Roman"/>
                        <a:cs typeface="Times New Roman"/>
                      </a:endParaRPr>
                    </a:p>
                  </a:txBody>
                  <a:tcPr marL="0" marR="0" marT="0" marB="0">
                    <a:lnL w="12700">
                      <a:solidFill>
                        <a:srgbClr val="000000"/>
                      </a:solidFill>
                      <a:prstDash val="solid"/>
                    </a:lnL>
                    <a:lnR w="12700">
                      <a:solidFill>
                        <a:srgbClr val="000000"/>
                      </a:solidFill>
                      <a:prstDash val="solid"/>
                    </a:lnR>
                    <a:lnT w="12700">
                      <a:solidFill>
                        <a:srgbClr val="000000"/>
                      </a:solidFill>
                      <a:prstDash val="solid"/>
                    </a:lnT>
                  </a:tcPr>
                </a:tc>
                <a:extLst>
                  <a:ext uri="{0D108BD9-81ED-4DB2-BD59-A6C34878D82A}">
                    <a16:rowId xmlns:a16="http://schemas.microsoft.com/office/drawing/2014/main" val="10002"/>
                  </a:ext>
                </a:extLst>
              </a:tr>
              <a:tr h="213716">
                <a:tc>
                  <a:txBody>
                    <a:bodyPr/>
                    <a:lstStyle/>
                    <a:p>
                      <a:pPr marL="88900">
                        <a:lnSpc>
                          <a:spcPts val="1585"/>
                        </a:lnSpc>
                      </a:pPr>
                      <a:r>
                        <a:rPr sz="1450" spc="35" dirty="0">
                          <a:latin typeface="Times New Roman"/>
                          <a:cs typeface="Times New Roman"/>
                        </a:rPr>
                        <a:t>of</a:t>
                      </a:r>
                      <a:endParaRPr sz="1450">
                        <a:latin typeface="Times New Roman"/>
                        <a:cs typeface="Times New Roman"/>
                      </a:endParaRPr>
                    </a:p>
                  </a:txBody>
                  <a:tcPr marL="0" marR="0" marT="0" marB="0">
                    <a:lnL w="9525">
                      <a:solidFill>
                        <a:srgbClr val="000000"/>
                      </a:solidFill>
                      <a:prstDash val="solid"/>
                    </a:lnL>
                    <a:lnR w="12700">
                      <a:solidFill>
                        <a:srgbClr val="000000"/>
                      </a:solidFill>
                      <a:prstDash val="solid"/>
                    </a:lnR>
                  </a:tcPr>
                </a:tc>
                <a:tc>
                  <a:txBody>
                    <a:bodyPr/>
                    <a:lstStyle/>
                    <a:p>
                      <a:pPr marL="86360">
                        <a:lnSpc>
                          <a:spcPts val="1585"/>
                        </a:lnSpc>
                      </a:pPr>
                      <a:r>
                        <a:rPr sz="1450" spc="20" dirty="0">
                          <a:latin typeface="Times New Roman"/>
                          <a:cs typeface="Times New Roman"/>
                        </a:rPr>
                        <a:t>overview;</a:t>
                      </a:r>
                      <a:endParaRPr sz="1450" dirty="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86360">
                        <a:lnSpc>
                          <a:spcPts val="1585"/>
                        </a:lnSpc>
                      </a:pPr>
                      <a:r>
                        <a:rPr sz="1450" spc="20" dirty="0">
                          <a:latin typeface="Times New Roman"/>
                          <a:cs typeface="Times New Roman"/>
                        </a:rPr>
                        <a:t>organizational</a:t>
                      </a:r>
                      <a:endParaRPr sz="145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90170">
                        <a:lnSpc>
                          <a:spcPts val="1585"/>
                        </a:lnSpc>
                      </a:pPr>
                      <a:r>
                        <a:rPr sz="1450" spc="20" dirty="0">
                          <a:latin typeface="Times New Roman"/>
                          <a:cs typeface="Times New Roman"/>
                        </a:rPr>
                        <a:t>objectives</a:t>
                      </a:r>
                      <a:r>
                        <a:rPr sz="1450" spc="-25" dirty="0">
                          <a:latin typeface="Times New Roman"/>
                          <a:cs typeface="Times New Roman"/>
                        </a:rPr>
                        <a:t> </a:t>
                      </a:r>
                      <a:r>
                        <a:rPr sz="1450" spc="15" dirty="0">
                          <a:latin typeface="Times New Roman"/>
                          <a:cs typeface="Times New Roman"/>
                        </a:rPr>
                        <a:t>and</a:t>
                      </a:r>
                      <a:endParaRPr sz="145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86360">
                        <a:lnSpc>
                          <a:spcPts val="1585"/>
                        </a:lnSpc>
                      </a:pPr>
                      <a:r>
                        <a:rPr sz="1450" spc="15" dirty="0">
                          <a:latin typeface="Times New Roman"/>
                          <a:cs typeface="Times New Roman"/>
                        </a:rPr>
                        <a:t>and</a:t>
                      </a:r>
                      <a:endParaRPr sz="145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86360">
                        <a:lnSpc>
                          <a:spcPts val="1585"/>
                        </a:lnSpc>
                      </a:pPr>
                      <a:r>
                        <a:rPr sz="1450" spc="20" dirty="0">
                          <a:latin typeface="Times New Roman"/>
                          <a:cs typeface="Times New Roman"/>
                        </a:rPr>
                        <a:t>packages;</a:t>
                      </a:r>
                      <a:endParaRPr sz="1450">
                        <a:latin typeface="Times New Roman"/>
                        <a:cs typeface="Times New Roman"/>
                      </a:endParaRPr>
                    </a:p>
                  </a:txBody>
                  <a:tcPr marL="0" marR="0" marT="0" marB="0">
                    <a:lnL w="12700">
                      <a:solidFill>
                        <a:srgbClr val="000000"/>
                      </a:solidFill>
                      <a:prstDash val="solid"/>
                    </a:lnL>
                    <a:lnR w="12700">
                      <a:solidFill>
                        <a:srgbClr val="000000"/>
                      </a:solidFill>
                      <a:prstDash val="solid"/>
                    </a:lnR>
                  </a:tcPr>
                </a:tc>
                <a:extLst>
                  <a:ext uri="{0D108BD9-81ED-4DB2-BD59-A6C34878D82A}">
                    <a16:rowId xmlns:a16="http://schemas.microsoft.com/office/drawing/2014/main" val="10003"/>
                  </a:ext>
                </a:extLst>
              </a:tr>
              <a:tr h="213716">
                <a:tc>
                  <a:txBody>
                    <a:bodyPr/>
                    <a:lstStyle/>
                    <a:p>
                      <a:pPr marL="88900">
                        <a:lnSpc>
                          <a:spcPts val="1585"/>
                        </a:lnSpc>
                      </a:pPr>
                      <a:r>
                        <a:rPr sz="1450" spc="20" dirty="0">
                          <a:latin typeface="Times New Roman"/>
                          <a:cs typeface="Times New Roman"/>
                        </a:rPr>
                        <a:t>Topics</a:t>
                      </a:r>
                      <a:endParaRPr sz="1450">
                        <a:latin typeface="Times New Roman"/>
                        <a:cs typeface="Times New Roman"/>
                      </a:endParaRPr>
                    </a:p>
                  </a:txBody>
                  <a:tcPr marL="0" marR="0" marT="0" marB="0">
                    <a:lnL w="9525">
                      <a:solidFill>
                        <a:srgbClr val="000000"/>
                      </a:solidFill>
                      <a:prstDash val="solid"/>
                    </a:lnL>
                    <a:lnR w="12700">
                      <a:solidFill>
                        <a:srgbClr val="000000"/>
                      </a:solidFill>
                      <a:prstDash val="solid"/>
                    </a:lnR>
                  </a:tcPr>
                </a:tc>
                <a:tc>
                  <a:txBody>
                    <a:bodyPr/>
                    <a:lstStyle/>
                    <a:p>
                      <a:pPr marL="86360">
                        <a:lnSpc>
                          <a:spcPts val="1585"/>
                        </a:lnSpc>
                      </a:pPr>
                      <a:r>
                        <a:rPr sz="1450" spc="15" dirty="0">
                          <a:latin typeface="Times New Roman"/>
                          <a:cs typeface="Times New Roman"/>
                        </a:rPr>
                        <a:t>project</a:t>
                      </a:r>
                      <a:endParaRPr sz="145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86360">
                        <a:lnSpc>
                          <a:spcPts val="1585"/>
                        </a:lnSpc>
                      </a:pPr>
                      <a:r>
                        <a:rPr sz="1450" spc="20" dirty="0">
                          <a:latin typeface="Times New Roman"/>
                          <a:cs typeface="Times New Roman"/>
                        </a:rPr>
                        <a:t>structure;</a:t>
                      </a:r>
                      <a:endParaRPr sz="145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90170">
                        <a:lnSpc>
                          <a:spcPts val="1585"/>
                        </a:lnSpc>
                      </a:pPr>
                      <a:r>
                        <a:rPr sz="1450" spc="15" dirty="0">
                          <a:latin typeface="Times New Roman"/>
                          <a:cs typeface="Times New Roman"/>
                        </a:rPr>
                        <a:t>priorities;</a:t>
                      </a:r>
                      <a:endParaRPr sz="145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86360">
                        <a:lnSpc>
                          <a:spcPts val="1585"/>
                        </a:lnSpc>
                      </a:pPr>
                      <a:r>
                        <a:rPr sz="1450" spc="20" dirty="0">
                          <a:latin typeface="Times New Roman"/>
                          <a:cs typeface="Times New Roman"/>
                        </a:rPr>
                        <a:t>techniques;</a:t>
                      </a:r>
                      <a:endParaRPr sz="145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86360">
                        <a:lnSpc>
                          <a:spcPts val="1585"/>
                        </a:lnSpc>
                      </a:pPr>
                      <a:r>
                        <a:rPr sz="1450" spc="20" dirty="0">
                          <a:latin typeface="Times New Roman"/>
                          <a:cs typeface="Times New Roman"/>
                        </a:rPr>
                        <a:t>Dependencies;</a:t>
                      </a:r>
                      <a:endParaRPr sz="1450">
                        <a:latin typeface="Times New Roman"/>
                        <a:cs typeface="Times New Roman"/>
                      </a:endParaRPr>
                    </a:p>
                  </a:txBody>
                  <a:tcPr marL="0" marR="0" marT="0" marB="0">
                    <a:lnL w="12700">
                      <a:solidFill>
                        <a:srgbClr val="000000"/>
                      </a:solidFill>
                      <a:prstDash val="solid"/>
                    </a:lnL>
                    <a:lnR w="12700">
                      <a:solidFill>
                        <a:srgbClr val="000000"/>
                      </a:solidFill>
                      <a:prstDash val="solid"/>
                    </a:lnR>
                  </a:tcPr>
                </a:tc>
                <a:extLst>
                  <a:ext uri="{0D108BD9-81ED-4DB2-BD59-A6C34878D82A}">
                    <a16:rowId xmlns:a16="http://schemas.microsoft.com/office/drawing/2014/main" val="10004"/>
                  </a:ext>
                </a:extLst>
              </a:tr>
              <a:tr h="213948">
                <a:tc>
                  <a:txBody>
                    <a:bodyPr/>
                    <a:lstStyle/>
                    <a:p>
                      <a:pPr>
                        <a:lnSpc>
                          <a:spcPct val="100000"/>
                        </a:lnSpc>
                      </a:pPr>
                      <a:endParaRPr sz="1200">
                        <a:latin typeface="Times New Roman"/>
                        <a:cs typeface="Times New Roman"/>
                      </a:endParaRPr>
                    </a:p>
                  </a:txBody>
                  <a:tcPr marL="0" marR="0" marT="0" marB="0">
                    <a:lnL w="9525">
                      <a:solidFill>
                        <a:srgbClr val="000000"/>
                      </a:solidFill>
                      <a:prstDash val="solid"/>
                    </a:lnL>
                    <a:lnR w="12700">
                      <a:solidFill>
                        <a:srgbClr val="000000"/>
                      </a:solidFill>
                      <a:prstDash val="solid"/>
                    </a:lnR>
                  </a:tcPr>
                </a:tc>
                <a:tc>
                  <a:txBody>
                    <a:bodyPr/>
                    <a:lstStyle/>
                    <a:p>
                      <a:pPr marL="86360">
                        <a:lnSpc>
                          <a:spcPts val="1585"/>
                        </a:lnSpc>
                      </a:pPr>
                      <a:r>
                        <a:rPr sz="1450" spc="20" dirty="0">
                          <a:latin typeface="Times New Roman"/>
                          <a:cs typeface="Times New Roman"/>
                        </a:rPr>
                        <a:t>deliverables;</a:t>
                      </a:r>
                      <a:endParaRPr sz="145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86360">
                        <a:lnSpc>
                          <a:spcPts val="1585"/>
                        </a:lnSpc>
                      </a:pPr>
                      <a:r>
                        <a:rPr sz="1450" spc="20" dirty="0">
                          <a:latin typeface="Times New Roman"/>
                          <a:cs typeface="Times New Roman"/>
                        </a:rPr>
                        <a:t>organizational</a:t>
                      </a:r>
                      <a:endParaRPr sz="145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90170">
                        <a:lnSpc>
                          <a:spcPts val="1585"/>
                        </a:lnSpc>
                      </a:pPr>
                      <a:r>
                        <a:rPr sz="1450" spc="20" dirty="0">
                          <a:latin typeface="Times New Roman"/>
                          <a:cs typeface="Times New Roman"/>
                        </a:rPr>
                        <a:t>assumptions,</a:t>
                      </a:r>
                      <a:endParaRPr sz="145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86360">
                        <a:lnSpc>
                          <a:spcPts val="1585"/>
                        </a:lnSpc>
                      </a:pPr>
                      <a:r>
                        <a:rPr sz="1450" spc="20" dirty="0">
                          <a:latin typeface="Times New Roman"/>
                          <a:cs typeface="Times New Roman"/>
                        </a:rPr>
                        <a:t>software</a:t>
                      </a:r>
                      <a:endParaRPr sz="145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86360">
                        <a:lnSpc>
                          <a:spcPts val="1585"/>
                        </a:lnSpc>
                      </a:pPr>
                      <a:r>
                        <a:rPr sz="1450" spc="25" dirty="0">
                          <a:latin typeface="Times New Roman"/>
                          <a:cs typeface="Times New Roman"/>
                        </a:rPr>
                        <a:t>resource</a:t>
                      </a:r>
                      <a:endParaRPr sz="1450">
                        <a:latin typeface="Times New Roman"/>
                        <a:cs typeface="Times New Roman"/>
                      </a:endParaRPr>
                    </a:p>
                  </a:txBody>
                  <a:tcPr marL="0" marR="0" marT="0" marB="0">
                    <a:lnL w="12700">
                      <a:solidFill>
                        <a:srgbClr val="000000"/>
                      </a:solidFill>
                      <a:prstDash val="solid"/>
                    </a:lnL>
                    <a:lnR w="12700">
                      <a:solidFill>
                        <a:srgbClr val="000000"/>
                      </a:solidFill>
                      <a:prstDash val="solid"/>
                    </a:lnR>
                  </a:tcPr>
                </a:tc>
                <a:extLst>
                  <a:ext uri="{0D108BD9-81ED-4DB2-BD59-A6C34878D82A}">
                    <a16:rowId xmlns:a16="http://schemas.microsoft.com/office/drawing/2014/main" val="10005"/>
                  </a:ext>
                </a:extLst>
              </a:tr>
              <a:tr h="213948">
                <a:tc>
                  <a:txBody>
                    <a:bodyPr/>
                    <a:lstStyle/>
                    <a:p>
                      <a:pPr>
                        <a:lnSpc>
                          <a:spcPct val="100000"/>
                        </a:lnSpc>
                      </a:pPr>
                      <a:endParaRPr sz="1200">
                        <a:latin typeface="Times New Roman"/>
                        <a:cs typeface="Times New Roman"/>
                      </a:endParaRPr>
                    </a:p>
                  </a:txBody>
                  <a:tcPr marL="0" marR="0" marT="0" marB="0">
                    <a:lnL w="9525">
                      <a:solidFill>
                        <a:srgbClr val="000000"/>
                      </a:solidFill>
                      <a:prstDash val="solid"/>
                    </a:lnL>
                    <a:lnR w="12700">
                      <a:solidFill>
                        <a:srgbClr val="000000"/>
                      </a:solidFill>
                      <a:prstDash val="solid"/>
                    </a:lnR>
                  </a:tcPr>
                </a:tc>
                <a:tc>
                  <a:txBody>
                    <a:bodyPr/>
                    <a:lstStyle/>
                    <a:p>
                      <a:pPr marL="86360">
                        <a:lnSpc>
                          <a:spcPts val="1585"/>
                        </a:lnSpc>
                      </a:pPr>
                      <a:r>
                        <a:rPr sz="1450" spc="20" dirty="0">
                          <a:latin typeface="Times New Roman"/>
                          <a:cs typeface="Times New Roman"/>
                        </a:rPr>
                        <a:t>evolution</a:t>
                      </a:r>
                      <a:r>
                        <a:rPr sz="1450" spc="-35" dirty="0">
                          <a:latin typeface="Times New Roman"/>
                          <a:cs typeface="Times New Roman"/>
                        </a:rPr>
                        <a:t> </a:t>
                      </a:r>
                      <a:r>
                        <a:rPr sz="1450" spc="35" dirty="0">
                          <a:latin typeface="Times New Roman"/>
                          <a:cs typeface="Times New Roman"/>
                        </a:rPr>
                        <a:t>of</a:t>
                      </a:r>
                      <a:endParaRPr sz="145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86360">
                        <a:lnSpc>
                          <a:spcPts val="1585"/>
                        </a:lnSpc>
                      </a:pPr>
                      <a:r>
                        <a:rPr sz="1450" spc="20" dirty="0">
                          <a:latin typeface="Times New Roman"/>
                          <a:cs typeface="Times New Roman"/>
                        </a:rPr>
                        <a:t>boundaries</a:t>
                      </a:r>
                      <a:r>
                        <a:rPr sz="1450" spc="-25" dirty="0">
                          <a:latin typeface="Times New Roman"/>
                          <a:cs typeface="Times New Roman"/>
                        </a:rPr>
                        <a:t> </a:t>
                      </a:r>
                      <a:r>
                        <a:rPr sz="1450" spc="25" dirty="0">
                          <a:latin typeface="Times New Roman"/>
                          <a:cs typeface="Times New Roman"/>
                        </a:rPr>
                        <a:t>and</a:t>
                      </a:r>
                      <a:endParaRPr sz="145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90170">
                        <a:lnSpc>
                          <a:spcPts val="1585"/>
                        </a:lnSpc>
                      </a:pPr>
                      <a:r>
                        <a:rPr sz="1450" spc="20" dirty="0">
                          <a:latin typeface="Times New Roman"/>
                          <a:cs typeface="Times New Roman"/>
                        </a:rPr>
                        <a:t>dependencies,</a:t>
                      </a:r>
                      <a:endParaRPr sz="145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86360">
                        <a:lnSpc>
                          <a:spcPts val="1585"/>
                        </a:lnSpc>
                      </a:pPr>
                      <a:r>
                        <a:rPr sz="1450" spc="20" dirty="0">
                          <a:latin typeface="Times New Roman"/>
                          <a:cs typeface="Times New Roman"/>
                        </a:rPr>
                        <a:t>documentation;</a:t>
                      </a:r>
                      <a:endParaRPr sz="145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86360">
                        <a:lnSpc>
                          <a:spcPts val="1585"/>
                        </a:lnSpc>
                      </a:pPr>
                      <a:r>
                        <a:rPr sz="1450" spc="20" dirty="0">
                          <a:latin typeface="Times New Roman"/>
                          <a:cs typeface="Times New Roman"/>
                        </a:rPr>
                        <a:t>requirements;</a:t>
                      </a:r>
                      <a:endParaRPr sz="1450">
                        <a:latin typeface="Times New Roman"/>
                        <a:cs typeface="Times New Roman"/>
                      </a:endParaRPr>
                    </a:p>
                  </a:txBody>
                  <a:tcPr marL="0" marR="0" marT="0" marB="0">
                    <a:lnL w="12700">
                      <a:solidFill>
                        <a:srgbClr val="000000"/>
                      </a:solidFill>
                      <a:prstDash val="solid"/>
                    </a:lnL>
                    <a:lnR w="12700">
                      <a:solidFill>
                        <a:srgbClr val="000000"/>
                      </a:solidFill>
                      <a:prstDash val="solid"/>
                    </a:lnR>
                  </a:tcPr>
                </a:tc>
                <a:extLst>
                  <a:ext uri="{0D108BD9-81ED-4DB2-BD59-A6C34878D82A}">
                    <a16:rowId xmlns:a16="http://schemas.microsoft.com/office/drawing/2014/main" val="10006"/>
                  </a:ext>
                </a:extLst>
              </a:tr>
              <a:tr h="213716">
                <a:tc>
                  <a:txBody>
                    <a:bodyPr/>
                    <a:lstStyle/>
                    <a:p>
                      <a:pPr>
                        <a:lnSpc>
                          <a:spcPct val="100000"/>
                        </a:lnSpc>
                      </a:pPr>
                      <a:endParaRPr sz="1200">
                        <a:latin typeface="Times New Roman"/>
                        <a:cs typeface="Times New Roman"/>
                      </a:endParaRPr>
                    </a:p>
                  </a:txBody>
                  <a:tcPr marL="0" marR="0" marT="0" marB="0">
                    <a:lnL w="9525">
                      <a:solidFill>
                        <a:srgbClr val="000000"/>
                      </a:solidFill>
                      <a:prstDash val="solid"/>
                    </a:lnL>
                    <a:lnR w="12700">
                      <a:solidFill>
                        <a:srgbClr val="000000"/>
                      </a:solidFill>
                      <a:prstDash val="solid"/>
                    </a:lnR>
                  </a:tcPr>
                </a:tc>
                <a:tc>
                  <a:txBody>
                    <a:bodyPr/>
                    <a:lstStyle/>
                    <a:p>
                      <a:pPr marL="86360">
                        <a:lnSpc>
                          <a:spcPts val="1585"/>
                        </a:lnSpc>
                      </a:pPr>
                      <a:r>
                        <a:rPr sz="1450" spc="20" dirty="0">
                          <a:latin typeface="Times New Roman"/>
                          <a:cs typeface="Times New Roman"/>
                        </a:rPr>
                        <a:t>the</a:t>
                      </a:r>
                      <a:r>
                        <a:rPr sz="1450" spc="-15" dirty="0">
                          <a:latin typeface="Times New Roman"/>
                          <a:cs typeface="Times New Roman"/>
                        </a:rPr>
                        <a:t> </a:t>
                      </a:r>
                      <a:r>
                        <a:rPr sz="1450" spc="30" dirty="0">
                          <a:latin typeface="Times New Roman"/>
                          <a:cs typeface="Times New Roman"/>
                        </a:rPr>
                        <a:t>SPMP;</a:t>
                      </a:r>
                      <a:endParaRPr sz="145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86360">
                        <a:lnSpc>
                          <a:spcPts val="1585"/>
                        </a:lnSpc>
                      </a:pPr>
                      <a:r>
                        <a:rPr sz="1450" spc="15" dirty="0">
                          <a:latin typeface="Times New Roman"/>
                          <a:cs typeface="Times New Roman"/>
                        </a:rPr>
                        <a:t>interfaces;</a:t>
                      </a:r>
                      <a:endParaRPr sz="145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90170">
                        <a:lnSpc>
                          <a:spcPts val="1585"/>
                        </a:lnSpc>
                      </a:pPr>
                      <a:r>
                        <a:rPr sz="1450" spc="15" dirty="0">
                          <a:latin typeface="Times New Roman"/>
                          <a:cs typeface="Times New Roman"/>
                        </a:rPr>
                        <a:t>and</a:t>
                      </a:r>
                      <a:endParaRPr sz="145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86360">
                        <a:lnSpc>
                          <a:spcPts val="1585"/>
                        </a:lnSpc>
                      </a:pPr>
                      <a:r>
                        <a:rPr sz="1450" spc="15" dirty="0">
                          <a:latin typeface="Times New Roman"/>
                          <a:cs typeface="Times New Roman"/>
                        </a:rPr>
                        <a:t>and</a:t>
                      </a:r>
                      <a:r>
                        <a:rPr sz="1450" spc="-15" dirty="0">
                          <a:latin typeface="Times New Roman"/>
                          <a:cs typeface="Times New Roman"/>
                        </a:rPr>
                        <a:t> </a:t>
                      </a:r>
                      <a:r>
                        <a:rPr sz="1450" spc="20" dirty="0">
                          <a:latin typeface="Times New Roman"/>
                          <a:cs typeface="Times New Roman"/>
                        </a:rPr>
                        <a:t>project</a:t>
                      </a:r>
                      <a:endParaRPr sz="145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86360">
                        <a:lnSpc>
                          <a:spcPts val="1585"/>
                        </a:lnSpc>
                      </a:pPr>
                      <a:r>
                        <a:rPr sz="1450" spc="20" dirty="0">
                          <a:latin typeface="Times New Roman"/>
                          <a:cs typeface="Times New Roman"/>
                        </a:rPr>
                        <a:t>budget</a:t>
                      </a:r>
                      <a:r>
                        <a:rPr sz="1450" spc="15" dirty="0">
                          <a:latin typeface="Times New Roman"/>
                          <a:cs typeface="Times New Roman"/>
                        </a:rPr>
                        <a:t> and</a:t>
                      </a:r>
                      <a:endParaRPr sz="1450">
                        <a:latin typeface="Times New Roman"/>
                        <a:cs typeface="Times New Roman"/>
                      </a:endParaRPr>
                    </a:p>
                  </a:txBody>
                  <a:tcPr marL="0" marR="0" marT="0" marB="0">
                    <a:lnL w="12700">
                      <a:solidFill>
                        <a:srgbClr val="000000"/>
                      </a:solidFill>
                      <a:prstDash val="solid"/>
                    </a:lnL>
                    <a:lnR w="12700">
                      <a:solidFill>
                        <a:srgbClr val="000000"/>
                      </a:solidFill>
                      <a:prstDash val="solid"/>
                    </a:lnR>
                  </a:tcPr>
                </a:tc>
                <a:extLst>
                  <a:ext uri="{0D108BD9-81ED-4DB2-BD59-A6C34878D82A}">
                    <a16:rowId xmlns:a16="http://schemas.microsoft.com/office/drawing/2014/main" val="10007"/>
                  </a:ext>
                </a:extLst>
              </a:tr>
              <a:tr h="213871">
                <a:tc>
                  <a:txBody>
                    <a:bodyPr/>
                    <a:lstStyle/>
                    <a:p>
                      <a:pPr>
                        <a:lnSpc>
                          <a:spcPct val="100000"/>
                        </a:lnSpc>
                      </a:pPr>
                      <a:endParaRPr sz="1200">
                        <a:latin typeface="Times New Roman"/>
                        <a:cs typeface="Times New Roman"/>
                      </a:endParaRPr>
                    </a:p>
                  </a:txBody>
                  <a:tcPr marL="0" marR="0" marT="0" marB="0">
                    <a:lnL w="9525">
                      <a:solidFill>
                        <a:srgbClr val="000000"/>
                      </a:solidFill>
                      <a:prstDash val="solid"/>
                    </a:lnL>
                    <a:lnR w="12700">
                      <a:solidFill>
                        <a:srgbClr val="000000"/>
                      </a:solidFill>
                      <a:prstDash val="solid"/>
                    </a:lnR>
                  </a:tcPr>
                </a:tc>
                <a:tc>
                  <a:txBody>
                    <a:bodyPr/>
                    <a:lstStyle/>
                    <a:p>
                      <a:pPr marL="86360">
                        <a:lnSpc>
                          <a:spcPts val="1585"/>
                        </a:lnSpc>
                      </a:pPr>
                      <a:r>
                        <a:rPr sz="1450" spc="15" dirty="0">
                          <a:latin typeface="Times New Roman"/>
                          <a:cs typeface="Times New Roman"/>
                        </a:rPr>
                        <a:t>reference</a:t>
                      </a:r>
                      <a:endParaRPr sz="145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86360">
                        <a:lnSpc>
                          <a:spcPts val="1585"/>
                        </a:lnSpc>
                      </a:pPr>
                      <a:r>
                        <a:rPr sz="1450" spc="15" dirty="0">
                          <a:latin typeface="Times New Roman"/>
                          <a:cs typeface="Times New Roman"/>
                        </a:rPr>
                        <a:t>project</a:t>
                      </a:r>
                      <a:endParaRPr sz="1450" dirty="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90170">
                        <a:lnSpc>
                          <a:spcPts val="1585"/>
                        </a:lnSpc>
                      </a:pPr>
                      <a:r>
                        <a:rPr sz="1450" spc="15" dirty="0">
                          <a:latin typeface="Times New Roman"/>
                          <a:cs typeface="Times New Roman"/>
                        </a:rPr>
                        <a:t>constraints;</a:t>
                      </a:r>
                      <a:endParaRPr sz="145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86360">
                        <a:lnSpc>
                          <a:spcPts val="1585"/>
                        </a:lnSpc>
                      </a:pPr>
                      <a:r>
                        <a:rPr sz="1450" spc="25" dirty="0">
                          <a:latin typeface="Times New Roman"/>
                          <a:cs typeface="Times New Roman"/>
                        </a:rPr>
                        <a:t>support</a:t>
                      </a:r>
                      <a:endParaRPr sz="145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86360">
                        <a:lnSpc>
                          <a:spcPts val="1585"/>
                        </a:lnSpc>
                      </a:pPr>
                      <a:r>
                        <a:rPr sz="1450" spc="25" dirty="0">
                          <a:latin typeface="Times New Roman"/>
                          <a:cs typeface="Times New Roman"/>
                        </a:rPr>
                        <a:t>resource</a:t>
                      </a:r>
                      <a:endParaRPr sz="1450">
                        <a:latin typeface="Times New Roman"/>
                        <a:cs typeface="Times New Roman"/>
                      </a:endParaRPr>
                    </a:p>
                  </a:txBody>
                  <a:tcPr marL="0" marR="0" marT="0" marB="0">
                    <a:lnL w="12700">
                      <a:solidFill>
                        <a:srgbClr val="000000"/>
                      </a:solidFill>
                      <a:prstDash val="solid"/>
                    </a:lnL>
                    <a:lnR w="12700">
                      <a:solidFill>
                        <a:srgbClr val="000000"/>
                      </a:solidFill>
                      <a:prstDash val="solid"/>
                    </a:lnR>
                  </a:tcPr>
                </a:tc>
                <a:extLst>
                  <a:ext uri="{0D108BD9-81ED-4DB2-BD59-A6C34878D82A}">
                    <a16:rowId xmlns:a16="http://schemas.microsoft.com/office/drawing/2014/main" val="10008"/>
                  </a:ext>
                </a:extLst>
              </a:tr>
              <a:tr h="213871">
                <a:tc>
                  <a:txBody>
                    <a:bodyPr/>
                    <a:lstStyle/>
                    <a:p>
                      <a:pPr>
                        <a:lnSpc>
                          <a:spcPct val="100000"/>
                        </a:lnSpc>
                      </a:pPr>
                      <a:endParaRPr sz="1200">
                        <a:latin typeface="Times New Roman"/>
                        <a:cs typeface="Times New Roman"/>
                      </a:endParaRPr>
                    </a:p>
                  </a:txBody>
                  <a:tcPr marL="0" marR="0" marT="0" marB="0">
                    <a:lnL w="9525">
                      <a:solidFill>
                        <a:srgbClr val="000000"/>
                      </a:solidFill>
                      <a:prstDash val="solid"/>
                    </a:lnL>
                    <a:lnR w="12700">
                      <a:solidFill>
                        <a:srgbClr val="000000"/>
                      </a:solidFill>
                      <a:prstDash val="solid"/>
                    </a:lnR>
                  </a:tcPr>
                </a:tc>
                <a:tc>
                  <a:txBody>
                    <a:bodyPr/>
                    <a:lstStyle/>
                    <a:p>
                      <a:pPr marL="86360">
                        <a:lnSpc>
                          <a:spcPts val="1585"/>
                        </a:lnSpc>
                      </a:pPr>
                      <a:r>
                        <a:rPr sz="1450" spc="20" dirty="0">
                          <a:latin typeface="Times New Roman"/>
                          <a:cs typeface="Times New Roman"/>
                        </a:rPr>
                        <a:t>materials;</a:t>
                      </a:r>
                      <a:endParaRPr sz="145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86360">
                        <a:lnSpc>
                          <a:spcPts val="1585"/>
                        </a:lnSpc>
                      </a:pPr>
                      <a:r>
                        <a:rPr sz="1450" spc="20" dirty="0">
                          <a:latin typeface="Times New Roman"/>
                          <a:cs typeface="Times New Roman"/>
                        </a:rPr>
                        <a:t>responsibilities</a:t>
                      </a:r>
                      <a:endParaRPr sz="145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90170">
                        <a:lnSpc>
                          <a:spcPts val="1585"/>
                        </a:lnSpc>
                      </a:pPr>
                      <a:r>
                        <a:rPr sz="1450" spc="10" dirty="0">
                          <a:latin typeface="Times New Roman"/>
                          <a:cs typeface="Times New Roman"/>
                        </a:rPr>
                        <a:t>risk</a:t>
                      </a:r>
                      <a:endParaRPr sz="145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86360">
                        <a:lnSpc>
                          <a:spcPts val="1585"/>
                        </a:lnSpc>
                      </a:pPr>
                      <a:r>
                        <a:rPr sz="1450" spc="20" dirty="0">
                          <a:latin typeface="Times New Roman"/>
                          <a:cs typeface="Times New Roman"/>
                        </a:rPr>
                        <a:t>functions</a:t>
                      </a:r>
                      <a:endParaRPr sz="145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86360">
                        <a:lnSpc>
                          <a:spcPts val="1585"/>
                        </a:lnSpc>
                      </a:pPr>
                      <a:r>
                        <a:rPr sz="1450" spc="20" dirty="0">
                          <a:latin typeface="Times New Roman"/>
                          <a:cs typeface="Times New Roman"/>
                        </a:rPr>
                        <a:t>allocation;</a:t>
                      </a:r>
                      <a:endParaRPr sz="1450">
                        <a:latin typeface="Times New Roman"/>
                        <a:cs typeface="Times New Roman"/>
                      </a:endParaRPr>
                    </a:p>
                  </a:txBody>
                  <a:tcPr marL="0" marR="0" marT="0" marB="0">
                    <a:lnL w="12700">
                      <a:solidFill>
                        <a:srgbClr val="000000"/>
                      </a:solidFill>
                      <a:prstDash val="solid"/>
                    </a:lnL>
                    <a:lnR w="12700">
                      <a:solidFill>
                        <a:srgbClr val="000000"/>
                      </a:solidFill>
                      <a:prstDash val="solid"/>
                    </a:lnR>
                  </a:tcPr>
                </a:tc>
                <a:extLst>
                  <a:ext uri="{0D108BD9-81ED-4DB2-BD59-A6C34878D82A}">
                    <a16:rowId xmlns:a16="http://schemas.microsoft.com/office/drawing/2014/main" val="10009"/>
                  </a:ext>
                </a:extLst>
              </a:tr>
              <a:tr h="213724">
                <a:tc>
                  <a:txBody>
                    <a:bodyPr/>
                    <a:lstStyle/>
                    <a:p>
                      <a:pPr>
                        <a:lnSpc>
                          <a:spcPct val="100000"/>
                        </a:lnSpc>
                      </a:pPr>
                      <a:endParaRPr sz="1200">
                        <a:latin typeface="Times New Roman"/>
                        <a:cs typeface="Times New Roman"/>
                      </a:endParaRPr>
                    </a:p>
                  </a:txBody>
                  <a:tcPr marL="0" marR="0" marT="0" marB="0">
                    <a:lnL w="9525">
                      <a:solidFill>
                        <a:srgbClr val="000000"/>
                      </a:solidFill>
                      <a:prstDash val="solid"/>
                    </a:lnL>
                    <a:lnR w="12700">
                      <a:solidFill>
                        <a:srgbClr val="000000"/>
                      </a:solidFill>
                      <a:prstDash val="solid"/>
                    </a:lnR>
                  </a:tcPr>
                </a:tc>
                <a:tc>
                  <a:txBody>
                    <a:bodyPr/>
                    <a:lstStyle/>
                    <a:p>
                      <a:pPr marL="86360">
                        <a:lnSpc>
                          <a:spcPts val="1585"/>
                        </a:lnSpc>
                      </a:pPr>
                      <a:r>
                        <a:rPr sz="1450" spc="20" dirty="0">
                          <a:latin typeface="Times New Roman"/>
                          <a:cs typeface="Times New Roman"/>
                        </a:rPr>
                        <a:t>definitions</a:t>
                      </a:r>
                      <a:r>
                        <a:rPr sz="1450" spc="-25" dirty="0">
                          <a:latin typeface="Times New Roman"/>
                          <a:cs typeface="Times New Roman"/>
                        </a:rPr>
                        <a:t> </a:t>
                      </a:r>
                      <a:r>
                        <a:rPr sz="1450" spc="30" dirty="0">
                          <a:latin typeface="Times New Roman"/>
                          <a:cs typeface="Times New Roman"/>
                        </a:rPr>
                        <a:t>and</a:t>
                      </a:r>
                      <a:endParaRPr sz="145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a:lnSpc>
                          <a:spcPct val="100000"/>
                        </a:lnSpc>
                      </a:pPr>
                      <a:endParaRPr sz="12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90170">
                        <a:lnSpc>
                          <a:spcPts val="1585"/>
                        </a:lnSpc>
                      </a:pPr>
                      <a:r>
                        <a:rPr sz="1450" spc="25" dirty="0">
                          <a:latin typeface="Times New Roman"/>
                          <a:cs typeface="Times New Roman"/>
                        </a:rPr>
                        <a:t>management;</a:t>
                      </a:r>
                      <a:endParaRPr sz="145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a:lnSpc>
                          <a:spcPct val="100000"/>
                        </a:lnSpc>
                      </a:pPr>
                      <a:endParaRPr sz="12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86360">
                        <a:lnSpc>
                          <a:spcPts val="1585"/>
                        </a:lnSpc>
                      </a:pPr>
                      <a:r>
                        <a:rPr sz="1450" spc="15" dirty="0">
                          <a:latin typeface="Times New Roman"/>
                          <a:cs typeface="Times New Roman"/>
                        </a:rPr>
                        <a:t>and</a:t>
                      </a:r>
                      <a:r>
                        <a:rPr sz="1450" spc="-20" dirty="0">
                          <a:latin typeface="Times New Roman"/>
                          <a:cs typeface="Times New Roman"/>
                        </a:rPr>
                        <a:t> </a:t>
                      </a:r>
                      <a:r>
                        <a:rPr sz="1450" spc="25" dirty="0">
                          <a:latin typeface="Times New Roman"/>
                          <a:cs typeface="Times New Roman"/>
                        </a:rPr>
                        <a:t>schedule</a:t>
                      </a:r>
                      <a:endParaRPr sz="1450">
                        <a:latin typeface="Times New Roman"/>
                        <a:cs typeface="Times New Roman"/>
                      </a:endParaRPr>
                    </a:p>
                  </a:txBody>
                  <a:tcPr marL="0" marR="0" marT="0" marB="0">
                    <a:lnL w="12700">
                      <a:solidFill>
                        <a:srgbClr val="000000"/>
                      </a:solidFill>
                      <a:prstDash val="solid"/>
                    </a:lnL>
                    <a:lnR w="12700">
                      <a:solidFill>
                        <a:srgbClr val="000000"/>
                      </a:solidFill>
                      <a:prstDash val="solid"/>
                    </a:lnR>
                  </a:tcPr>
                </a:tc>
                <a:extLst>
                  <a:ext uri="{0D108BD9-81ED-4DB2-BD59-A6C34878D82A}">
                    <a16:rowId xmlns:a16="http://schemas.microsoft.com/office/drawing/2014/main" val="10010"/>
                  </a:ext>
                </a:extLst>
              </a:tr>
              <a:tr h="213723">
                <a:tc>
                  <a:txBody>
                    <a:bodyPr/>
                    <a:lstStyle/>
                    <a:p>
                      <a:pPr>
                        <a:lnSpc>
                          <a:spcPct val="100000"/>
                        </a:lnSpc>
                      </a:pPr>
                      <a:endParaRPr sz="1200">
                        <a:latin typeface="Times New Roman"/>
                        <a:cs typeface="Times New Roman"/>
                      </a:endParaRPr>
                    </a:p>
                  </a:txBody>
                  <a:tcPr marL="0" marR="0" marT="0" marB="0">
                    <a:lnL w="9525">
                      <a:solidFill>
                        <a:srgbClr val="000000"/>
                      </a:solidFill>
                      <a:prstDash val="solid"/>
                    </a:lnL>
                    <a:lnR w="12700">
                      <a:solidFill>
                        <a:srgbClr val="000000"/>
                      </a:solidFill>
                      <a:prstDash val="solid"/>
                    </a:lnR>
                  </a:tcPr>
                </a:tc>
                <a:tc>
                  <a:txBody>
                    <a:bodyPr/>
                    <a:lstStyle/>
                    <a:p>
                      <a:pPr marL="86360">
                        <a:lnSpc>
                          <a:spcPts val="1585"/>
                        </a:lnSpc>
                      </a:pPr>
                      <a:r>
                        <a:rPr sz="1450" spc="20" dirty="0">
                          <a:latin typeface="Times New Roman"/>
                          <a:cs typeface="Times New Roman"/>
                        </a:rPr>
                        <a:t>acronyms</a:t>
                      </a:r>
                      <a:endParaRPr sz="145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a:lnSpc>
                          <a:spcPct val="100000"/>
                        </a:lnSpc>
                      </a:pPr>
                      <a:endParaRPr sz="12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90170">
                        <a:lnSpc>
                          <a:spcPts val="1585"/>
                        </a:lnSpc>
                      </a:pPr>
                      <a:r>
                        <a:rPr sz="1450" spc="20" dirty="0">
                          <a:latin typeface="Times New Roman"/>
                          <a:cs typeface="Times New Roman"/>
                        </a:rPr>
                        <a:t>monitoring</a:t>
                      </a:r>
                      <a:endParaRPr sz="145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a:lnSpc>
                          <a:spcPct val="100000"/>
                        </a:lnSpc>
                      </a:pPr>
                      <a:endParaRPr sz="12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a:lnSpc>
                          <a:spcPct val="100000"/>
                        </a:lnSpc>
                      </a:pPr>
                      <a:endParaRPr sz="12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extLst>
                  <a:ext uri="{0D108BD9-81ED-4DB2-BD59-A6C34878D82A}">
                    <a16:rowId xmlns:a16="http://schemas.microsoft.com/office/drawing/2014/main" val="10011"/>
                  </a:ext>
                </a:extLst>
              </a:tr>
              <a:tr h="213901">
                <a:tc>
                  <a:txBody>
                    <a:bodyPr/>
                    <a:lstStyle/>
                    <a:p>
                      <a:pPr>
                        <a:lnSpc>
                          <a:spcPct val="100000"/>
                        </a:lnSpc>
                      </a:pPr>
                      <a:endParaRPr sz="1200">
                        <a:latin typeface="Times New Roman"/>
                        <a:cs typeface="Times New Roman"/>
                      </a:endParaRPr>
                    </a:p>
                  </a:txBody>
                  <a:tcPr marL="0" marR="0" marT="0" marB="0">
                    <a:lnL w="9525">
                      <a:solidFill>
                        <a:srgbClr val="000000"/>
                      </a:solidFill>
                      <a:prstDash val="solid"/>
                    </a:lnL>
                    <a:lnR w="12700">
                      <a:solidFill>
                        <a:srgbClr val="000000"/>
                      </a:solidFill>
                      <a:prstDash val="solid"/>
                    </a:lnR>
                  </a:tcPr>
                </a:tc>
                <a:tc>
                  <a:txBody>
                    <a:bodyPr/>
                    <a:lstStyle/>
                    <a:p>
                      <a:pPr>
                        <a:lnSpc>
                          <a:spcPct val="100000"/>
                        </a:lnSpc>
                      </a:pPr>
                      <a:endParaRPr sz="12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a:lnSpc>
                          <a:spcPct val="100000"/>
                        </a:lnSpc>
                      </a:pPr>
                      <a:endParaRPr sz="12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90170">
                        <a:lnSpc>
                          <a:spcPts val="1585"/>
                        </a:lnSpc>
                      </a:pPr>
                      <a:r>
                        <a:rPr sz="1450" spc="15" dirty="0">
                          <a:latin typeface="Times New Roman"/>
                          <a:cs typeface="Times New Roman"/>
                        </a:rPr>
                        <a:t>and</a:t>
                      </a:r>
                      <a:endParaRPr sz="145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a:lnSpc>
                          <a:spcPct val="100000"/>
                        </a:lnSpc>
                      </a:pPr>
                      <a:endParaRPr sz="12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a:lnSpc>
                          <a:spcPct val="100000"/>
                        </a:lnSpc>
                      </a:pPr>
                      <a:endParaRPr sz="12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extLst>
                  <a:ext uri="{0D108BD9-81ED-4DB2-BD59-A6C34878D82A}">
                    <a16:rowId xmlns:a16="http://schemas.microsoft.com/office/drawing/2014/main" val="10012"/>
                  </a:ext>
                </a:extLst>
              </a:tr>
              <a:tr h="213902">
                <a:tc>
                  <a:txBody>
                    <a:bodyPr/>
                    <a:lstStyle/>
                    <a:p>
                      <a:pPr>
                        <a:lnSpc>
                          <a:spcPct val="100000"/>
                        </a:lnSpc>
                      </a:pPr>
                      <a:endParaRPr sz="1200">
                        <a:latin typeface="Times New Roman"/>
                        <a:cs typeface="Times New Roman"/>
                      </a:endParaRPr>
                    </a:p>
                  </a:txBody>
                  <a:tcPr marL="0" marR="0" marT="0" marB="0">
                    <a:lnL w="9525">
                      <a:solidFill>
                        <a:srgbClr val="000000"/>
                      </a:solidFill>
                      <a:prstDash val="solid"/>
                    </a:lnL>
                    <a:lnR w="12700">
                      <a:solidFill>
                        <a:srgbClr val="000000"/>
                      </a:solidFill>
                      <a:prstDash val="solid"/>
                    </a:lnR>
                  </a:tcPr>
                </a:tc>
                <a:tc>
                  <a:txBody>
                    <a:bodyPr/>
                    <a:lstStyle/>
                    <a:p>
                      <a:pPr>
                        <a:lnSpc>
                          <a:spcPct val="100000"/>
                        </a:lnSpc>
                      </a:pPr>
                      <a:endParaRPr sz="12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a:lnSpc>
                          <a:spcPct val="100000"/>
                        </a:lnSpc>
                      </a:pPr>
                      <a:endParaRPr sz="12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90170">
                        <a:lnSpc>
                          <a:spcPts val="1585"/>
                        </a:lnSpc>
                      </a:pPr>
                      <a:r>
                        <a:rPr sz="1450" spc="15" dirty="0">
                          <a:latin typeface="Times New Roman"/>
                          <a:cs typeface="Times New Roman"/>
                        </a:rPr>
                        <a:t>controlling</a:t>
                      </a:r>
                      <a:endParaRPr sz="145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a:lnSpc>
                          <a:spcPct val="100000"/>
                        </a:lnSpc>
                      </a:pPr>
                      <a:endParaRPr sz="12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a:lnSpc>
                          <a:spcPct val="100000"/>
                        </a:lnSpc>
                      </a:pPr>
                      <a:endParaRPr sz="12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extLst>
                  <a:ext uri="{0D108BD9-81ED-4DB2-BD59-A6C34878D82A}">
                    <a16:rowId xmlns:a16="http://schemas.microsoft.com/office/drawing/2014/main" val="10013"/>
                  </a:ext>
                </a:extLst>
              </a:tr>
              <a:tr h="213716">
                <a:tc>
                  <a:txBody>
                    <a:bodyPr/>
                    <a:lstStyle/>
                    <a:p>
                      <a:pPr>
                        <a:lnSpc>
                          <a:spcPct val="100000"/>
                        </a:lnSpc>
                      </a:pPr>
                      <a:endParaRPr sz="1200">
                        <a:latin typeface="Times New Roman"/>
                        <a:cs typeface="Times New Roman"/>
                      </a:endParaRPr>
                    </a:p>
                  </a:txBody>
                  <a:tcPr marL="0" marR="0" marT="0" marB="0">
                    <a:lnL w="9525">
                      <a:solidFill>
                        <a:srgbClr val="000000"/>
                      </a:solidFill>
                      <a:prstDash val="solid"/>
                    </a:lnL>
                    <a:lnR w="12700">
                      <a:solidFill>
                        <a:srgbClr val="000000"/>
                      </a:solidFill>
                      <a:prstDash val="solid"/>
                    </a:lnR>
                  </a:tcPr>
                </a:tc>
                <a:tc>
                  <a:txBody>
                    <a:bodyPr/>
                    <a:lstStyle/>
                    <a:p>
                      <a:pPr>
                        <a:lnSpc>
                          <a:spcPct val="100000"/>
                        </a:lnSpc>
                      </a:pPr>
                      <a:endParaRPr sz="12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a:lnSpc>
                          <a:spcPct val="100000"/>
                        </a:lnSpc>
                      </a:pPr>
                      <a:endParaRPr sz="12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90170">
                        <a:lnSpc>
                          <a:spcPts val="1585"/>
                        </a:lnSpc>
                      </a:pPr>
                      <a:r>
                        <a:rPr sz="1450" spc="25" dirty="0">
                          <a:latin typeface="Times New Roman"/>
                          <a:cs typeface="Times New Roman"/>
                        </a:rPr>
                        <a:t>mechanisms;</a:t>
                      </a:r>
                      <a:endParaRPr sz="145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a:lnSpc>
                          <a:spcPct val="100000"/>
                        </a:lnSpc>
                      </a:pPr>
                      <a:endParaRPr sz="12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a:lnSpc>
                          <a:spcPct val="100000"/>
                        </a:lnSpc>
                      </a:pPr>
                      <a:endParaRPr sz="12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extLst>
                  <a:ext uri="{0D108BD9-81ED-4DB2-BD59-A6C34878D82A}">
                    <a16:rowId xmlns:a16="http://schemas.microsoft.com/office/drawing/2014/main" val="10014"/>
                  </a:ext>
                </a:extLst>
              </a:tr>
              <a:tr h="213716">
                <a:tc>
                  <a:txBody>
                    <a:bodyPr/>
                    <a:lstStyle/>
                    <a:p>
                      <a:pPr>
                        <a:lnSpc>
                          <a:spcPct val="100000"/>
                        </a:lnSpc>
                      </a:pPr>
                      <a:endParaRPr sz="1200">
                        <a:latin typeface="Times New Roman"/>
                        <a:cs typeface="Times New Roman"/>
                      </a:endParaRPr>
                    </a:p>
                  </a:txBody>
                  <a:tcPr marL="0" marR="0" marT="0" marB="0">
                    <a:lnL w="9525">
                      <a:solidFill>
                        <a:srgbClr val="000000"/>
                      </a:solidFill>
                      <a:prstDash val="solid"/>
                    </a:lnL>
                    <a:lnR w="12700">
                      <a:solidFill>
                        <a:srgbClr val="000000"/>
                      </a:solidFill>
                      <a:prstDash val="solid"/>
                    </a:lnR>
                  </a:tcPr>
                </a:tc>
                <a:tc>
                  <a:txBody>
                    <a:bodyPr/>
                    <a:lstStyle/>
                    <a:p>
                      <a:pPr>
                        <a:lnSpc>
                          <a:spcPct val="100000"/>
                        </a:lnSpc>
                      </a:pPr>
                      <a:endParaRPr sz="12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a:lnSpc>
                          <a:spcPct val="100000"/>
                        </a:lnSpc>
                      </a:pPr>
                      <a:endParaRPr sz="12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90170">
                        <a:lnSpc>
                          <a:spcPts val="1585"/>
                        </a:lnSpc>
                      </a:pPr>
                      <a:r>
                        <a:rPr sz="1450" spc="15" dirty="0">
                          <a:latin typeface="Times New Roman"/>
                          <a:cs typeface="Times New Roman"/>
                        </a:rPr>
                        <a:t>and</a:t>
                      </a:r>
                      <a:r>
                        <a:rPr sz="1450" spc="-5" dirty="0">
                          <a:latin typeface="Times New Roman"/>
                          <a:cs typeface="Times New Roman"/>
                        </a:rPr>
                        <a:t> </a:t>
                      </a:r>
                      <a:r>
                        <a:rPr sz="1450" spc="15" dirty="0">
                          <a:latin typeface="Times New Roman"/>
                          <a:cs typeface="Times New Roman"/>
                        </a:rPr>
                        <a:t>staffing</a:t>
                      </a:r>
                      <a:endParaRPr sz="145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a:lnSpc>
                          <a:spcPct val="100000"/>
                        </a:lnSpc>
                      </a:pPr>
                      <a:endParaRPr sz="12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a:lnSpc>
                          <a:spcPct val="100000"/>
                        </a:lnSpc>
                      </a:pPr>
                      <a:endParaRPr sz="12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extLst>
                  <a:ext uri="{0D108BD9-81ED-4DB2-BD59-A6C34878D82A}">
                    <a16:rowId xmlns:a16="http://schemas.microsoft.com/office/drawing/2014/main" val="10015"/>
                  </a:ext>
                </a:extLst>
              </a:tr>
              <a:tr h="221038">
                <a:tc>
                  <a:txBody>
                    <a:bodyPr/>
                    <a:lstStyle/>
                    <a:p>
                      <a:pPr>
                        <a:lnSpc>
                          <a:spcPct val="100000"/>
                        </a:lnSpc>
                      </a:pPr>
                      <a:endParaRPr sz="1300">
                        <a:latin typeface="Times New Roman"/>
                        <a:cs typeface="Times New Roman"/>
                      </a:endParaRPr>
                    </a:p>
                  </a:txBody>
                  <a:tcPr marL="0" marR="0" marT="0" marB="0">
                    <a:lnL w="9525">
                      <a:solidFill>
                        <a:srgbClr val="000000"/>
                      </a:solidFill>
                      <a:prstDash val="solid"/>
                    </a:lnL>
                    <a:lnR w="12700">
                      <a:solidFill>
                        <a:srgbClr val="000000"/>
                      </a:solidFill>
                      <a:prstDash val="solid"/>
                    </a:lnR>
                    <a:lnB w="12700">
                      <a:solidFill>
                        <a:srgbClr val="000000"/>
                      </a:solidFill>
                      <a:prstDash val="solid"/>
                    </a:lnB>
                  </a:tcPr>
                </a:tc>
                <a:tc>
                  <a:txBody>
                    <a:bodyPr/>
                    <a:lstStyle/>
                    <a:p>
                      <a:pPr>
                        <a:lnSpc>
                          <a:spcPct val="100000"/>
                        </a:lnSpc>
                      </a:pPr>
                      <a:endParaRPr sz="1300">
                        <a:latin typeface="Times New Roman"/>
                        <a:cs typeface="Times New Roman"/>
                      </a:endParaRPr>
                    </a:p>
                  </a:txBody>
                  <a:tcPr marL="0" marR="0" marT="0" marB="0">
                    <a:lnL w="12700">
                      <a:solidFill>
                        <a:srgbClr val="000000"/>
                      </a:solidFill>
                      <a:prstDash val="solid"/>
                    </a:lnL>
                    <a:lnR w="12700">
                      <a:solidFill>
                        <a:srgbClr val="000000"/>
                      </a:solidFill>
                      <a:prstDash val="solid"/>
                    </a:lnR>
                    <a:lnB w="12700">
                      <a:solidFill>
                        <a:srgbClr val="000000"/>
                      </a:solidFill>
                      <a:prstDash val="solid"/>
                    </a:lnB>
                  </a:tcPr>
                </a:tc>
                <a:tc>
                  <a:txBody>
                    <a:bodyPr/>
                    <a:lstStyle/>
                    <a:p>
                      <a:pPr>
                        <a:lnSpc>
                          <a:spcPct val="100000"/>
                        </a:lnSpc>
                      </a:pPr>
                      <a:endParaRPr sz="1300">
                        <a:latin typeface="Times New Roman"/>
                        <a:cs typeface="Times New Roman"/>
                      </a:endParaRPr>
                    </a:p>
                  </a:txBody>
                  <a:tcPr marL="0" marR="0" marT="0" marB="0">
                    <a:lnL w="12700">
                      <a:solidFill>
                        <a:srgbClr val="000000"/>
                      </a:solidFill>
                      <a:prstDash val="solid"/>
                    </a:lnL>
                    <a:lnR w="12700">
                      <a:solidFill>
                        <a:srgbClr val="000000"/>
                      </a:solidFill>
                      <a:prstDash val="solid"/>
                    </a:lnR>
                    <a:lnB w="12700">
                      <a:solidFill>
                        <a:srgbClr val="000000"/>
                      </a:solidFill>
                      <a:prstDash val="solid"/>
                    </a:lnB>
                  </a:tcPr>
                </a:tc>
                <a:tc>
                  <a:txBody>
                    <a:bodyPr/>
                    <a:lstStyle/>
                    <a:p>
                      <a:pPr marL="90170">
                        <a:lnSpc>
                          <a:spcPts val="1630"/>
                        </a:lnSpc>
                      </a:pPr>
                      <a:r>
                        <a:rPr sz="1450" spc="20" dirty="0">
                          <a:latin typeface="Times New Roman"/>
                          <a:cs typeface="Times New Roman"/>
                        </a:rPr>
                        <a:t>plan</a:t>
                      </a:r>
                      <a:endParaRPr sz="1450">
                        <a:latin typeface="Times New Roman"/>
                        <a:cs typeface="Times New Roman"/>
                      </a:endParaRPr>
                    </a:p>
                  </a:txBody>
                  <a:tcPr marL="0" marR="0" marT="0" marB="0">
                    <a:lnL w="12700">
                      <a:solidFill>
                        <a:srgbClr val="000000"/>
                      </a:solidFill>
                      <a:prstDash val="solid"/>
                    </a:lnL>
                    <a:lnR w="12700">
                      <a:solidFill>
                        <a:srgbClr val="000000"/>
                      </a:solidFill>
                      <a:prstDash val="solid"/>
                    </a:lnR>
                    <a:lnB w="12700">
                      <a:solidFill>
                        <a:srgbClr val="000000"/>
                      </a:solidFill>
                      <a:prstDash val="solid"/>
                    </a:lnB>
                  </a:tcPr>
                </a:tc>
                <a:tc>
                  <a:txBody>
                    <a:bodyPr/>
                    <a:lstStyle/>
                    <a:p>
                      <a:pPr>
                        <a:lnSpc>
                          <a:spcPct val="100000"/>
                        </a:lnSpc>
                      </a:pPr>
                      <a:endParaRPr sz="1300">
                        <a:latin typeface="Times New Roman"/>
                        <a:cs typeface="Times New Roman"/>
                      </a:endParaRPr>
                    </a:p>
                  </a:txBody>
                  <a:tcPr marL="0" marR="0" marT="0" marB="0">
                    <a:lnL w="12700">
                      <a:solidFill>
                        <a:srgbClr val="000000"/>
                      </a:solidFill>
                      <a:prstDash val="solid"/>
                    </a:lnL>
                    <a:lnR w="12700">
                      <a:solidFill>
                        <a:srgbClr val="000000"/>
                      </a:solidFill>
                      <a:prstDash val="solid"/>
                    </a:lnR>
                    <a:lnB w="12700">
                      <a:solidFill>
                        <a:srgbClr val="000000"/>
                      </a:solidFill>
                      <a:prstDash val="solid"/>
                    </a:lnB>
                  </a:tcPr>
                </a:tc>
                <a:tc>
                  <a:txBody>
                    <a:bodyPr/>
                    <a:lstStyle/>
                    <a:p>
                      <a:pPr>
                        <a:lnSpc>
                          <a:spcPct val="100000"/>
                        </a:lnSpc>
                      </a:pPr>
                      <a:endParaRPr sz="1300" dirty="0">
                        <a:latin typeface="Times New Roman"/>
                        <a:cs typeface="Times New Roman"/>
                      </a:endParaRPr>
                    </a:p>
                  </a:txBody>
                  <a:tcPr marL="0" marR="0" marT="0" marB="0">
                    <a:lnL w="12700">
                      <a:solidFill>
                        <a:srgbClr val="000000"/>
                      </a:solidFill>
                      <a:prstDash val="solid"/>
                    </a:lnL>
                    <a:lnR w="12700">
                      <a:solidFill>
                        <a:srgbClr val="000000"/>
                      </a:solidFill>
                      <a:prstDash val="solid"/>
                    </a:lnR>
                    <a:lnB w="12700">
                      <a:solidFill>
                        <a:srgbClr val="000000"/>
                      </a:solidFill>
                      <a:prstDash val="solid"/>
                    </a:lnB>
                  </a:tcPr>
                </a:tc>
                <a:extLst>
                  <a:ext uri="{0D108BD9-81ED-4DB2-BD59-A6C34878D82A}">
                    <a16:rowId xmlns:a16="http://schemas.microsoft.com/office/drawing/2014/main" val="10016"/>
                  </a:ext>
                </a:extLst>
              </a:tr>
            </a:tbl>
          </a:graphicData>
        </a:graphic>
      </p:graphicFrame>
      <p:sp>
        <p:nvSpPr>
          <p:cNvPr id="5" name="object 5"/>
          <p:cNvSpPr txBox="1"/>
          <p:nvPr/>
        </p:nvSpPr>
        <p:spPr>
          <a:xfrm>
            <a:off x="8082026" y="6570890"/>
            <a:ext cx="274955" cy="245110"/>
          </a:xfrm>
          <a:prstGeom prst="rect">
            <a:avLst/>
          </a:prstGeom>
        </p:spPr>
        <p:txBody>
          <a:bodyPr vert="horz" wrap="square" lIns="0" tIns="15875" rIns="0" bIns="0" rtlCol="0">
            <a:spAutoFit/>
          </a:bodyPr>
          <a:lstStyle/>
          <a:p>
            <a:pPr marL="51435">
              <a:lnSpc>
                <a:spcPct val="100000"/>
              </a:lnSpc>
              <a:spcBef>
                <a:spcPts val="125"/>
              </a:spcBef>
            </a:pPr>
            <a:fld id="{81D60167-4931-47E6-BA6A-407CBD079E47}" type="slidenum">
              <a:rPr sz="1400" dirty="0">
                <a:latin typeface="Arial MT"/>
                <a:cs typeface="Arial MT"/>
              </a:rPr>
              <a:t>10</a:t>
            </a:fld>
            <a:endParaRPr sz="1400">
              <a:latin typeface="Arial MT"/>
              <a:cs typeface="Arial MT"/>
            </a:endParaRPr>
          </a:p>
        </p:txBody>
      </p:sp>
      <p:sp>
        <p:nvSpPr>
          <p:cNvPr id="3" name="object 3"/>
          <p:cNvSpPr txBox="1">
            <a:spLocks noGrp="1"/>
          </p:cNvSpPr>
          <p:nvPr>
            <p:ph type="title"/>
          </p:nvPr>
        </p:nvSpPr>
        <p:spPr>
          <a:xfrm>
            <a:off x="1145844" y="705738"/>
            <a:ext cx="6049645" cy="928369"/>
          </a:xfrm>
          <a:prstGeom prst="rect">
            <a:avLst/>
          </a:prstGeom>
        </p:spPr>
        <p:txBody>
          <a:bodyPr vert="horz" wrap="square" lIns="0" tIns="88265" rIns="0" bIns="0" rtlCol="0">
            <a:spAutoFit/>
          </a:bodyPr>
          <a:lstStyle/>
          <a:p>
            <a:pPr marL="12700" marR="5080">
              <a:lnSpc>
                <a:spcPts val="3260"/>
              </a:lnSpc>
              <a:spcBef>
                <a:spcPts val="695"/>
              </a:spcBef>
            </a:pPr>
            <a:r>
              <a:rPr sz="3200" spc="-140" dirty="0">
                <a:solidFill>
                  <a:srgbClr val="252525"/>
                </a:solidFill>
              </a:rPr>
              <a:t>S</a:t>
            </a:r>
            <a:r>
              <a:rPr sz="3200" spc="25" dirty="0">
                <a:solidFill>
                  <a:srgbClr val="252525"/>
                </a:solidFill>
              </a:rPr>
              <a:t>a</a:t>
            </a:r>
            <a:r>
              <a:rPr sz="3200" spc="-95" dirty="0">
                <a:solidFill>
                  <a:srgbClr val="252525"/>
                </a:solidFill>
              </a:rPr>
              <a:t>m</a:t>
            </a:r>
            <a:r>
              <a:rPr sz="3200" spc="-90" dirty="0">
                <a:solidFill>
                  <a:srgbClr val="252525"/>
                </a:solidFill>
              </a:rPr>
              <a:t>p</a:t>
            </a:r>
            <a:r>
              <a:rPr sz="3200" spc="70" dirty="0">
                <a:solidFill>
                  <a:srgbClr val="252525"/>
                </a:solidFill>
              </a:rPr>
              <a:t>l</a:t>
            </a:r>
            <a:r>
              <a:rPr sz="3200" spc="-145" dirty="0">
                <a:solidFill>
                  <a:srgbClr val="252525"/>
                </a:solidFill>
              </a:rPr>
              <a:t>e</a:t>
            </a:r>
            <a:r>
              <a:rPr sz="3200" spc="-150" dirty="0">
                <a:solidFill>
                  <a:srgbClr val="252525"/>
                </a:solidFill>
              </a:rPr>
              <a:t> </a:t>
            </a:r>
            <a:r>
              <a:rPr sz="3200" spc="-320" dirty="0">
                <a:solidFill>
                  <a:srgbClr val="252525"/>
                </a:solidFill>
              </a:rPr>
              <a:t>O</a:t>
            </a:r>
            <a:r>
              <a:rPr sz="3200" spc="25" dirty="0">
                <a:solidFill>
                  <a:srgbClr val="252525"/>
                </a:solidFill>
              </a:rPr>
              <a:t>u</a:t>
            </a:r>
            <a:r>
              <a:rPr sz="3200" spc="70" dirty="0">
                <a:solidFill>
                  <a:srgbClr val="252525"/>
                </a:solidFill>
              </a:rPr>
              <a:t>tl</a:t>
            </a:r>
            <a:r>
              <a:rPr sz="3200" spc="90" dirty="0">
                <a:solidFill>
                  <a:srgbClr val="252525"/>
                </a:solidFill>
              </a:rPr>
              <a:t>i</a:t>
            </a:r>
            <a:r>
              <a:rPr sz="3200" spc="65" dirty="0">
                <a:solidFill>
                  <a:srgbClr val="252525"/>
                </a:solidFill>
              </a:rPr>
              <a:t>n</a:t>
            </a:r>
            <a:r>
              <a:rPr sz="3200" spc="-145" dirty="0">
                <a:solidFill>
                  <a:srgbClr val="252525"/>
                </a:solidFill>
              </a:rPr>
              <a:t>e</a:t>
            </a:r>
            <a:r>
              <a:rPr sz="3200" spc="-150" dirty="0">
                <a:solidFill>
                  <a:srgbClr val="252525"/>
                </a:solidFill>
              </a:rPr>
              <a:t> </a:t>
            </a:r>
            <a:r>
              <a:rPr sz="3200" spc="25" dirty="0">
                <a:solidFill>
                  <a:srgbClr val="252525"/>
                </a:solidFill>
              </a:rPr>
              <a:t>f</a:t>
            </a:r>
            <a:r>
              <a:rPr sz="3200" spc="-200" dirty="0">
                <a:solidFill>
                  <a:srgbClr val="252525"/>
                </a:solidFill>
              </a:rPr>
              <a:t>o</a:t>
            </a:r>
            <a:r>
              <a:rPr sz="3200" spc="190" dirty="0">
                <a:solidFill>
                  <a:srgbClr val="252525"/>
                </a:solidFill>
              </a:rPr>
              <a:t>r</a:t>
            </a:r>
            <a:r>
              <a:rPr sz="3200" spc="-125" dirty="0">
                <a:solidFill>
                  <a:srgbClr val="252525"/>
                </a:solidFill>
              </a:rPr>
              <a:t> </a:t>
            </a:r>
            <a:r>
              <a:rPr sz="3200" spc="60" dirty="0">
                <a:solidFill>
                  <a:srgbClr val="252525"/>
                </a:solidFill>
              </a:rPr>
              <a:t>a</a:t>
            </a:r>
            <a:r>
              <a:rPr sz="3200" spc="-114" dirty="0">
                <a:solidFill>
                  <a:srgbClr val="252525"/>
                </a:solidFill>
              </a:rPr>
              <a:t> </a:t>
            </a:r>
            <a:r>
              <a:rPr sz="3200" spc="-140" dirty="0">
                <a:solidFill>
                  <a:srgbClr val="252525"/>
                </a:solidFill>
              </a:rPr>
              <a:t>S</a:t>
            </a:r>
            <a:r>
              <a:rPr sz="3200" spc="-200" dirty="0">
                <a:solidFill>
                  <a:srgbClr val="252525"/>
                </a:solidFill>
              </a:rPr>
              <a:t>o</a:t>
            </a:r>
            <a:r>
              <a:rPr sz="3200" spc="25" dirty="0">
                <a:solidFill>
                  <a:srgbClr val="252525"/>
                </a:solidFill>
              </a:rPr>
              <a:t>f</a:t>
            </a:r>
            <a:r>
              <a:rPr sz="3200" spc="55" dirty="0">
                <a:solidFill>
                  <a:srgbClr val="252525"/>
                </a:solidFill>
              </a:rPr>
              <a:t>t</a:t>
            </a:r>
            <a:r>
              <a:rPr sz="3200" spc="-290" dirty="0">
                <a:solidFill>
                  <a:srgbClr val="252525"/>
                </a:solidFill>
              </a:rPr>
              <a:t>w</a:t>
            </a:r>
            <a:r>
              <a:rPr sz="3200" spc="15" dirty="0">
                <a:solidFill>
                  <a:srgbClr val="252525"/>
                </a:solidFill>
              </a:rPr>
              <a:t>a</a:t>
            </a:r>
            <a:r>
              <a:rPr sz="3200" spc="145" dirty="0">
                <a:solidFill>
                  <a:srgbClr val="252525"/>
                </a:solidFill>
              </a:rPr>
              <a:t>r</a:t>
            </a:r>
            <a:r>
              <a:rPr sz="3200" spc="-145" dirty="0">
                <a:solidFill>
                  <a:srgbClr val="252525"/>
                </a:solidFill>
              </a:rPr>
              <a:t>e</a:t>
            </a:r>
            <a:r>
              <a:rPr sz="3200" spc="-150" dirty="0">
                <a:solidFill>
                  <a:srgbClr val="252525"/>
                </a:solidFill>
              </a:rPr>
              <a:t> </a:t>
            </a:r>
            <a:r>
              <a:rPr sz="3200" spc="245" dirty="0">
                <a:solidFill>
                  <a:srgbClr val="252525"/>
                </a:solidFill>
              </a:rPr>
              <a:t>P</a:t>
            </a:r>
            <a:r>
              <a:rPr sz="3200" spc="155" dirty="0">
                <a:solidFill>
                  <a:srgbClr val="252525"/>
                </a:solidFill>
              </a:rPr>
              <a:t>r</a:t>
            </a:r>
            <a:r>
              <a:rPr sz="3200" spc="-200" dirty="0">
                <a:solidFill>
                  <a:srgbClr val="252525"/>
                </a:solidFill>
              </a:rPr>
              <a:t>o</a:t>
            </a:r>
            <a:r>
              <a:rPr sz="3200" spc="105" dirty="0">
                <a:solidFill>
                  <a:srgbClr val="252525"/>
                </a:solidFill>
              </a:rPr>
              <a:t>j</a:t>
            </a:r>
            <a:r>
              <a:rPr sz="3200" spc="-190" dirty="0">
                <a:solidFill>
                  <a:srgbClr val="252525"/>
                </a:solidFill>
              </a:rPr>
              <a:t>e</a:t>
            </a:r>
            <a:r>
              <a:rPr sz="3200" spc="-200" dirty="0">
                <a:solidFill>
                  <a:srgbClr val="252525"/>
                </a:solidFill>
              </a:rPr>
              <a:t>c</a:t>
            </a:r>
            <a:r>
              <a:rPr sz="3200" spc="90" dirty="0">
                <a:solidFill>
                  <a:srgbClr val="252525"/>
                </a:solidFill>
              </a:rPr>
              <a:t>t  </a:t>
            </a:r>
            <a:r>
              <a:rPr sz="3200" spc="-140" dirty="0">
                <a:solidFill>
                  <a:srgbClr val="252525"/>
                </a:solidFill>
              </a:rPr>
              <a:t>M</a:t>
            </a:r>
            <a:r>
              <a:rPr sz="3200" spc="25" dirty="0">
                <a:solidFill>
                  <a:srgbClr val="252525"/>
                </a:solidFill>
              </a:rPr>
              <a:t>a</a:t>
            </a:r>
            <a:r>
              <a:rPr sz="3200" spc="75" dirty="0">
                <a:solidFill>
                  <a:srgbClr val="252525"/>
                </a:solidFill>
              </a:rPr>
              <a:t>n</a:t>
            </a:r>
            <a:r>
              <a:rPr sz="3200" spc="15" dirty="0">
                <a:solidFill>
                  <a:srgbClr val="252525"/>
                </a:solidFill>
              </a:rPr>
              <a:t>a</a:t>
            </a:r>
            <a:r>
              <a:rPr sz="3200" spc="-260" dirty="0">
                <a:solidFill>
                  <a:srgbClr val="252525"/>
                </a:solidFill>
              </a:rPr>
              <a:t>g</a:t>
            </a:r>
            <a:r>
              <a:rPr sz="3200" spc="-190" dirty="0">
                <a:solidFill>
                  <a:srgbClr val="252525"/>
                </a:solidFill>
              </a:rPr>
              <a:t>e</a:t>
            </a:r>
            <a:r>
              <a:rPr sz="3200" spc="-105" dirty="0">
                <a:solidFill>
                  <a:srgbClr val="252525"/>
                </a:solidFill>
              </a:rPr>
              <a:t>m</a:t>
            </a:r>
            <a:r>
              <a:rPr sz="3200" spc="-200" dirty="0">
                <a:solidFill>
                  <a:srgbClr val="252525"/>
                </a:solidFill>
              </a:rPr>
              <a:t>e</a:t>
            </a:r>
            <a:r>
              <a:rPr sz="3200" spc="65" dirty="0">
                <a:solidFill>
                  <a:srgbClr val="252525"/>
                </a:solidFill>
              </a:rPr>
              <a:t>n</a:t>
            </a:r>
            <a:r>
              <a:rPr sz="3200" spc="100" dirty="0">
                <a:solidFill>
                  <a:srgbClr val="252525"/>
                </a:solidFill>
              </a:rPr>
              <a:t>t</a:t>
            </a:r>
            <a:r>
              <a:rPr sz="3200" spc="-150" dirty="0">
                <a:solidFill>
                  <a:srgbClr val="252525"/>
                </a:solidFill>
              </a:rPr>
              <a:t> </a:t>
            </a:r>
            <a:r>
              <a:rPr sz="3200" spc="245" dirty="0">
                <a:solidFill>
                  <a:srgbClr val="252525"/>
                </a:solidFill>
              </a:rPr>
              <a:t>P</a:t>
            </a:r>
            <a:r>
              <a:rPr sz="3200" spc="80" dirty="0">
                <a:solidFill>
                  <a:srgbClr val="252525"/>
                </a:solidFill>
              </a:rPr>
              <a:t>l</a:t>
            </a:r>
            <a:r>
              <a:rPr sz="3200" spc="25" dirty="0">
                <a:solidFill>
                  <a:srgbClr val="252525"/>
                </a:solidFill>
              </a:rPr>
              <a:t>a</a:t>
            </a:r>
            <a:r>
              <a:rPr sz="3200" spc="120" dirty="0">
                <a:solidFill>
                  <a:srgbClr val="252525"/>
                </a:solidFill>
              </a:rPr>
              <a:t>n</a:t>
            </a:r>
            <a:r>
              <a:rPr sz="3200" spc="-135" dirty="0">
                <a:solidFill>
                  <a:srgbClr val="252525"/>
                </a:solidFill>
              </a:rPr>
              <a:t> </a:t>
            </a:r>
            <a:r>
              <a:rPr sz="3200" spc="10" dirty="0">
                <a:solidFill>
                  <a:srgbClr val="252525"/>
                </a:solidFill>
              </a:rPr>
              <a:t>(</a:t>
            </a:r>
            <a:r>
              <a:rPr sz="3200" spc="-140" dirty="0">
                <a:solidFill>
                  <a:srgbClr val="252525"/>
                </a:solidFill>
              </a:rPr>
              <a:t>S</a:t>
            </a:r>
            <a:r>
              <a:rPr sz="3200" spc="245" dirty="0">
                <a:solidFill>
                  <a:srgbClr val="252525"/>
                </a:solidFill>
              </a:rPr>
              <a:t>P</a:t>
            </a:r>
            <a:r>
              <a:rPr sz="3200" spc="-140" dirty="0">
                <a:solidFill>
                  <a:srgbClr val="252525"/>
                </a:solidFill>
              </a:rPr>
              <a:t>M</a:t>
            </a:r>
            <a:r>
              <a:rPr sz="3200" spc="245" dirty="0">
                <a:solidFill>
                  <a:srgbClr val="252525"/>
                </a:solidFill>
              </a:rPr>
              <a:t>P</a:t>
            </a:r>
            <a:r>
              <a:rPr sz="3200" spc="55" dirty="0">
                <a:solidFill>
                  <a:srgbClr val="252525"/>
                </a:solidFill>
              </a:rPr>
              <a:t>)</a:t>
            </a:r>
            <a:endParaRPr sz="3200" dirty="0"/>
          </a:p>
        </p:txBody>
      </p:sp>
      <p:sp>
        <p:nvSpPr>
          <p:cNvPr id="4" name="object 4"/>
          <p:cNvSpPr txBox="1"/>
          <p:nvPr/>
        </p:nvSpPr>
        <p:spPr>
          <a:xfrm>
            <a:off x="917700" y="6030192"/>
            <a:ext cx="1728470" cy="248920"/>
          </a:xfrm>
          <a:prstGeom prst="rect">
            <a:avLst/>
          </a:prstGeom>
        </p:spPr>
        <p:txBody>
          <a:bodyPr vert="horz" wrap="square" lIns="0" tIns="13970" rIns="0" bIns="0" rtlCol="0">
            <a:spAutoFit/>
          </a:bodyPr>
          <a:lstStyle/>
          <a:p>
            <a:pPr marL="12700">
              <a:lnSpc>
                <a:spcPct val="100000"/>
              </a:lnSpc>
              <a:spcBef>
                <a:spcPts val="110"/>
              </a:spcBef>
            </a:pPr>
            <a:r>
              <a:rPr sz="1450" spc="30" dirty="0">
                <a:latin typeface="Times New Roman"/>
                <a:cs typeface="Times New Roman"/>
              </a:rPr>
              <a:t>IEEE</a:t>
            </a:r>
            <a:r>
              <a:rPr sz="1450" spc="15" dirty="0">
                <a:latin typeface="Times New Roman"/>
                <a:cs typeface="Times New Roman"/>
              </a:rPr>
              <a:t> Std</a:t>
            </a:r>
            <a:r>
              <a:rPr sz="1450" spc="5" dirty="0">
                <a:latin typeface="Times New Roman"/>
                <a:cs typeface="Times New Roman"/>
              </a:rPr>
              <a:t> </a:t>
            </a:r>
            <a:r>
              <a:rPr sz="1450" spc="30" dirty="0">
                <a:latin typeface="Times New Roman"/>
                <a:cs typeface="Times New Roman"/>
              </a:rPr>
              <a:t>10581-1987</a:t>
            </a:r>
            <a:endParaRPr sz="1450">
              <a:latin typeface="Times New Roman"/>
              <a:cs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94588" y="1737360"/>
            <a:ext cx="7475220" cy="0"/>
          </a:xfrm>
          <a:custGeom>
            <a:avLst/>
            <a:gdLst/>
            <a:ahLst/>
            <a:cxnLst/>
            <a:rect l="l" t="t" r="r" b="b"/>
            <a:pathLst>
              <a:path w="7475220">
                <a:moveTo>
                  <a:pt x="0" y="0"/>
                </a:moveTo>
                <a:lnTo>
                  <a:pt x="7475219" y="0"/>
                </a:lnTo>
              </a:path>
            </a:pathLst>
          </a:custGeom>
          <a:ln w="6096">
            <a:solidFill>
              <a:srgbClr val="7E7E7E"/>
            </a:solidFill>
          </a:ln>
        </p:spPr>
        <p:txBody>
          <a:bodyPr wrap="square" lIns="0" tIns="0" rIns="0" bIns="0" rtlCol="0"/>
          <a:lstStyle/>
          <a:p>
            <a:endParaRPr/>
          </a:p>
        </p:txBody>
      </p:sp>
      <p:sp>
        <p:nvSpPr>
          <p:cNvPr id="3" name="object 3"/>
          <p:cNvSpPr txBox="1">
            <a:spLocks noGrp="1"/>
          </p:cNvSpPr>
          <p:nvPr>
            <p:ph type="title"/>
          </p:nvPr>
        </p:nvSpPr>
        <p:spPr>
          <a:xfrm>
            <a:off x="901700" y="919937"/>
            <a:ext cx="5132070" cy="757555"/>
          </a:xfrm>
          <a:prstGeom prst="rect">
            <a:avLst/>
          </a:prstGeom>
        </p:spPr>
        <p:txBody>
          <a:bodyPr vert="horz" wrap="square" lIns="0" tIns="12700" rIns="0" bIns="0" rtlCol="0">
            <a:spAutoFit/>
          </a:bodyPr>
          <a:lstStyle/>
          <a:p>
            <a:pPr marL="12700">
              <a:lnSpc>
                <a:spcPct val="100000"/>
              </a:lnSpc>
              <a:spcBef>
                <a:spcPts val="100"/>
              </a:spcBef>
            </a:pPr>
            <a:r>
              <a:rPr spc="-20" dirty="0"/>
              <a:t>Stakeholder</a:t>
            </a:r>
            <a:r>
              <a:rPr spc="-190" dirty="0"/>
              <a:t> </a:t>
            </a:r>
            <a:r>
              <a:rPr spc="-55" dirty="0"/>
              <a:t>Analysis</a:t>
            </a:r>
          </a:p>
        </p:txBody>
      </p:sp>
      <p:sp>
        <p:nvSpPr>
          <p:cNvPr id="5" name="object 5"/>
          <p:cNvSpPr txBox="1"/>
          <p:nvPr/>
        </p:nvSpPr>
        <p:spPr>
          <a:xfrm>
            <a:off x="8082026" y="6570890"/>
            <a:ext cx="274955" cy="245110"/>
          </a:xfrm>
          <a:prstGeom prst="rect">
            <a:avLst/>
          </a:prstGeom>
        </p:spPr>
        <p:txBody>
          <a:bodyPr vert="horz" wrap="square" lIns="0" tIns="15875" rIns="0" bIns="0" rtlCol="0">
            <a:spAutoFit/>
          </a:bodyPr>
          <a:lstStyle/>
          <a:p>
            <a:pPr marL="51435">
              <a:lnSpc>
                <a:spcPct val="100000"/>
              </a:lnSpc>
              <a:spcBef>
                <a:spcPts val="125"/>
              </a:spcBef>
            </a:pPr>
            <a:fld id="{81D60167-4931-47E6-BA6A-407CBD079E47}" type="slidenum">
              <a:rPr sz="1400" dirty="0">
                <a:latin typeface="Arial MT"/>
                <a:cs typeface="Arial MT"/>
              </a:rPr>
              <a:t>11</a:t>
            </a:fld>
            <a:endParaRPr sz="1400">
              <a:latin typeface="Arial MT"/>
              <a:cs typeface="Arial MT"/>
            </a:endParaRPr>
          </a:p>
        </p:txBody>
      </p:sp>
      <p:sp>
        <p:nvSpPr>
          <p:cNvPr id="4" name="object 4"/>
          <p:cNvSpPr txBox="1"/>
          <p:nvPr/>
        </p:nvSpPr>
        <p:spPr>
          <a:xfrm>
            <a:off x="809650" y="1635379"/>
            <a:ext cx="7277734" cy="3983655"/>
          </a:xfrm>
          <a:prstGeom prst="rect">
            <a:avLst/>
          </a:prstGeom>
        </p:spPr>
        <p:txBody>
          <a:bodyPr vert="horz" wrap="square" lIns="0" tIns="12700" rIns="0" bIns="0" rtlCol="0">
            <a:spAutoFit/>
          </a:bodyPr>
          <a:lstStyle/>
          <a:p>
            <a:pPr marL="354965" marR="5080" indent="-342900">
              <a:lnSpc>
                <a:spcPct val="140000"/>
              </a:lnSpc>
              <a:spcBef>
                <a:spcPts val="100"/>
              </a:spcBef>
              <a:buClr>
                <a:srgbClr val="0E6EC5"/>
              </a:buClr>
              <a:buFont typeface="Wingdings" panose="05000000000000000000" pitchFamily="2" charset="2"/>
              <a:buChar char="v"/>
              <a:tabLst>
                <a:tab pos="287020" algn="l"/>
                <a:tab pos="287655" algn="l"/>
              </a:tabLst>
            </a:pPr>
            <a:r>
              <a:rPr sz="2400" spc="-5" dirty="0">
                <a:solidFill>
                  <a:srgbClr val="252525"/>
                </a:solidFill>
                <a:latin typeface="Times New Roman"/>
                <a:cs typeface="Times New Roman"/>
              </a:rPr>
              <a:t>A</a:t>
            </a:r>
            <a:r>
              <a:rPr sz="2400" spc="-160" dirty="0">
                <a:solidFill>
                  <a:srgbClr val="252525"/>
                </a:solidFill>
                <a:latin typeface="Times New Roman"/>
                <a:cs typeface="Times New Roman"/>
              </a:rPr>
              <a:t> </a:t>
            </a:r>
            <a:r>
              <a:rPr sz="2400" dirty="0">
                <a:solidFill>
                  <a:srgbClr val="252525"/>
                </a:solidFill>
                <a:latin typeface="Times New Roman"/>
                <a:cs typeface="Times New Roman"/>
              </a:rPr>
              <a:t>stakeholder</a:t>
            </a:r>
            <a:r>
              <a:rPr sz="2400" spc="-45" dirty="0">
                <a:solidFill>
                  <a:srgbClr val="252525"/>
                </a:solidFill>
                <a:latin typeface="Times New Roman"/>
                <a:cs typeface="Times New Roman"/>
              </a:rPr>
              <a:t> </a:t>
            </a:r>
            <a:r>
              <a:rPr sz="2400" dirty="0">
                <a:solidFill>
                  <a:srgbClr val="252525"/>
                </a:solidFill>
                <a:latin typeface="Times New Roman"/>
                <a:cs typeface="Times New Roman"/>
              </a:rPr>
              <a:t>analysis</a:t>
            </a:r>
            <a:r>
              <a:rPr sz="2400" spc="-45" dirty="0">
                <a:solidFill>
                  <a:srgbClr val="252525"/>
                </a:solidFill>
                <a:latin typeface="Times New Roman"/>
                <a:cs typeface="Times New Roman"/>
              </a:rPr>
              <a:t> </a:t>
            </a:r>
            <a:r>
              <a:rPr sz="2400" dirty="0">
                <a:solidFill>
                  <a:srgbClr val="252525"/>
                </a:solidFill>
                <a:latin typeface="Times New Roman"/>
                <a:cs typeface="Times New Roman"/>
              </a:rPr>
              <a:t>documents</a:t>
            </a:r>
            <a:r>
              <a:rPr sz="2400" spc="-25" dirty="0">
                <a:solidFill>
                  <a:srgbClr val="252525"/>
                </a:solidFill>
                <a:latin typeface="Times New Roman"/>
                <a:cs typeface="Times New Roman"/>
              </a:rPr>
              <a:t> </a:t>
            </a:r>
            <a:r>
              <a:rPr sz="2400" dirty="0">
                <a:solidFill>
                  <a:srgbClr val="252525"/>
                </a:solidFill>
                <a:latin typeface="Times New Roman"/>
                <a:cs typeface="Times New Roman"/>
              </a:rPr>
              <a:t>important</a:t>
            </a:r>
            <a:r>
              <a:rPr sz="2400" spc="-30" dirty="0">
                <a:solidFill>
                  <a:srgbClr val="252525"/>
                </a:solidFill>
                <a:latin typeface="Times New Roman"/>
                <a:cs typeface="Times New Roman"/>
              </a:rPr>
              <a:t> </a:t>
            </a:r>
            <a:r>
              <a:rPr sz="2400" dirty="0">
                <a:solidFill>
                  <a:srgbClr val="252525"/>
                </a:solidFill>
                <a:latin typeface="Times New Roman"/>
                <a:cs typeface="Times New Roman"/>
              </a:rPr>
              <a:t>(often </a:t>
            </a:r>
            <a:r>
              <a:rPr sz="2400" spc="-660" dirty="0">
                <a:solidFill>
                  <a:srgbClr val="252525"/>
                </a:solidFill>
                <a:latin typeface="Times New Roman"/>
                <a:cs typeface="Times New Roman"/>
              </a:rPr>
              <a:t> </a:t>
            </a:r>
            <a:r>
              <a:rPr sz="2400" dirty="0">
                <a:solidFill>
                  <a:srgbClr val="252525"/>
                </a:solidFill>
                <a:latin typeface="Times New Roman"/>
                <a:cs typeface="Times New Roman"/>
              </a:rPr>
              <a:t>sensitive)</a:t>
            </a:r>
            <a:r>
              <a:rPr sz="2400" spc="-40" dirty="0">
                <a:solidFill>
                  <a:srgbClr val="252525"/>
                </a:solidFill>
                <a:latin typeface="Times New Roman"/>
                <a:cs typeface="Times New Roman"/>
              </a:rPr>
              <a:t> </a:t>
            </a:r>
            <a:r>
              <a:rPr sz="2400" dirty="0">
                <a:solidFill>
                  <a:srgbClr val="252525"/>
                </a:solidFill>
                <a:latin typeface="Times New Roman"/>
                <a:cs typeface="Times New Roman"/>
              </a:rPr>
              <a:t>information</a:t>
            </a:r>
            <a:r>
              <a:rPr sz="2400" spc="-15" dirty="0">
                <a:solidFill>
                  <a:srgbClr val="252525"/>
                </a:solidFill>
                <a:latin typeface="Times New Roman"/>
                <a:cs typeface="Times New Roman"/>
              </a:rPr>
              <a:t> </a:t>
            </a:r>
            <a:r>
              <a:rPr sz="2400" dirty="0">
                <a:solidFill>
                  <a:srgbClr val="252525"/>
                </a:solidFill>
                <a:latin typeface="Times New Roman"/>
                <a:cs typeface="Times New Roman"/>
              </a:rPr>
              <a:t>about</a:t>
            </a:r>
            <a:r>
              <a:rPr sz="2400" spc="-25" dirty="0">
                <a:solidFill>
                  <a:srgbClr val="252525"/>
                </a:solidFill>
                <a:latin typeface="Times New Roman"/>
                <a:cs typeface="Times New Roman"/>
              </a:rPr>
              <a:t> </a:t>
            </a:r>
            <a:r>
              <a:rPr sz="2400" dirty="0">
                <a:solidFill>
                  <a:srgbClr val="252525"/>
                </a:solidFill>
                <a:latin typeface="Times New Roman"/>
                <a:cs typeface="Times New Roman"/>
              </a:rPr>
              <a:t>stakeholders</a:t>
            </a:r>
            <a:r>
              <a:rPr sz="2400" spc="-40" dirty="0">
                <a:solidFill>
                  <a:srgbClr val="252525"/>
                </a:solidFill>
                <a:latin typeface="Times New Roman"/>
                <a:cs typeface="Times New Roman"/>
              </a:rPr>
              <a:t> </a:t>
            </a:r>
            <a:r>
              <a:rPr sz="2400" dirty="0">
                <a:solidFill>
                  <a:srgbClr val="252525"/>
                </a:solidFill>
                <a:latin typeface="Times New Roman"/>
                <a:cs typeface="Times New Roman"/>
              </a:rPr>
              <a:t>such</a:t>
            </a:r>
            <a:r>
              <a:rPr sz="2400" spc="-5" dirty="0">
                <a:solidFill>
                  <a:srgbClr val="252525"/>
                </a:solidFill>
                <a:latin typeface="Times New Roman"/>
                <a:cs typeface="Times New Roman"/>
              </a:rPr>
              <a:t> as</a:t>
            </a:r>
            <a:endParaRPr sz="2400" dirty="0">
              <a:latin typeface="Times New Roman"/>
              <a:cs typeface="Times New Roman"/>
            </a:endParaRPr>
          </a:p>
          <a:p>
            <a:pPr marL="561340" lvl="1" indent="-183515">
              <a:lnSpc>
                <a:spcPct val="100000"/>
              </a:lnSpc>
              <a:spcBef>
                <a:spcPts val="1689"/>
              </a:spcBef>
              <a:buClr>
                <a:srgbClr val="0E6EC5"/>
              </a:buClr>
              <a:buFont typeface="Arial MT"/>
              <a:buChar char="•"/>
              <a:tabLst>
                <a:tab pos="561975" algn="l"/>
              </a:tabLst>
            </a:pPr>
            <a:r>
              <a:rPr sz="2400" spc="-5" dirty="0">
                <a:solidFill>
                  <a:srgbClr val="252525"/>
                </a:solidFill>
                <a:latin typeface="Times New Roman"/>
                <a:cs typeface="Times New Roman"/>
              </a:rPr>
              <a:t>s</a:t>
            </a:r>
            <a:r>
              <a:rPr sz="2400" spc="5" dirty="0">
                <a:solidFill>
                  <a:srgbClr val="252525"/>
                </a:solidFill>
                <a:latin typeface="Times New Roman"/>
                <a:cs typeface="Times New Roman"/>
              </a:rPr>
              <a:t>t</a:t>
            </a:r>
            <a:r>
              <a:rPr sz="2400" dirty="0">
                <a:solidFill>
                  <a:srgbClr val="252525"/>
                </a:solidFill>
                <a:latin typeface="Times New Roman"/>
                <a:cs typeface="Times New Roman"/>
              </a:rPr>
              <a:t>ak</a:t>
            </a:r>
            <a:r>
              <a:rPr sz="2400" spc="5" dirty="0">
                <a:solidFill>
                  <a:srgbClr val="252525"/>
                </a:solidFill>
                <a:latin typeface="Times New Roman"/>
                <a:cs typeface="Times New Roman"/>
              </a:rPr>
              <a:t>e</a:t>
            </a:r>
            <a:r>
              <a:rPr sz="2400" dirty="0">
                <a:solidFill>
                  <a:srgbClr val="252525"/>
                </a:solidFill>
                <a:latin typeface="Times New Roman"/>
                <a:cs typeface="Times New Roman"/>
              </a:rPr>
              <a:t>h</a:t>
            </a:r>
            <a:r>
              <a:rPr sz="2400" spc="5" dirty="0">
                <a:solidFill>
                  <a:srgbClr val="252525"/>
                </a:solidFill>
                <a:latin typeface="Times New Roman"/>
                <a:cs typeface="Times New Roman"/>
              </a:rPr>
              <a:t>o</a:t>
            </a:r>
            <a:r>
              <a:rPr sz="2400" dirty="0">
                <a:solidFill>
                  <a:srgbClr val="252525"/>
                </a:solidFill>
                <a:latin typeface="Times New Roman"/>
                <a:cs typeface="Times New Roman"/>
              </a:rPr>
              <a:t>lders’</a:t>
            </a:r>
            <a:r>
              <a:rPr sz="2400" spc="-225" dirty="0">
                <a:solidFill>
                  <a:srgbClr val="252525"/>
                </a:solidFill>
                <a:latin typeface="Times New Roman"/>
                <a:cs typeface="Times New Roman"/>
              </a:rPr>
              <a:t> </a:t>
            </a:r>
            <a:r>
              <a:rPr sz="2400" dirty="0">
                <a:solidFill>
                  <a:srgbClr val="252525"/>
                </a:solidFill>
                <a:latin typeface="Times New Roman"/>
                <a:cs typeface="Times New Roman"/>
              </a:rPr>
              <a:t>names and</a:t>
            </a:r>
            <a:r>
              <a:rPr sz="2400" spc="-10" dirty="0">
                <a:solidFill>
                  <a:srgbClr val="252525"/>
                </a:solidFill>
                <a:latin typeface="Times New Roman"/>
                <a:cs typeface="Times New Roman"/>
              </a:rPr>
              <a:t> </a:t>
            </a:r>
            <a:r>
              <a:rPr sz="2400" dirty="0">
                <a:solidFill>
                  <a:srgbClr val="252525"/>
                </a:solidFill>
                <a:latin typeface="Times New Roman"/>
                <a:cs typeface="Times New Roman"/>
              </a:rPr>
              <a:t>o</a:t>
            </a:r>
            <a:r>
              <a:rPr sz="2400" spc="-45" dirty="0">
                <a:solidFill>
                  <a:srgbClr val="252525"/>
                </a:solidFill>
                <a:latin typeface="Times New Roman"/>
                <a:cs typeface="Times New Roman"/>
              </a:rPr>
              <a:t>r</a:t>
            </a:r>
            <a:r>
              <a:rPr sz="2400" dirty="0">
                <a:solidFill>
                  <a:srgbClr val="252525"/>
                </a:solidFill>
                <a:latin typeface="Times New Roman"/>
                <a:cs typeface="Times New Roman"/>
              </a:rPr>
              <a:t>ga</a:t>
            </a:r>
            <a:r>
              <a:rPr sz="2400" spc="10" dirty="0">
                <a:solidFill>
                  <a:srgbClr val="252525"/>
                </a:solidFill>
                <a:latin typeface="Times New Roman"/>
                <a:cs typeface="Times New Roman"/>
              </a:rPr>
              <a:t>n</a:t>
            </a:r>
            <a:r>
              <a:rPr sz="2400" dirty="0">
                <a:solidFill>
                  <a:srgbClr val="252525"/>
                </a:solidFill>
                <a:latin typeface="Times New Roman"/>
                <a:cs typeface="Times New Roman"/>
              </a:rPr>
              <a:t>iza</a:t>
            </a:r>
            <a:r>
              <a:rPr sz="2400" spc="10" dirty="0">
                <a:solidFill>
                  <a:srgbClr val="252525"/>
                </a:solidFill>
                <a:latin typeface="Times New Roman"/>
                <a:cs typeface="Times New Roman"/>
              </a:rPr>
              <a:t>t</a:t>
            </a:r>
            <a:r>
              <a:rPr sz="2400" dirty="0">
                <a:solidFill>
                  <a:srgbClr val="252525"/>
                </a:solidFill>
                <a:latin typeface="Times New Roman"/>
                <a:cs typeface="Times New Roman"/>
              </a:rPr>
              <a:t>ions</a:t>
            </a:r>
            <a:endParaRPr sz="2400" dirty="0">
              <a:latin typeface="Times New Roman"/>
              <a:cs typeface="Times New Roman"/>
            </a:endParaRPr>
          </a:p>
          <a:p>
            <a:pPr marL="561340" lvl="1" indent="-183515">
              <a:lnSpc>
                <a:spcPct val="100000"/>
              </a:lnSpc>
              <a:spcBef>
                <a:spcPts val="1695"/>
              </a:spcBef>
              <a:buClr>
                <a:srgbClr val="0E6EC5"/>
              </a:buClr>
              <a:buFont typeface="Arial MT"/>
              <a:buChar char="•"/>
              <a:tabLst>
                <a:tab pos="561975" algn="l"/>
              </a:tabLst>
            </a:pPr>
            <a:r>
              <a:rPr sz="2400" dirty="0">
                <a:solidFill>
                  <a:srgbClr val="252525"/>
                </a:solidFill>
                <a:latin typeface="Times New Roman"/>
                <a:cs typeface="Times New Roman"/>
              </a:rPr>
              <a:t>roles</a:t>
            </a:r>
            <a:r>
              <a:rPr sz="2400" spc="-20" dirty="0">
                <a:solidFill>
                  <a:srgbClr val="252525"/>
                </a:solidFill>
                <a:latin typeface="Times New Roman"/>
                <a:cs typeface="Times New Roman"/>
              </a:rPr>
              <a:t> </a:t>
            </a:r>
            <a:r>
              <a:rPr sz="2400" dirty="0">
                <a:solidFill>
                  <a:srgbClr val="252525"/>
                </a:solidFill>
                <a:latin typeface="Times New Roman"/>
                <a:cs typeface="Times New Roman"/>
              </a:rPr>
              <a:t>on</a:t>
            </a:r>
            <a:r>
              <a:rPr sz="2400" spc="-30" dirty="0">
                <a:solidFill>
                  <a:srgbClr val="252525"/>
                </a:solidFill>
                <a:latin typeface="Times New Roman"/>
                <a:cs typeface="Times New Roman"/>
              </a:rPr>
              <a:t> </a:t>
            </a:r>
            <a:r>
              <a:rPr sz="2400" dirty="0">
                <a:solidFill>
                  <a:srgbClr val="252525"/>
                </a:solidFill>
                <a:latin typeface="Times New Roman"/>
                <a:cs typeface="Times New Roman"/>
              </a:rPr>
              <a:t>the</a:t>
            </a:r>
            <a:r>
              <a:rPr sz="2400" spc="-35" dirty="0">
                <a:solidFill>
                  <a:srgbClr val="252525"/>
                </a:solidFill>
                <a:latin typeface="Times New Roman"/>
                <a:cs typeface="Times New Roman"/>
              </a:rPr>
              <a:t> </a:t>
            </a:r>
            <a:r>
              <a:rPr sz="2400" dirty="0">
                <a:solidFill>
                  <a:srgbClr val="252525"/>
                </a:solidFill>
                <a:latin typeface="Times New Roman"/>
                <a:cs typeface="Times New Roman"/>
              </a:rPr>
              <a:t>project</a:t>
            </a:r>
            <a:endParaRPr sz="2400" dirty="0">
              <a:latin typeface="Times New Roman"/>
              <a:cs typeface="Times New Roman"/>
            </a:endParaRPr>
          </a:p>
          <a:p>
            <a:pPr marL="561340" lvl="1" indent="-183515">
              <a:lnSpc>
                <a:spcPct val="100000"/>
              </a:lnSpc>
              <a:spcBef>
                <a:spcPts val="1705"/>
              </a:spcBef>
              <a:buClr>
                <a:srgbClr val="0E6EC5"/>
              </a:buClr>
              <a:buFont typeface="Arial MT"/>
              <a:buChar char="•"/>
              <a:tabLst>
                <a:tab pos="561975" algn="l"/>
              </a:tabLst>
            </a:pPr>
            <a:r>
              <a:rPr sz="2400" dirty="0">
                <a:solidFill>
                  <a:srgbClr val="252525"/>
                </a:solidFill>
                <a:latin typeface="Times New Roman"/>
                <a:cs typeface="Times New Roman"/>
              </a:rPr>
              <a:t>unique</a:t>
            </a:r>
            <a:r>
              <a:rPr sz="2400" spc="-35" dirty="0">
                <a:solidFill>
                  <a:srgbClr val="252525"/>
                </a:solidFill>
                <a:latin typeface="Times New Roman"/>
                <a:cs typeface="Times New Roman"/>
              </a:rPr>
              <a:t> </a:t>
            </a:r>
            <a:r>
              <a:rPr sz="2400" spc="-5" dirty="0">
                <a:solidFill>
                  <a:srgbClr val="252525"/>
                </a:solidFill>
                <a:latin typeface="Times New Roman"/>
                <a:cs typeface="Times New Roman"/>
              </a:rPr>
              <a:t>facts </a:t>
            </a:r>
            <a:r>
              <a:rPr sz="2400" dirty="0">
                <a:solidFill>
                  <a:srgbClr val="252525"/>
                </a:solidFill>
                <a:latin typeface="Times New Roman"/>
                <a:cs typeface="Times New Roman"/>
              </a:rPr>
              <a:t>about</a:t>
            </a:r>
            <a:r>
              <a:rPr sz="2400" spc="-30" dirty="0">
                <a:solidFill>
                  <a:srgbClr val="252525"/>
                </a:solidFill>
                <a:latin typeface="Times New Roman"/>
                <a:cs typeface="Times New Roman"/>
              </a:rPr>
              <a:t> </a:t>
            </a:r>
            <a:r>
              <a:rPr sz="2400" dirty="0">
                <a:solidFill>
                  <a:srgbClr val="252525"/>
                </a:solidFill>
                <a:latin typeface="Times New Roman"/>
                <a:cs typeface="Times New Roman"/>
              </a:rPr>
              <a:t>stakeholders</a:t>
            </a:r>
            <a:endParaRPr sz="2400" dirty="0">
              <a:latin typeface="Times New Roman"/>
              <a:cs typeface="Times New Roman"/>
            </a:endParaRPr>
          </a:p>
          <a:p>
            <a:pPr marL="561340" lvl="1" indent="-183515">
              <a:lnSpc>
                <a:spcPct val="100000"/>
              </a:lnSpc>
              <a:spcBef>
                <a:spcPts val="1695"/>
              </a:spcBef>
              <a:buClr>
                <a:srgbClr val="0E6EC5"/>
              </a:buClr>
              <a:buFont typeface="Arial MT"/>
              <a:buChar char="•"/>
              <a:tabLst>
                <a:tab pos="561975" algn="l"/>
              </a:tabLst>
            </a:pPr>
            <a:r>
              <a:rPr sz="2400" dirty="0">
                <a:solidFill>
                  <a:srgbClr val="252525"/>
                </a:solidFill>
                <a:latin typeface="Times New Roman"/>
                <a:cs typeface="Times New Roman"/>
              </a:rPr>
              <a:t>level</a:t>
            </a:r>
            <a:r>
              <a:rPr sz="2400" spc="-20" dirty="0">
                <a:solidFill>
                  <a:srgbClr val="252525"/>
                </a:solidFill>
                <a:latin typeface="Times New Roman"/>
                <a:cs typeface="Times New Roman"/>
              </a:rPr>
              <a:t> </a:t>
            </a:r>
            <a:r>
              <a:rPr sz="2400" dirty="0">
                <a:solidFill>
                  <a:srgbClr val="252525"/>
                </a:solidFill>
                <a:latin typeface="Times New Roman"/>
                <a:cs typeface="Times New Roman"/>
              </a:rPr>
              <a:t>of</a:t>
            </a:r>
            <a:r>
              <a:rPr sz="2400" spc="-20" dirty="0">
                <a:solidFill>
                  <a:srgbClr val="252525"/>
                </a:solidFill>
                <a:latin typeface="Times New Roman"/>
                <a:cs typeface="Times New Roman"/>
              </a:rPr>
              <a:t> </a:t>
            </a:r>
            <a:r>
              <a:rPr sz="2400" dirty="0">
                <a:solidFill>
                  <a:srgbClr val="252525"/>
                </a:solidFill>
                <a:latin typeface="Times New Roman"/>
                <a:cs typeface="Times New Roman"/>
              </a:rPr>
              <a:t>influence</a:t>
            </a:r>
            <a:r>
              <a:rPr sz="2400" spc="-15" dirty="0">
                <a:solidFill>
                  <a:srgbClr val="252525"/>
                </a:solidFill>
                <a:latin typeface="Times New Roman"/>
                <a:cs typeface="Times New Roman"/>
              </a:rPr>
              <a:t> </a:t>
            </a:r>
            <a:r>
              <a:rPr sz="2400" dirty="0">
                <a:solidFill>
                  <a:srgbClr val="252525"/>
                </a:solidFill>
                <a:latin typeface="Times New Roman"/>
                <a:cs typeface="Times New Roman"/>
              </a:rPr>
              <a:t>and</a:t>
            </a:r>
            <a:r>
              <a:rPr sz="2400" spc="-5" dirty="0">
                <a:solidFill>
                  <a:srgbClr val="252525"/>
                </a:solidFill>
                <a:latin typeface="Times New Roman"/>
                <a:cs typeface="Times New Roman"/>
              </a:rPr>
              <a:t> </a:t>
            </a:r>
            <a:r>
              <a:rPr sz="2400" dirty="0">
                <a:solidFill>
                  <a:srgbClr val="252525"/>
                </a:solidFill>
                <a:latin typeface="Times New Roman"/>
                <a:cs typeface="Times New Roman"/>
              </a:rPr>
              <a:t>interest</a:t>
            </a:r>
            <a:r>
              <a:rPr sz="2400" spc="-40" dirty="0">
                <a:solidFill>
                  <a:srgbClr val="252525"/>
                </a:solidFill>
                <a:latin typeface="Times New Roman"/>
                <a:cs typeface="Times New Roman"/>
              </a:rPr>
              <a:t> </a:t>
            </a:r>
            <a:r>
              <a:rPr sz="2400" dirty="0">
                <a:solidFill>
                  <a:srgbClr val="252525"/>
                </a:solidFill>
                <a:latin typeface="Times New Roman"/>
                <a:cs typeface="Times New Roman"/>
              </a:rPr>
              <a:t>in the</a:t>
            </a:r>
            <a:r>
              <a:rPr sz="2400" spc="-15" dirty="0">
                <a:solidFill>
                  <a:srgbClr val="252525"/>
                </a:solidFill>
                <a:latin typeface="Times New Roman"/>
                <a:cs typeface="Times New Roman"/>
              </a:rPr>
              <a:t> </a:t>
            </a:r>
            <a:r>
              <a:rPr sz="2400" dirty="0">
                <a:solidFill>
                  <a:srgbClr val="252525"/>
                </a:solidFill>
                <a:latin typeface="Times New Roman"/>
                <a:cs typeface="Times New Roman"/>
              </a:rPr>
              <a:t>project</a:t>
            </a:r>
            <a:endParaRPr sz="2400" dirty="0">
              <a:latin typeface="Times New Roman"/>
              <a:cs typeface="Times New Roman"/>
            </a:endParaRPr>
          </a:p>
          <a:p>
            <a:pPr marL="561340" lvl="1" indent="-183515">
              <a:lnSpc>
                <a:spcPct val="100000"/>
              </a:lnSpc>
              <a:spcBef>
                <a:spcPts val="1689"/>
              </a:spcBef>
              <a:buClr>
                <a:srgbClr val="0E6EC5"/>
              </a:buClr>
              <a:buFont typeface="Arial MT"/>
              <a:buChar char="•"/>
              <a:tabLst>
                <a:tab pos="561975" algn="l"/>
              </a:tabLst>
            </a:pPr>
            <a:r>
              <a:rPr sz="2400" dirty="0">
                <a:solidFill>
                  <a:srgbClr val="252525"/>
                </a:solidFill>
                <a:latin typeface="Times New Roman"/>
                <a:cs typeface="Times New Roman"/>
              </a:rPr>
              <a:t>suggestions</a:t>
            </a:r>
            <a:r>
              <a:rPr sz="2400" spc="-50" dirty="0">
                <a:solidFill>
                  <a:srgbClr val="252525"/>
                </a:solidFill>
                <a:latin typeface="Times New Roman"/>
                <a:cs typeface="Times New Roman"/>
              </a:rPr>
              <a:t> </a:t>
            </a:r>
            <a:r>
              <a:rPr sz="2400" spc="-5" dirty="0">
                <a:solidFill>
                  <a:srgbClr val="252525"/>
                </a:solidFill>
                <a:latin typeface="Times New Roman"/>
                <a:cs typeface="Times New Roman"/>
              </a:rPr>
              <a:t>for</a:t>
            </a:r>
            <a:r>
              <a:rPr sz="2400" spc="5" dirty="0">
                <a:solidFill>
                  <a:srgbClr val="252525"/>
                </a:solidFill>
                <a:latin typeface="Times New Roman"/>
                <a:cs typeface="Times New Roman"/>
              </a:rPr>
              <a:t> </a:t>
            </a:r>
            <a:r>
              <a:rPr sz="2400" spc="-5" dirty="0">
                <a:solidFill>
                  <a:srgbClr val="252525"/>
                </a:solidFill>
                <a:latin typeface="Times New Roman"/>
                <a:cs typeface="Times New Roman"/>
              </a:rPr>
              <a:t>managing</a:t>
            </a:r>
            <a:r>
              <a:rPr sz="2400" spc="-20" dirty="0">
                <a:solidFill>
                  <a:srgbClr val="252525"/>
                </a:solidFill>
                <a:latin typeface="Times New Roman"/>
                <a:cs typeface="Times New Roman"/>
              </a:rPr>
              <a:t> </a:t>
            </a:r>
            <a:r>
              <a:rPr sz="2400" dirty="0">
                <a:solidFill>
                  <a:srgbClr val="252525"/>
                </a:solidFill>
                <a:latin typeface="Times New Roman"/>
                <a:cs typeface="Times New Roman"/>
              </a:rPr>
              <a:t>relationships</a:t>
            </a:r>
            <a:endParaRPr sz="2400" dirty="0">
              <a:latin typeface="Times New Roman"/>
              <a:cs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object 4"/>
          <p:cNvSpPr txBox="1"/>
          <p:nvPr/>
        </p:nvSpPr>
        <p:spPr>
          <a:xfrm>
            <a:off x="8082026" y="6570890"/>
            <a:ext cx="274955" cy="245110"/>
          </a:xfrm>
          <a:prstGeom prst="rect">
            <a:avLst/>
          </a:prstGeom>
        </p:spPr>
        <p:txBody>
          <a:bodyPr vert="horz" wrap="square" lIns="0" tIns="15875" rIns="0" bIns="0" rtlCol="0">
            <a:spAutoFit/>
          </a:bodyPr>
          <a:lstStyle/>
          <a:p>
            <a:pPr marL="51435">
              <a:lnSpc>
                <a:spcPct val="100000"/>
              </a:lnSpc>
              <a:spcBef>
                <a:spcPts val="125"/>
              </a:spcBef>
            </a:pPr>
            <a:fld id="{81D60167-4931-47E6-BA6A-407CBD079E47}" type="slidenum">
              <a:rPr sz="1400" dirty="0">
                <a:latin typeface="Arial MT"/>
                <a:cs typeface="Arial MT"/>
              </a:rPr>
              <a:t>12</a:t>
            </a:fld>
            <a:endParaRPr sz="1400">
              <a:latin typeface="Arial MT"/>
              <a:cs typeface="Arial MT"/>
            </a:endParaRPr>
          </a:p>
        </p:txBody>
      </p:sp>
      <p:sp>
        <p:nvSpPr>
          <p:cNvPr id="2" name="object 2"/>
          <p:cNvSpPr txBox="1">
            <a:spLocks noGrp="1"/>
          </p:cNvSpPr>
          <p:nvPr>
            <p:ph type="title"/>
          </p:nvPr>
        </p:nvSpPr>
        <p:spPr>
          <a:xfrm>
            <a:off x="650240" y="0"/>
            <a:ext cx="6292215" cy="680720"/>
          </a:xfrm>
          <a:prstGeom prst="rect">
            <a:avLst/>
          </a:prstGeom>
        </p:spPr>
        <p:txBody>
          <a:bodyPr vert="horz" wrap="square" lIns="0" tIns="12065" rIns="0" bIns="0" rtlCol="0">
            <a:spAutoFit/>
          </a:bodyPr>
          <a:lstStyle/>
          <a:p>
            <a:pPr marL="12700">
              <a:lnSpc>
                <a:spcPct val="100000"/>
              </a:lnSpc>
              <a:spcBef>
                <a:spcPts val="95"/>
              </a:spcBef>
            </a:pPr>
            <a:r>
              <a:rPr sz="4300" spc="-70" dirty="0">
                <a:solidFill>
                  <a:srgbClr val="252525"/>
                </a:solidFill>
              </a:rPr>
              <a:t>Sample</a:t>
            </a:r>
            <a:r>
              <a:rPr sz="4300" spc="-170" dirty="0">
                <a:solidFill>
                  <a:srgbClr val="252525"/>
                </a:solidFill>
              </a:rPr>
              <a:t> </a:t>
            </a:r>
            <a:r>
              <a:rPr sz="4300" spc="-20" dirty="0">
                <a:solidFill>
                  <a:srgbClr val="252525"/>
                </a:solidFill>
              </a:rPr>
              <a:t>Stakeholder</a:t>
            </a:r>
            <a:r>
              <a:rPr sz="4300" spc="-185" dirty="0">
                <a:solidFill>
                  <a:srgbClr val="252525"/>
                </a:solidFill>
              </a:rPr>
              <a:t> </a:t>
            </a:r>
            <a:r>
              <a:rPr sz="4300" spc="-55" dirty="0">
                <a:solidFill>
                  <a:srgbClr val="252525"/>
                </a:solidFill>
              </a:rPr>
              <a:t>Analysis</a:t>
            </a:r>
            <a:endParaRPr sz="4300"/>
          </a:p>
        </p:txBody>
      </p:sp>
      <p:graphicFrame>
        <p:nvGraphicFramePr>
          <p:cNvPr id="3" name="object 3"/>
          <p:cNvGraphicFramePr>
            <a:graphicFrameLocks noGrp="1"/>
          </p:cNvGraphicFramePr>
          <p:nvPr>
            <p:extLst>
              <p:ext uri="{D42A27DB-BD31-4B8C-83A1-F6EECF244321}">
                <p14:modId xmlns:p14="http://schemas.microsoft.com/office/powerpoint/2010/main" val="3234799016"/>
              </p:ext>
            </p:extLst>
          </p:nvPr>
        </p:nvGraphicFramePr>
        <p:xfrm>
          <a:off x="533398" y="673561"/>
          <a:ext cx="8305802" cy="5967917"/>
        </p:xfrm>
        <a:graphic>
          <a:graphicData uri="http://schemas.openxmlformats.org/drawingml/2006/table">
            <a:tbl>
              <a:tblPr firstRow="1" bandRow="1">
                <a:tableStyleId>{2D5ABB26-0587-4C30-8999-92F81FD0307C}</a:tableStyleId>
              </a:tblPr>
              <a:tblGrid>
                <a:gridCol w="1385953">
                  <a:extLst>
                    <a:ext uri="{9D8B030D-6E8A-4147-A177-3AD203B41FA5}">
                      <a16:colId xmlns:a16="http://schemas.microsoft.com/office/drawing/2014/main" val="20000"/>
                    </a:ext>
                  </a:extLst>
                </a:gridCol>
                <a:gridCol w="1385953">
                  <a:extLst>
                    <a:ext uri="{9D8B030D-6E8A-4147-A177-3AD203B41FA5}">
                      <a16:colId xmlns:a16="http://schemas.microsoft.com/office/drawing/2014/main" val="20001"/>
                    </a:ext>
                  </a:extLst>
                </a:gridCol>
                <a:gridCol w="1380664">
                  <a:extLst>
                    <a:ext uri="{9D8B030D-6E8A-4147-A177-3AD203B41FA5}">
                      <a16:colId xmlns:a16="http://schemas.microsoft.com/office/drawing/2014/main" val="20002"/>
                    </a:ext>
                  </a:extLst>
                </a:gridCol>
                <a:gridCol w="1385953">
                  <a:extLst>
                    <a:ext uri="{9D8B030D-6E8A-4147-A177-3AD203B41FA5}">
                      <a16:colId xmlns:a16="http://schemas.microsoft.com/office/drawing/2014/main" val="20003"/>
                    </a:ext>
                  </a:extLst>
                </a:gridCol>
                <a:gridCol w="1381326">
                  <a:extLst>
                    <a:ext uri="{9D8B030D-6E8A-4147-A177-3AD203B41FA5}">
                      <a16:colId xmlns:a16="http://schemas.microsoft.com/office/drawing/2014/main" val="20004"/>
                    </a:ext>
                  </a:extLst>
                </a:gridCol>
                <a:gridCol w="1385953">
                  <a:extLst>
                    <a:ext uri="{9D8B030D-6E8A-4147-A177-3AD203B41FA5}">
                      <a16:colId xmlns:a16="http://schemas.microsoft.com/office/drawing/2014/main" val="20005"/>
                    </a:ext>
                  </a:extLst>
                </a:gridCol>
              </a:tblGrid>
              <a:tr h="182752">
                <a:tc gridSpan="6">
                  <a:txBody>
                    <a:bodyPr/>
                    <a:lstStyle/>
                    <a:p>
                      <a:pPr algn="ctr">
                        <a:lnSpc>
                          <a:spcPts val="1335"/>
                        </a:lnSpc>
                      </a:pPr>
                      <a:r>
                        <a:rPr sz="1150" spc="300" dirty="0">
                          <a:latin typeface="Times New Roman"/>
                          <a:cs typeface="Times New Roman"/>
                        </a:rPr>
                        <a:t>Key</a:t>
                      </a:r>
                      <a:r>
                        <a:rPr sz="1150" spc="70" dirty="0">
                          <a:latin typeface="Times New Roman"/>
                          <a:cs typeface="Times New Roman"/>
                        </a:rPr>
                        <a:t> </a:t>
                      </a:r>
                      <a:r>
                        <a:rPr sz="1150" spc="235" dirty="0">
                          <a:latin typeface="Times New Roman"/>
                          <a:cs typeface="Times New Roman"/>
                        </a:rPr>
                        <a:t>Stakeholders</a:t>
                      </a:r>
                      <a:endParaRPr sz="1150">
                        <a:latin typeface="Times New Roman"/>
                        <a:cs typeface="Times New Roman"/>
                      </a:endParaRPr>
                    </a:p>
                  </a:txBody>
                  <a:tcPr marL="0" marR="0" marT="0" marB="0">
                    <a:lnL w="9525">
                      <a:solidFill>
                        <a:srgbClr val="000000"/>
                      </a:solidFill>
                      <a:prstDash val="solid"/>
                    </a:lnL>
                    <a:lnR w="19050">
                      <a:solidFill>
                        <a:srgbClr val="000000"/>
                      </a:solidFill>
                      <a:prstDash val="solid"/>
                    </a:lnR>
                    <a:lnT w="9525">
                      <a:solidFill>
                        <a:srgbClr val="000000"/>
                      </a:solidFill>
                      <a:prstDash val="solid"/>
                    </a:lnT>
                    <a:lnB w="6350">
                      <a:solidFill>
                        <a:srgbClr val="000000"/>
                      </a:solidFill>
                      <a:prstDash val="solid"/>
                    </a:lnB>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0"/>
                  </a:ext>
                </a:extLst>
              </a:tr>
              <a:tr h="178221">
                <a:tc>
                  <a:txBody>
                    <a:bodyPr/>
                    <a:lstStyle/>
                    <a:p>
                      <a:pPr>
                        <a:lnSpc>
                          <a:spcPct val="100000"/>
                        </a:lnSpc>
                      </a:pPr>
                      <a:endParaRPr sz="1000">
                        <a:latin typeface="Times New Roman"/>
                        <a:cs typeface="Times New Roman"/>
                      </a:endParaRPr>
                    </a:p>
                  </a:txBody>
                  <a:tcPr marL="0" marR="0" marT="0" marB="0">
                    <a:lnL w="9525">
                      <a:solidFill>
                        <a:srgbClr val="000000"/>
                      </a:solidFill>
                      <a:prstDash val="solid"/>
                    </a:lnL>
                    <a:lnR w="9525">
                      <a:solidFill>
                        <a:srgbClr val="000000"/>
                      </a:solidFill>
                      <a:prstDash val="solid"/>
                    </a:lnR>
                    <a:lnT w="6350">
                      <a:solidFill>
                        <a:srgbClr val="000000"/>
                      </a:solidFill>
                      <a:prstDash val="solid"/>
                    </a:lnT>
                    <a:lnB w="6350">
                      <a:solidFill>
                        <a:srgbClr val="000000"/>
                      </a:solidFill>
                      <a:prstDash val="solid"/>
                    </a:lnB>
                  </a:tcPr>
                </a:tc>
                <a:tc>
                  <a:txBody>
                    <a:bodyPr/>
                    <a:lstStyle/>
                    <a:p>
                      <a:pPr marL="94615">
                        <a:lnSpc>
                          <a:spcPts val="1305"/>
                        </a:lnSpc>
                      </a:pPr>
                      <a:r>
                        <a:rPr sz="1150" spc="315" dirty="0">
                          <a:latin typeface="Times New Roman"/>
                          <a:cs typeface="Times New Roman"/>
                        </a:rPr>
                        <a:t>Ahmed</a:t>
                      </a:r>
                      <a:endParaRPr sz="1150">
                        <a:latin typeface="Times New Roman"/>
                        <a:cs typeface="Times New Roman"/>
                      </a:endParaRPr>
                    </a:p>
                  </a:txBody>
                  <a:tcPr marL="0" marR="0" marT="0" marB="0">
                    <a:lnL w="9525">
                      <a:solidFill>
                        <a:srgbClr val="000000"/>
                      </a:solidFill>
                      <a:prstDash val="solid"/>
                    </a:lnL>
                    <a:lnR w="9525">
                      <a:solidFill>
                        <a:srgbClr val="000000"/>
                      </a:solidFill>
                      <a:prstDash val="solid"/>
                    </a:lnR>
                    <a:lnT w="6350">
                      <a:solidFill>
                        <a:srgbClr val="000000"/>
                      </a:solidFill>
                      <a:prstDash val="solid"/>
                    </a:lnT>
                    <a:lnB w="6350">
                      <a:solidFill>
                        <a:srgbClr val="000000"/>
                      </a:solidFill>
                      <a:prstDash val="solid"/>
                    </a:lnB>
                  </a:tcPr>
                </a:tc>
                <a:tc>
                  <a:txBody>
                    <a:bodyPr/>
                    <a:lstStyle/>
                    <a:p>
                      <a:pPr marL="94615">
                        <a:lnSpc>
                          <a:spcPts val="1305"/>
                        </a:lnSpc>
                      </a:pPr>
                      <a:r>
                        <a:rPr sz="1150" spc="254" dirty="0">
                          <a:latin typeface="Times New Roman"/>
                          <a:cs typeface="Times New Roman"/>
                        </a:rPr>
                        <a:t>Susan</a:t>
                      </a:r>
                      <a:endParaRPr sz="1150">
                        <a:latin typeface="Times New Roman"/>
                        <a:cs typeface="Times New Roman"/>
                      </a:endParaRPr>
                    </a:p>
                  </a:txBody>
                  <a:tcPr marL="0" marR="0" marT="0" marB="0">
                    <a:lnL w="9525">
                      <a:solidFill>
                        <a:srgbClr val="000000"/>
                      </a:solidFill>
                      <a:prstDash val="solid"/>
                    </a:lnL>
                    <a:lnR w="9525">
                      <a:solidFill>
                        <a:srgbClr val="000000"/>
                      </a:solidFill>
                      <a:prstDash val="solid"/>
                    </a:lnR>
                    <a:lnT w="6350">
                      <a:solidFill>
                        <a:srgbClr val="000000"/>
                      </a:solidFill>
                      <a:prstDash val="solid"/>
                    </a:lnT>
                    <a:lnB w="6350">
                      <a:solidFill>
                        <a:srgbClr val="000000"/>
                      </a:solidFill>
                      <a:prstDash val="solid"/>
                    </a:lnB>
                  </a:tcPr>
                </a:tc>
                <a:tc>
                  <a:txBody>
                    <a:bodyPr/>
                    <a:lstStyle/>
                    <a:p>
                      <a:pPr marL="95250">
                        <a:lnSpc>
                          <a:spcPts val="1305"/>
                        </a:lnSpc>
                      </a:pPr>
                      <a:r>
                        <a:rPr sz="1150" spc="225" dirty="0">
                          <a:latin typeface="Times New Roman"/>
                          <a:cs typeface="Times New Roman"/>
                        </a:rPr>
                        <a:t>Erik</a:t>
                      </a:r>
                      <a:endParaRPr sz="1150">
                        <a:latin typeface="Times New Roman"/>
                        <a:cs typeface="Times New Roman"/>
                      </a:endParaRPr>
                    </a:p>
                  </a:txBody>
                  <a:tcPr marL="0" marR="0" marT="0" marB="0">
                    <a:lnL w="9525">
                      <a:solidFill>
                        <a:srgbClr val="000000"/>
                      </a:solidFill>
                      <a:prstDash val="solid"/>
                    </a:lnL>
                    <a:lnR w="9525">
                      <a:solidFill>
                        <a:srgbClr val="000000"/>
                      </a:solidFill>
                      <a:prstDash val="solid"/>
                    </a:lnR>
                    <a:lnT w="6350">
                      <a:solidFill>
                        <a:srgbClr val="000000"/>
                      </a:solidFill>
                      <a:prstDash val="solid"/>
                    </a:lnT>
                    <a:lnB w="6350">
                      <a:solidFill>
                        <a:srgbClr val="000000"/>
                      </a:solidFill>
                      <a:prstDash val="solid"/>
                    </a:lnB>
                  </a:tcPr>
                </a:tc>
                <a:tc>
                  <a:txBody>
                    <a:bodyPr/>
                    <a:lstStyle/>
                    <a:p>
                      <a:pPr marL="94615">
                        <a:lnSpc>
                          <a:spcPts val="1305"/>
                        </a:lnSpc>
                      </a:pPr>
                      <a:r>
                        <a:rPr sz="1150" spc="290" dirty="0">
                          <a:latin typeface="Times New Roman"/>
                          <a:cs typeface="Times New Roman"/>
                        </a:rPr>
                        <a:t>Mark</a:t>
                      </a:r>
                      <a:endParaRPr sz="1150">
                        <a:latin typeface="Times New Roman"/>
                        <a:cs typeface="Times New Roman"/>
                      </a:endParaRPr>
                    </a:p>
                  </a:txBody>
                  <a:tcPr marL="0" marR="0" marT="0" marB="0">
                    <a:lnL w="9525">
                      <a:solidFill>
                        <a:srgbClr val="000000"/>
                      </a:solidFill>
                      <a:prstDash val="solid"/>
                    </a:lnL>
                    <a:lnR w="9525">
                      <a:solidFill>
                        <a:srgbClr val="000000"/>
                      </a:solidFill>
                      <a:prstDash val="solid"/>
                    </a:lnR>
                    <a:lnT w="6350">
                      <a:solidFill>
                        <a:srgbClr val="000000"/>
                      </a:solidFill>
                      <a:prstDash val="solid"/>
                    </a:lnT>
                    <a:lnB w="6350">
                      <a:solidFill>
                        <a:srgbClr val="000000"/>
                      </a:solidFill>
                      <a:prstDash val="solid"/>
                    </a:lnB>
                  </a:tcPr>
                </a:tc>
                <a:tc>
                  <a:txBody>
                    <a:bodyPr/>
                    <a:lstStyle/>
                    <a:p>
                      <a:pPr marL="99060">
                        <a:lnSpc>
                          <a:spcPts val="1305"/>
                        </a:lnSpc>
                      </a:pPr>
                      <a:r>
                        <a:rPr sz="1150" spc="254" dirty="0">
                          <a:latin typeface="Times New Roman"/>
                          <a:cs typeface="Times New Roman"/>
                        </a:rPr>
                        <a:t>David</a:t>
                      </a:r>
                      <a:endParaRPr sz="1150">
                        <a:latin typeface="Times New Roman"/>
                        <a:cs typeface="Times New Roman"/>
                      </a:endParaRPr>
                    </a:p>
                  </a:txBody>
                  <a:tcPr marL="0" marR="0" marT="0" marB="0">
                    <a:lnL w="9525">
                      <a:solidFill>
                        <a:srgbClr val="000000"/>
                      </a:solidFill>
                      <a:prstDash val="solid"/>
                    </a:lnL>
                    <a:lnR w="9525">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1"/>
                  </a:ext>
                </a:extLst>
              </a:tr>
              <a:tr h="876633">
                <a:tc>
                  <a:txBody>
                    <a:bodyPr/>
                    <a:lstStyle/>
                    <a:p>
                      <a:pPr marL="99060" algn="just">
                        <a:lnSpc>
                          <a:spcPts val="1325"/>
                        </a:lnSpc>
                      </a:pPr>
                      <a:r>
                        <a:rPr sz="1100" spc="235" dirty="0">
                          <a:latin typeface="Times New Roman" panose="02020603050405020304" pitchFamily="18" charset="0"/>
                          <a:cs typeface="Times New Roman" panose="02020603050405020304" pitchFamily="18" charset="0"/>
                        </a:rPr>
                        <a:t>Organization</a:t>
                      </a:r>
                      <a:endParaRPr sz="1100" dirty="0">
                        <a:latin typeface="Times New Roman" panose="02020603050405020304" pitchFamily="18" charset="0"/>
                        <a:cs typeface="Times New Roman" panose="02020603050405020304" pitchFamily="18" charset="0"/>
                      </a:endParaRPr>
                    </a:p>
                  </a:txBody>
                  <a:tcPr marL="0" marR="0" marT="0" marB="0">
                    <a:lnL w="9525">
                      <a:solidFill>
                        <a:srgbClr val="000000"/>
                      </a:solidFill>
                      <a:prstDash val="solid"/>
                    </a:lnL>
                    <a:lnR w="9525">
                      <a:solidFill>
                        <a:srgbClr val="000000"/>
                      </a:solidFill>
                      <a:prstDash val="solid"/>
                    </a:lnR>
                    <a:lnT w="6350">
                      <a:solidFill>
                        <a:srgbClr val="000000"/>
                      </a:solidFill>
                      <a:prstDash val="solid"/>
                    </a:lnT>
                    <a:lnB w="6350">
                      <a:solidFill>
                        <a:srgbClr val="000000"/>
                      </a:solidFill>
                      <a:prstDash val="solid"/>
                    </a:lnB>
                  </a:tcPr>
                </a:tc>
                <a:tc>
                  <a:txBody>
                    <a:bodyPr/>
                    <a:lstStyle/>
                    <a:p>
                      <a:pPr marL="94615">
                        <a:lnSpc>
                          <a:spcPts val="1325"/>
                        </a:lnSpc>
                      </a:pPr>
                      <a:r>
                        <a:rPr sz="1150" spc="210" dirty="0">
                          <a:latin typeface="Times New Roman"/>
                          <a:cs typeface="Times New Roman"/>
                        </a:rPr>
                        <a:t>Internal</a:t>
                      </a:r>
                      <a:endParaRPr sz="1150" dirty="0">
                        <a:latin typeface="Times New Roman"/>
                        <a:cs typeface="Times New Roman"/>
                      </a:endParaRPr>
                    </a:p>
                    <a:p>
                      <a:pPr marL="94615" marR="132715">
                        <a:lnSpc>
                          <a:spcPts val="1360"/>
                        </a:lnSpc>
                        <a:spcBef>
                          <a:spcPts val="60"/>
                        </a:spcBef>
                      </a:pPr>
                      <a:r>
                        <a:rPr sz="1150" spc="215" dirty="0">
                          <a:latin typeface="Times New Roman"/>
                          <a:cs typeface="Times New Roman"/>
                        </a:rPr>
                        <a:t>senior </a:t>
                      </a:r>
                      <a:r>
                        <a:rPr sz="1150" spc="220" dirty="0">
                          <a:latin typeface="Times New Roman"/>
                          <a:cs typeface="Times New Roman"/>
                        </a:rPr>
                        <a:t> </a:t>
                      </a:r>
                      <a:r>
                        <a:rPr sz="1150" spc="-35" dirty="0">
                          <a:latin typeface="Times New Roman"/>
                          <a:cs typeface="Times New Roman"/>
                        </a:rPr>
                        <a:t>m</a:t>
                      </a:r>
                      <a:r>
                        <a:rPr sz="1150" spc="25" dirty="0">
                          <a:latin typeface="Times New Roman"/>
                          <a:cs typeface="Times New Roman"/>
                        </a:rPr>
                        <a:t>a</a:t>
                      </a:r>
                      <a:r>
                        <a:rPr sz="1150" spc="-35" dirty="0">
                          <a:latin typeface="Times New Roman"/>
                          <a:cs typeface="Times New Roman"/>
                        </a:rPr>
                        <a:t>n</a:t>
                      </a:r>
                      <a:r>
                        <a:rPr sz="1150" spc="-10" dirty="0">
                          <a:latin typeface="Times New Roman"/>
                          <a:cs typeface="Times New Roman"/>
                        </a:rPr>
                        <a:t>a</a:t>
                      </a:r>
                      <a:r>
                        <a:rPr sz="1150" dirty="0">
                          <a:latin typeface="Times New Roman"/>
                          <a:cs typeface="Times New Roman"/>
                        </a:rPr>
                        <a:t>g</a:t>
                      </a:r>
                      <a:r>
                        <a:rPr sz="1150" spc="25" dirty="0">
                          <a:latin typeface="Times New Roman"/>
                          <a:cs typeface="Times New Roman"/>
                        </a:rPr>
                        <a:t>e</a:t>
                      </a:r>
                      <a:r>
                        <a:rPr sz="1150" spc="-35" dirty="0">
                          <a:latin typeface="Times New Roman"/>
                          <a:cs typeface="Times New Roman"/>
                        </a:rPr>
                        <a:t>m</a:t>
                      </a:r>
                      <a:r>
                        <a:rPr sz="1150" spc="25" dirty="0">
                          <a:latin typeface="Times New Roman"/>
                          <a:cs typeface="Times New Roman"/>
                        </a:rPr>
                        <a:t>e</a:t>
                      </a:r>
                      <a:r>
                        <a:rPr sz="1150" spc="-35" dirty="0">
                          <a:latin typeface="Times New Roman"/>
                          <a:cs typeface="Times New Roman"/>
                        </a:rPr>
                        <a:t>n</a:t>
                      </a:r>
                      <a:r>
                        <a:rPr sz="1150" dirty="0">
                          <a:latin typeface="Times New Roman"/>
                          <a:cs typeface="Times New Roman"/>
                        </a:rPr>
                        <a:t>t</a:t>
                      </a:r>
                    </a:p>
                  </a:txBody>
                  <a:tcPr marL="0" marR="0" marT="0" marB="0">
                    <a:lnL w="9525">
                      <a:solidFill>
                        <a:srgbClr val="000000"/>
                      </a:solidFill>
                      <a:prstDash val="solid"/>
                    </a:lnL>
                    <a:lnR w="9525">
                      <a:solidFill>
                        <a:srgbClr val="000000"/>
                      </a:solidFill>
                      <a:prstDash val="solid"/>
                    </a:lnR>
                    <a:lnT w="6350">
                      <a:solidFill>
                        <a:srgbClr val="000000"/>
                      </a:solidFill>
                      <a:prstDash val="solid"/>
                    </a:lnT>
                    <a:lnB w="6350">
                      <a:solidFill>
                        <a:srgbClr val="000000"/>
                      </a:solidFill>
                      <a:prstDash val="solid"/>
                    </a:lnB>
                  </a:tcPr>
                </a:tc>
                <a:tc>
                  <a:txBody>
                    <a:bodyPr/>
                    <a:lstStyle/>
                    <a:p>
                      <a:pPr marL="94615">
                        <a:lnSpc>
                          <a:spcPts val="1325"/>
                        </a:lnSpc>
                      </a:pPr>
                      <a:r>
                        <a:rPr sz="1150" spc="215" dirty="0">
                          <a:latin typeface="Times New Roman"/>
                          <a:cs typeface="Times New Roman"/>
                        </a:rPr>
                        <a:t>Project</a:t>
                      </a:r>
                      <a:r>
                        <a:rPr sz="1150" spc="105" dirty="0">
                          <a:latin typeface="Times New Roman"/>
                          <a:cs typeface="Times New Roman"/>
                        </a:rPr>
                        <a:t> </a:t>
                      </a:r>
                      <a:r>
                        <a:rPr sz="1150" spc="270" dirty="0">
                          <a:latin typeface="Times New Roman"/>
                          <a:cs typeface="Times New Roman"/>
                        </a:rPr>
                        <a:t>team</a:t>
                      </a:r>
                      <a:endParaRPr sz="1150">
                        <a:latin typeface="Times New Roman"/>
                        <a:cs typeface="Times New Roman"/>
                      </a:endParaRPr>
                    </a:p>
                  </a:txBody>
                  <a:tcPr marL="0" marR="0" marT="0" marB="0">
                    <a:lnL w="9525">
                      <a:solidFill>
                        <a:srgbClr val="000000"/>
                      </a:solidFill>
                      <a:prstDash val="solid"/>
                    </a:lnL>
                    <a:lnR w="9525">
                      <a:solidFill>
                        <a:srgbClr val="000000"/>
                      </a:solidFill>
                      <a:prstDash val="solid"/>
                    </a:lnR>
                    <a:lnT w="6350">
                      <a:solidFill>
                        <a:srgbClr val="000000"/>
                      </a:solidFill>
                      <a:prstDash val="solid"/>
                    </a:lnT>
                    <a:lnB w="6350">
                      <a:solidFill>
                        <a:srgbClr val="000000"/>
                      </a:solidFill>
                      <a:prstDash val="solid"/>
                    </a:lnB>
                  </a:tcPr>
                </a:tc>
                <a:tc>
                  <a:txBody>
                    <a:bodyPr/>
                    <a:lstStyle/>
                    <a:p>
                      <a:pPr marL="95250">
                        <a:lnSpc>
                          <a:spcPts val="1325"/>
                        </a:lnSpc>
                      </a:pPr>
                      <a:r>
                        <a:rPr sz="1150" spc="215" dirty="0">
                          <a:latin typeface="Times New Roman"/>
                          <a:cs typeface="Times New Roman"/>
                        </a:rPr>
                        <a:t>Project</a:t>
                      </a:r>
                      <a:r>
                        <a:rPr sz="1150" spc="105" dirty="0">
                          <a:latin typeface="Times New Roman"/>
                          <a:cs typeface="Times New Roman"/>
                        </a:rPr>
                        <a:t> </a:t>
                      </a:r>
                      <a:r>
                        <a:rPr sz="1150" spc="270" dirty="0">
                          <a:latin typeface="Times New Roman"/>
                          <a:cs typeface="Times New Roman"/>
                        </a:rPr>
                        <a:t>team</a:t>
                      </a:r>
                      <a:endParaRPr sz="1150">
                        <a:latin typeface="Times New Roman"/>
                        <a:cs typeface="Times New Roman"/>
                      </a:endParaRPr>
                    </a:p>
                  </a:txBody>
                  <a:tcPr marL="0" marR="0" marT="0" marB="0">
                    <a:lnL w="9525">
                      <a:solidFill>
                        <a:srgbClr val="000000"/>
                      </a:solidFill>
                      <a:prstDash val="solid"/>
                    </a:lnL>
                    <a:lnR w="9525">
                      <a:solidFill>
                        <a:srgbClr val="000000"/>
                      </a:solidFill>
                      <a:prstDash val="solid"/>
                    </a:lnR>
                    <a:lnT w="6350">
                      <a:solidFill>
                        <a:srgbClr val="000000"/>
                      </a:solidFill>
                      <a:prstDash val="solid"/>
                    </a:lnT>
                    <a:lnB w="6350">
                      <a:solidFill>
                        <a:srgbClr val="000000"/>
                      </a:solidFill>
                      <a:prstDash val="solid"/>
                    </a:lnB>
                  </a:tcPr>
                </a:tc>
                <a:tc>
                  <a:txBody>
                    <a:bodyPr/>
                    <a:lstStyle/>
                    <a:p>
                      <a:pPr marL="94615">
                        <a:lnSpc>
                          <a:spcPts val="1325"/>
                        </a:lnSpc>
                      </a:pPr>
                      <a:r>
                        <a:rPr sz="1150" spc="270" dirty="0">
                          <a:latin typeface="Times New Roman"/>
                          <a:cs typeface="Times New Roman"/>
                        </a:rPr>
                        <a:t>Hardware</a:t>
                      </a:r>
                      <a:endParaRPr sz="1150">
                        <a:latin typeface="Times New Roman"/>
                        <a:cs typeface="Times New Roman"/>
                      </a:endParaRPr>
                    </a:p>
                    <a:p>
                      <a:pPr marL="94615">
                        <a:lnSpc>
                          <a:spcPct val="100000"/>
                        </a:lnSpc>
                      </a:pPr>
                      <a:r>
                        <a:rPr sz="1150" spc="250" dirty="0">
                          <a:latin typeface="Times New Roman"/>
                          <a:cs typeface="Times New Roman"/>
                        </a:rPr>
                        <a:t>vendor</a:t>
                      </a:r>
                      <a:endParaRPr sz="1150">
                        <a:latin typeface="Times New Roman"/>
                        <a:cs typeface="Times New Roman"/>
                      </a:endParaRPr>
                    </a:p>
                  </a:txBody>
                  <a:tcPr marL="0" marR="0" marT="0" marB="0">
                    <a:lnL w="9525">
                      <a:solidFill>
                        <a:srgbClr val="000000"/>
                      </a:solidFill>
                      <a:prstDash val="solid"/>
                    </a:lnL>
                    <a:lnR w="9525">
                      <a:solidFill>
                        <a:srgbClr val="000000"/>
                      </a:solidFill>
                      <a:prstDash val="solid"/>
                    </a:lnR>
                    <a:lnT w="6350">
                      <a:solidFill>
                        <a:srgbClr val="000000"/>
                      </a:solidFill>
                      <a:prstDash val="solid"/>
                    </a:lnT>
                    <a:lnB w="6350">
                      <a:solidFill>
                        <a:srgbClr val="000000"/>
                      </a:solidFill>
                      <a:prstDash val="solid"/>
                    </a:lnB>
                  </a:tcPr>
                </a:tc>
                <a:tc>
                  <a:txBody>
                    <a:bodyPr/>
                    <a:lstStyle/>
                    <a:p>
                      <a:pPr marL="99060">
                        <a:lnSpc>
                          <a:spcPts val="1325"/>
                        </a:lnSpc>
                      </a:pPr>
                      <a:r>
                        <a:rPr sz="1150" spc="215" dirty="0">
                          <a:latin typeface="Times New Roman"/>
                          <a:cs typeface="Times New Roman"/>
                        </a:rPr>
                        <a:t>Project</a:t>
                      </a:r>
                      <a:endParaRPr sz="1150">
                        <a:latin typeface="Times New Roman"/>
                        <a:cs typeface="Times New Roman"/>
                      </a:endParaRPr>
                    </a:p>
                    <a:p>
                      <a:pPr marL="99060" marR="176530">
                        <a:lnSpc>
                          <a:spcPct val="98900"/>
                        </a:lnSpc>
                        <a:spcBef>
                          <a:spcPts val="15"/>
                        </a:spcBef>
                      </a:pPr>
                      <a:r>
                        <a:rPr sz="1150" spc="260" dirty="0">
                          <a:latin typeface="Times New Roman"/>
                          <a:cs typeface="Times New Roman"/>
                        </a:rPr>
                        <a:t>manager</a:t>
                      </a:r>
                      <a:r>
                        <a:rPr sz="1150" spc="120" dirty="0">
                          <a:latin typeface="Times New Roman"/>
                          <a:cs typeface="Times New Roman"/>
                        </a:rPr>
                        <a:t> </a:t>
                      </a:r>
                      <a:r>
                        <a:rPr sz="1150" spc="200" dirty="0">
                          <a:latin typeface="Times New Roman"/>
                          <a:cs typeface="Times New Roman"/>
                        </a:rPr>
                        <a:t>for </a:t>
                      </a:r>
                      <a:r>
                        <a:rPr sz="1150" spc="-275" dirty="0">
                          <a:latin typeface="Times New Roman"/>
                          <a:cs typeface="Times New Roman"/>
                        </a:rPr>
                        <a:t> </a:t>
                      </a:r>
                      <a:r>
                        <a:rPr sz="1150" spc="220" dirty="0">
                          <a:latin typeface="Times New Roman"/>
                          <a:cs typeface="Times New Roman"/>
                        </a:rPr>
                        <a:t>other </a:t>
                      </a:r>
                      <a:r>
                        <a:rPr sz="1150" spc="225" dirty="0">
                          <a:latin typeface="Times New Roman"/>
                          <a:cs typeface="Times New Roman"/>
                        </a:rPr>
                        <a:t> </a:t>
                      </a:r>
                      <a:r>
                        <a:rPr sz="1150" spc="204" dirty="0">
                          <a:latin typeface="Times New Roman"/>
                          <a:cs typeface="Times New Roman"/>
                        </a:rPr>
                        <a:t>internal </a:t>
                      </a:r>
                      <a:r>
                        <a:rPr sz="1150" spc="210" dirty="0">
                          <a:latin typeface="Times New Roman"/>
                          <a:cs typeface="Times New Roman"/>
                        </a:rPr>
                        <a:t> project</a:t>
                      </a:r>
                      <a:endParaRPr sz="1150">
                        <a:latin typeface="Times New Roman"/>
                        <a:cs typeface="Times New Roman"/>
                      </a:endParaRPr>
                    </a:p>
                  </a:txBody>
                  <a:tcPr marL="0" marR="0" marT="0" marB="0">
                    <a:lnL w="9525">
                      <a:solidFill>
                        <a:srgbClr val="000000"/>
                      </a:solidFill>
                      <a:prstDash val="solid"/>
                    </a:lnL>
                    <a:lnR w="9525">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2"/>
                  </a:ext>
                </a:extLst>
              </a:tr>
              <a:tr h="873361">
                <a:tc>
                  <a:txBody>
                    <a:bodyPr/>
                    <a:lstStyle/>
                    <a:p>
                      <a:pPr marL="99060" marR="546735" algn="just">
                        <a:lnSpc>
                          <a:spcPts val="1360"/>
                        </a:lnSpc>
                        <a:spcBef>
                          <a:spcPts val="5"/>
                        </a:spcBef>
                      </a:pPr>
                      <a:r>
                        <a:rPr sz="1100" spc="245" dirty="0">
                          <a:latin typeface="Times New Roman" panose="02020603050405020304" pitchFamily="18" charset="0"/>
                          <a:cs typeface="Times New Roman" panose="02020603050405020304" pitchFamily="18" charset="0"/>
                        </a:rPr>
                        <a:t>Role</a:t>
                      </a:r>
                      <a:r>
                        <a:rPr sz="1100" spc="55" dirty="0">
                          <a:latin typeface="Times New Roman" panose="02020603050405020304" pitchFamily="18" charset="0"/>
                          <a:cs typeface="Times New Roman" panose="02020603050405020304" pitchFamily="18" charset="0"/>
                        </a:rPr>
                        <a:t> </a:t>
                      </a:r>
                      <a:r>
                        <a:rPr sz="1100" spc="290" dirty="0">
                          <a:latin typeface="Times New Roman" panose="02020603050405020304" pitchFamily="18" charset="0"/>
                          <a:cs typeface="Times New Roman" panose="02020603050405020304" pitchFamily="18" charset="0"/>
                        </a:rPr>
                        <a:t>on </a:t>
                      </a:r>
                      <a:r>
                        <a:rPr sz="1100" spc="-270" dirty="0">
                          <a:latin typeface="Times New Roman" panose="02020603050405020304" pitchFamily="18" charset="0"/>
                          <a:cs typeface="Times New Roman" panose="02020603050405020304" pitchFamily="18" charset="0"/>
                        </a:rPr>
                        <a:t> </a:t>
                      </a:r>
                      <a:r>
                        <a:rPr sz="1100" spc="210" dirty="0">
                          <a:latin typeface="Times New Roman" panose="02020603050405020304" pitchFamily="18" charset="0"/>
                          <a:cs typeface="Times New Roman" panose="02020603050405020304" pitchFamily="18" charset="0"/>
                        </a:rPr>
                        <a:t>project</a:t>
                      </a:r>
                      <a:endParaRPr sz="1100" dirty="0">
                        <a:latin typeface="Times New Roman" panose="02020603050405020304" pitchFamily="18" charset="0"/>
                        <a:cs typeface="Times New Roman" panose="02020603050405020304" pitchFamily="18" charset="0"/>
                      </a:endParaRPr>
                    </a:p>
                  </a:txBody>
                  <a:tcPr marL="0" marR="0" marT="635" marB="0">
                    <a:lnL w="9525">
                      <a:solidFill>
                        <a:srgbClr val="000000"/>
                      </a:solidFill>
                      <a:prstDash val="solid"/>
                    </a:lnL>
                    <a:lnR w="9525">
                      <a:solidFill>
                        <a:srgbClr val="000000"/>
                      </a:solidFill>
                      <a:prstDash val="solid"/>
                    </a:lnR>
                    <a:lnT w="6350">
                      <a:solidFill>
                        <a:srgbClr val="000000"/>
                      </a:solidFill>
                      <a:prstDash val="solid"/>
                    </a:lnT>
                    <a:lnB w="6350">
                      <a:solidFill>
                        <a:srgbClr val="000000"/>
                      </a:solidFill>
                      <a:prstDash val="solid"/>
                    </a:lnB>
                  </a:tcPr>
                </a:tc>
                <a:tc>
                  <a:txBody>
                    <a:bodyPr/>
                    <a:lstStyle/>
                    <a:p>
                      <a:pPr marL="94615" marR="266065">
                        <a:lnSpc>
                          <a:spcPts val="1360"/>
                        </a:lnSpc>
                        <a:spcBef>
                          <a:spcPts val="5"/>
                        </a:spcBef>
                      </a:pPr>
                      <a:r>
                        <a:rPr sz="1150" spc="254" dirty="0">
                          <a:latin typeface="Times New Roman"/>
                          <a:cs typeface="Times New Roman"/>
                        </a:rPr>
                        <a:t>Sponsor</a:t>
                      </a:r>
                      <a:r>
                        <a:rPr sz="1150" spc="50" dirty="0">
                          <a:latin typeface="Times New Roman"/>
                          <a:cs typeface="Times New Roman"/>
                        </a:rPr>
                        <a:t> </a:t>
                      </a:r>
                      <a:r>
                        <a:rPr sz="1150" spc="240" dirty="0">
                          <a:latin typeface="Times New Roman"/>
                          <a:cs typeface="Times New Roman"/>
                        </a:rPr>
                        <a:t>of </a:t>
                      </a:r>
                      <a:r>
                        <a:rPr sz="1150" spc="-270" dirty="0">
                          <a:latin typeface="Times New Roman"/>
                          <a:cs typeface="Times New Roman"/>
                        </a:rPr>
                        <a:t> </a:t>
                      </a:r>
                      <a:r>
                        <a:rPr sz="1150" spc="210" dirty="0">
                          <a:latin typeface="Times New Roman"/>
                          <a:cs typeface="Times New Roman"/>
                        </a:rPr>
                        <a:t>project</a:t>
                      </a:r>
                      <a:r>
                        <a:rPr sz="1150" spc="105" dirty="0">
                          <a:latin typeface="Times New Roman"/>
                          <a:cs typeface="Times New Roman"/>
                        </a:rPr>
                        <a:t> </a:t>
                      </a:r>
                      <a:r>
                        <a:rPr sz="1150" spc="250" dirty="0">
                          <a:latin typeface="Times New Roman"/>
                          <a:cs typeface="Times New Roman"/>
                        </a:rPr>
                        <a:t>and</a:t>
                      </a:r>
                      <a:endParaRPr sz="1150" dirty="0">
                        <a:latin typeface="Times New Roman"/>
                        <a:cs typeface="Times New Roman"/>
                      </a:endParaRPr>
                    </a:p>
                    <a:p>
                      <a:pPr marL="94615" marR="320040">
                        <a:lnSpc>
                          <a:spcPts val="1360"/>
                        </a:lnSpc>
                        <a:spcBef>
                          <a:spcPts val="15"/>
                        </a:spcBef>
                      </a:pPr>
                      <a:r>
                        <a:rPr sz="1150" spc="260" dirty="0">
                          <a:latin typeface="Times New Roman"/>
                          <a:cs typeface="Times New Roman"/>
                        </a:rPr>
                        <a:t>one </a:t>
                      </a:r>
                      <a:r>
                        <a:rPr sz="1150" spc="240" dirty="0">
                          <a:latin typeface="Times New Roman"/>
                          <a:cs typeface="Times New Roman"/>
                        </a:rPr>
                        <a:t>of </a:t>
                      </a:r>
                      <a:r>
                        <a:rPr sz="1150" spc="220" dirty="0">
                          <a:latin typeface="Times New Roman"/>
                          <a:cs typeface="Times New Roman"/>
                        </a:rPr>
                        <a:t>the </a:t>
                      </a:r>
                      <a:r>
                        <a:rPr sz="1150" spc="-275" dirty="0">
                          <a:latin typeface="Times New Roman"/>
                          <a:cs typeface="Times New Roman"/>
                        </a:rPr>
                        <a:t> </a:t>
                      </a:r>
                      <a:r>
                        <a:rPr sz="1150" spc="-10" dirty="0">
                          <a:latin typeface="Times New Roman"/>
                          <a:cs typeface="Times New Roman"/>
                        </a:rPr>
                        <a:t>c</a:t>
                      </a:r>
                      <a:r>
                        <a:rPr sz="1150" spc="30" dirty="0">
                          <a:latin typeface="Times New Roman"/>
                          <a:cs typeface="Times New Roman"/>
                        </a:rPr>
                        <a:t>o</a:t>
                      </a:r>
                      <a:r>
                        <a:rPr sz="1150" spc="-65" dirty="0">
                          <a:latin typeface="Times New Roman"/>
                          <a:cs typeface="Times New Roman"/>
                        </a:rPr>
                        <a:t>m</a:t>
                      </a:r>
                      <a:r>
                        <a:rPr sz="1150" dirty="0">
                          <a:latin typeface="Times New Roman"/>
                          <a:cs typeface="Times New Roman"/>
                        </a:rPr>
                        <a:t>p</a:t>
                      </a:r>
                      <a:r>
                        <a:rPr sz="1150" spc="25" dirty="0">
                          <a:latin typeface="Times New Roman"/>
                          <a:cs typeface="Times New Roman"/>
                        </a:rPr>
                        <a:t>a</a:t>
                      </a:r>
                      <a:r>
                        <a:rPr sz="1150" dirty="0">
                          <a:latin typeface="Times New Roman"/>
                          <a:cs typeface="Times New Roman"/>
                        </a:rPr>
                        <a:t>n</a:t>
                      </a:r>
                      <a:r>
                        <a:rPr sz="1150" spc="-35" dirty="0">
                          <a:latin typeface="Times New Roman"/>
                          <a:cs typeface="Times New Roman"/>
                        </a:rPr>
                        <a:t>y</a:t>
                      </a:r>
                      <a:r>
                        <a:rPr sz="1150" dirty="0">
                          <a:latin typeface="Times New Roman"/>
                          <a:cs typeface="Times New Roman"/>
                        </a:rPr>
                        <a:t>'s</a:t>
                      </a:r>
                    </a:p>
                    <a:p>
                      <a:pPr marL="94615">
                        <a:lnSpc>
                          <a:spcPts val="1315"/>
                        </a:lnSpc>
                      </a:pPr>
                      <a:r>
                        <a:rPr sz="1150" spc="235" dirty="0">
                          <a:latin typeface="Times New Roman"/>
                          <a:cs typeface="Times New Roman"/>
                        </a:rPr>
                        <a:t>founders</a:t>
                      </a:r>
                      <a:endParaRPr sz="1150" dirty="0">
                        <a:latin typeface="Times New Roman"/>
                        <a:cs typeface="Times New Roman"/>
                      </a:endParaRPr>
                    </a:p>
                  </a:txBody>
                  <a:tcPr marL="0" marR="0" marT="635" marB="0">
                    <a:lnL w="9525">
                      <a:solidFill>
                        <a:srgbClr val="000000"/>
                      </a:solidFill>
                      <a:prstDash val="solid"/>
                    </a:lnL>
                    <a:lnR w="9525">
                      <a:solidFill>
                        <a:srgbClr val="000000"/>
                      </a:solidFill>
                      <a:prstDash val="solid"/>
                    </a:lnR>
                    <a:lnT w="6350">
                      <a:solidFill>
                        <a:srgbClr val="000000"/>
                      </a:solidFill>
                      <a:prstDash val="solid"/>
                    </a:lnT>
                    <a:lnB w="6350">
                      <a:solidFill>
                        <a:srgbClr val="000000"/>
                      </a:solidFill>
                      <a:prstDash val="solid"/>
                    </a:lnB>
                  </a:tcPr>
                </a:tc>
                <a:tc>
                  <a:txBody>
                    <a:bodyPr/>
                    <a:lstStyle/>
                    <a:p>
                      <a:pPr marL="94615">
                        <a:lnSpc>
                          <a:spcPts val="1310"/>
                        </a:lnSpc>
                      </a:pPr>
                      <a:r>
                        <a:rPr sz="1150" spc="390" dirty="0">
                          <a:latin typeface="Times New Roman"/>
                          <a:cs typeface="Times New Roman"/>
                        </a:rPr>
                        <a:t>DNA</a:t>
                      </a:r>
                      <a:endParaRPr sz="1150" dirty="0">
                        <a:latin typeface="Times New Roman"/>
                        <a:cs typeface="Times New Roman"/>
                      </a:endParaRPr>
                    </a:p>
                    <a:p>
                      <a:pPr marL="94615" marR="255904">
                        <a:lnSpc>
                          <a:spcPts val="1380"/>
                        </a:lnSpc>
                        <a:spcBef>
                          <a:spcPts val="30"/>
                        </a:spcBef>
                      </a:pPr>
                      <a:r>
                        <a:rPr sz="1150" spc="-20" dirty="0">
                          <a:latin typeface="Times New Roman"/>
                          <a:cs typeface="Times New Roman"/>
                        </a:rPr>
                        <a:t>s</a:t>
                      </a:r>
                      <a:r>
                        <a:rPr sz="1150" spc="-10" dirty="0">
                          <a:latin typeface="Times New Roman"/>
                          <a:cs typeface="Times New Roman"/>
                        </a:rPr>
                        <a:t>e</a:t>
                      </a:r>
                      <a:r>
                        <a:rPr sz="1150" dirty="0">
                          <a:latin typeface="Times New Roman"/>
                          <a:cs typeface="Times New Roman"/>
                        </a:rPr>
                        <a:t>qu</a:t>
                      </a:r>
                      <a:r>
                        <a:rPr sz="1150" spc="25" dirty="0">
                          <a:latin typeface="Times New Roman"/>
                          <a:cs typeface="Times New Roman"/>
                        </a:rPr>
                        <a:t>e</a:t>
                      </a:r>
                      <a:r>
                        <a:rPr sz="1150" spc="-35" dirty="0">
                          <a:latin typeface="Times New Roman"/>
                          <a:cs typeface="Times New Roman"/>
                        </a:rPr>
                        <a:t>n</a:t>
                      </a:r>
                      <a:r>
                        <a:rPr sz="1150" spc="25" dirty="0">
                          <a:latin typeface="Times New Roman"/>
                          <a:cs typeface="Times New Roman"/>
                        </a:rPr>
                        <a:t>c</a:t>
                      </a:r>
                      <a:r>
                        <a:rPr sz="1150" spc="-35" dirty="0">
                          <a:latin typeface="Times New Roman"/>
                          <a:cs typeface="Times New Roman"/>
                        </a:rPr>
                        <a:t>i</a:t>
                      </a:r>
                      <a:r>
                        <a:rPr sz="1150" spc="5" dirty="0">
                          <a:latin typeface="Times New Roman"/>
                          <a:cs typeface="Times New Roman"/>
                        </a:rPr>
                        <a:t>n</a:t>
                      </a:r>
                      <a:r>
                        <a:rPr sz="1150" dirty="0">
                          <a:latin typeface="Times New Roman"/>
                          <a:cs typeface="Times New Roman"/>
                        </a:rPr>
                        <a:t>g  </a:t>
                      </a:r>
                      <a:r>
                        <a:rPr sz="1150" spc="220" dirty="0">
                          <a:latin typeface="Times New Roman"/>
                          <a:cs typeface="Times New Roman"/>
                        </a:rPr>
                        <a:t>expert</a:t>
                      </a:r>
                      <a:endParaRPr sz="1150" dirty="0">
                        <a:latin typeface="Times New Roman"/>
                        <a:cs typeface="Times New Roman"/>
                      </a:endParaRPr>
                    </a:p>
                  </a:txBody>
                  <a:tcPr marL="0" marR="0" marT="0" marB="0">
                    <a:lnL w="9525">
                      <a:solidFill>
                        <a:srgbClr val="000000"/>
                      </a:solidFill>
                      <a:prstDash val="solid"/>
                    </a:lnL>
                    <a:lnR w="9525">
                      <a:solidFill>
                        <a:srgbClr val="000000"/>
                      </a:solidFill>
                      <a:prstDash val="solid"/>
                    </a:lnR>
                    <a:lnT w="6350">
                      <a:solidFill>
                        <a:srgbClr val="000000"/>
                      </a:solidFill>
                      <a:prstDash val="solid"/>
                    </a:lnT>
                    <a:lnB w="6350">
                      <a:solidFill>
                        <a:srgbClr val="000000"/>
                      </a:solidFill>
                      <a:prstDash val="solid"/>
                    </a:lnB>
                  </a:tcPr>
                </a:tc>
                <a:tc>
                  <a:txBody>
                    <a:bodyPr/>
                    <a:lstStyle/>
                    <a:p>
                      <a:pPr marL="95250" marR="167640">
                        <a:lnSpc>
                          <a:spcPts val="1360"/>
                        </a:lnSpc>
                        <a:spcBef>
                          <a:spcPts val="5"/>
                        </a:spcBef>
                      </a:pPr>
                      <a:r>
                        <a:rPr sz="1150" spc="265" dirty="0">
                          <a:latin typeface="Times New Roman"/>
                          <a:cs typeface="Times New Roman"/>
                        </a:rPr>
                        <a:t>Lead </a:t>
                      </a:r>
                      <a:r>
                        <a:rPr sz="1150" spc="270" dirty="0">
                          <a:latin typeface="Times New Roman"/>
                          <a:cs typeface="Times New Roman"/>
                        </a:rPr>
                        <a:t> </a:t>
                      </a:r>
                      <a:r>
                        <a:rPr sz="1150" dirty="0">
                          <a:latin typeface="Times New Roman"/>
                          <a:cs typeface="Times New Roman"/>
                        </a:rPr>
                        <a:t>p</a:t>
                      </a:r>
                      <a:r>
                        <a:rPr sz="1150" spc="10" dirty="0">
                          <a:latin typeface="Times New Roman"/>
                          <a:cs typeface="Times New Roman"/>
                        </a:rPr>
                        <a:t>r</a:t>
                      </a:r>
                      <a:r>
                        <a:rPr sz="1150" spc="30" dirty="0">
                          <a:latin typeface="Times New Roman"/>
                          <a:cs typeface="Times New Roman"/>
                        </a:rPr>
                        <a:t>o</a:t>
                      </a:r>
                      <a:r>
                        <a:rPr sz="1150" spc="-35" dirty="0">
                          <a:latin typeface="Times New Roman"/>
                          <a:cs typeface="Times New Roman"/>
                        </a:rPr>
                        <a:t>g</a:t>
                      </a:r>
                      <a:r>
                        <a:rPr sz="1150" spc="10" dirty="0">
                          <a:latin typeface="Times New Roman"/>
                          <a:cs typeface="Times New Roman"/>
                        </a:rPr>
                        <a:t>r</a:t>
                      </a:r>
                      <a:r>
                        <a:rPr sz="1150" spc="-10" dirty="0">
                          <a:latin typeface="Times New Roman"/>
                          <a:cs typeface="Times New Roman"/>
                        </a:rPr>
                        <a:t>a</a:t>
                      </a:r>
                      <a:r>
                        <a:rPr sz="1150" spc="-35" dirty="0">
                          <a:latin typeface="Times New Roman"/>
                          <a:cs typeface="Times New Roman"/>
                        </a:rPr>
                        <a:t>mm</a:t>
                      </a:r>
                      <a:r>
                        <a:rPr sz="1150" spc="-10" dirty="0">
                          <a:latin typeface="Times New Roman"/>
                          <a:cs typeface="Times New Roman"/>
                        </a:rPr>
                        <a:t>e</a:t>
                      </a:r>
                      <a:r>
                        <a:rPr sz="1150" dirty="0">
                          <a:latin typeface="Times New Roman"/>
                          <a:cs typeface="Times New Roman"/>
                        </a:rPr>
                        <a:t>r</a:t>
                      </a:r>
                      <a:endParaRPr sz="1150">
                        <a:latin typeface="Times New Roman"/>
                        <a:cs typeface="Times New Roman"/>
                      </a:endParaRPr>
                    </a:p>
                  </a:txBody>
                  <a:tcPr marL="0" marR="0" marT="635" marB="0">
                    <a:lnL w="9525">
                      <a:solidFill>
                        <a:srgbClr val="000000"/>
                      </a:solidFill>
                      <a:prstDash val="solid"/>
                    </a:lnL>
                    <a:lnR w="9525">
                      <a:solidFill>
                        <a:srgbClr val="000000"/>
                      </a:solidFill>
                      <a:prstDash val="solid"/>
                    </a:lnR>
                    <a:lnT w="6350">
                      <a:solidFill>
                        <a:srgbClr val="000000"/>
                      </a:solidFill>
                      <a:prstDash val="solid"/>
                    </a:lnT>
                    <a:lnB w="6350">
                      <a:solidFill>
                        <a:srgbClr val="000000"/>
                      </a:solidFill>
                      <a:prstDash val="solid"/>
                    </a:lnB>
                  </a:tcPr>
                </a:tc>
                <a:tc>
                  <a:txBody>
                    <a:bodyPr/>
                    <a:lstStyle/>
                    <a:p>
                      <a:pPr marL="94615" marR="483870">
                        <a:lnSpc>
                          <a:spcPts val="1360"/>
                        </a:lnSpc>
                        <a:spcBef>
                          <a:spcPts val="5"/>
                        </a:spcBef>
                      </a:pPr>
                      <a:r>
                        <a:rPr sz="1150" spc="5" dirty="0">
                          <a:latin typeface="Times New Roman"/>
                          <a:cs typeface="Times New Roman"/>
                        </a:rPr>
                        <a:t>S</a:t>
                      </a:r>
                      <a:r>
                        <a:rPr sz="1150" dirty="0">
                          <a:latin typeface="Times New Roman"/>
                          <a:cs typeface="Times New Roman"/>
                        </a:rPr>
                        <a:t>up</a:t>
                      </a:r>
                      <a:r>
                        <a:rPr sz="1150" spc="30" dirty="0">
                          <a:latin typeface="Times New Roman"/>
                          <a:cs typeface="Times New Roman"/>
                        </a:rPr>
                        <a:t>p</a:t>
                      </a:r>
                      <a:r>
                        <a:rPr sz="1150" spc="-35" dirty="0">
                          <a:latin typeface="Times New Roman"/>
                          <a:cs typeface="Times New Roman"/>
                        </a:rPr>
                        <a:t>li</a:t>
                      </a:r>
                      <a:r>
                        <a:rPr sz="1150" spc="-10" dirty="0">
                          <a:latin typeface="Times New Roman"/>
                          <a:cs typeface="Times New Roman"/>
                        </a:rPr>
                        <a:t>e</a:t>
                      </a:r>
                      <a:r>
                        <a:rPr sz="1150" dirty="0">
                          <a:latin typeface="Times New Roman"/>
                          <a:cs typeface="Times New Roman"/>
                        </a:rPr>
                        <a:t>s  </a:t>
                      </a:r>
                      <a:r>
                        <a:rPr sz="1150" spc="280" dirty="0">
                          <a:latin typeface="Times New Roman"/>
                          <a:cs typeface="Times New Roman"/>
                        </a:rPr>
                        <a:t>some</a:t>
                      </a:r>
                      <a:endParaRPr sz="1150">
                        <a:latin typeface="Times New Roman"/>
                        <a:cs typeface="Times New Roman"/>
                      </a:endParaRPr>
                    </a:p>
                    <a:p>
                      <a:pPr marL="94615" marR="305435">
                        <a:lnSpc>
                          <a:spcPts val="1360"/>
                        </a:lnSpc>
                        <a:spcBef>
                          <a:spcPts val="15"/>
                        </a:spcBef>
                      </a:pPr>
                      <a:r>
                        <a:rPr sz="1150" spc="-35" dirty="0">
                          <a:latin typeface="Times New Roman"/>
                          <a:cs typeface="Times New Roman"/>
                        </a:rPr>
                        <a:t>i</a:t>
                      </a:r>
                      <a:r>
                        <a:rPr sz="1150" dirty="0">
                          <a:latin typeface="Times New Roman"/>
                          <a:cs typeface="Times New Roman"/>
                        </a:rPr>
                        <a:t>n</a:t>
                      </a:r>
                      <a:r>
                        <a:rPr sz="1150" spc="-20" dirty="0">
                          <a:latin typeface="Times New Roman"/>
                          <a:cs typeface="Times New Roman"/>
                        </a:rPr>
                        <a:t>s</a:t>
                      </a:r>
                      <a:r>
                        <a:rPr sz="1150" spc="35" dirty="0">
                          <a:latin typeface="Times New Roman"/>
                          <a:cs typeface="Times New Roman"/>
                        </a:rPr>
                        <a:t>t</a:t>
                      </a:r>
                      <a:r>
                        <a:rPr sz="1150" spc="10" dirty="0">
                          <a:latin typeface="Times New Roman"/>
                          <a:cs typeface="Times New Roman"/>
                        </a:rPr>
                        <a:t>r</a:t>
                      </a:r>
                      <a:r>
                        <a:rPr sz="1150" spc="30" dirty="0">
                          <a:latin typeface="Times New Roman"/>
                          <a:cs typeface="Times New Roman"/>
                        </a:rPr>
                        <a:t>u</a:t>
                      </a:r>
                      <a:r>
                        <a:rPr sz="1150" spc="-65" dirty="0">
                          <a:latin typeface="Times New Roman"/>
                          <a:cs typeface="Times New Roman"/>
                        </a:rPr>
                        <a:t>m</a:t>
                      </a:r>
                      <a:r>
                        <a:rPr sz="1150" spc="25" dirty="0">
                          <a:latin typeface="Times New Roman"/>
                          <a:cs typeface="Times New Roman"/>
                        </a:rPr>
                        <a:t>e</a:t>
                      </a:r>
                      <a:r>
                        <a:rPr sz="1150" spc="-35" dirty="0">
                          <a:latin typeface="Times New Roman"/>
                          <a:cs typeface="Times New Roman"/>
                        </a:rPr>
                        <a:t>n</a:t>
                      </a:r>
                      <a:r>
                        <a:rPr sz="1150" dirty="0">
                          <a:latin typeface="Times New Roman"/>
                          <a:cs typeface="Times New Roman"/>
                        </a:rPr>
                        <a:t>t  </a:t>
                      </a:r>
                      <a:r>
                        <a:rPr sz="1150" spc="250" dirty="0">
                          <a:latin typeface="Times New Roman"/>
                          <a:cs typeface="Times New Roman"/>
                        </a:rPr>
                        <a:t>hardware</a:t>
                      </a:r>
                      <a:endParaRPr sz="1150">
                        <a:latin typeface="Times New Roman"/>
                        <a:cs typeface="Times New Roman"/>
                      </a:endParaRPr>
                    </a:p>
                  </a:txBody>
                  <a:tcPr marL="0" marR="0" marT="635" marB="0">
                    <a:lnL w="9525">
                      <a:solidFill>
                        <a:srgbClr val="000000"/>
                      </a:solidFill>
                      <a:prstDash val="solid"/>
                    </a:lnL>
                    <a:lnR w="9525">
                      <a:solidFill>
                        <a:srgbClr val="000000"/>
                      </a:solidFill>
                      <a:prstDash val="solid"/>
                    </a:lnR>
                    <a:lnT w="6350">
                      <a:solidFill>
                        <a:srgbClr val="000000"/>
                      </a:solidFill>
                      <a:prstDash val="solid"/>
                    </a:lnT>
                    <a:lnB w="6350">
                      <a:solidFill>
                        <a:srgbClr val="000000"/>
                      </a:solidFill>
                      <a:prstDash val="solid"/>
                    </a:lnB>
                  </a:tcPr>
                </a:tc>
                <a:tc>
                  <a:txBody>
                    <a:bodyPr/>
                    <a:lstStyle/>
                    <a:p>
                      <a:pPr marL="99060" marR="127635">
                        <a:lnSpc>
                          <a:spcPts val="1360"/>
                        </a:lnSpc>
                        <a:spcBef>
                          <a:spcPts val="5"/>
                        </a:spcBef>
                      </a:pPr>
                      <a:r>
                        <a:rPr sz="1150" spc="260" dirty="0">
                          <a:latin typeface="Times New Roman"/>
                          <a:cs typeface="Times New Roman"/>
                        </a:rPr>
                        <a:t>Competing </a:t>
                      </a:r>
                      <a:r>
                        <a:rPr sz="1150" spc="265" dirty="0">
                          <a:latin typeface="Times New Roman"/>
                          <a:cs typeface="Times New Roman"/>
                        </a:rPr>
                        <a:t> </a:t>
                      </a:r>
                      <a:r>
                        <a:rPr sz="1150" spc="200" dirty="0">
                          <a:latin typeface="Times New Roman"/>
                          <a:cs typeface="Times New Roman"/>
                        </a:rPr>
                        <a:t>for</a:t>
                      </a:r>
                      <a:r>
                        <a:rPr sz="1150" spc="80" dirty="0">
                          <a:latin typeface="Times New Roman"/>
                          <a:cs typeface="Times New Roman"/>
                        </a:rPr>
                        <a:t> </a:t>
                      </a:r>
                      <a:r>
                        <a:rPr sz="1150" spc="285" dirty="0">
                          <a:latin typeface="Times New Roman"/>
                          <a:cs typeface="Times New Roman"/>
                        </a:rPr>
                        <a:t>company</a:t>
                      </a:r>
                      <a:endParaRPr sz="1150">
                        <a:latin typeface="Times New Roman"/>
                        <a:cs typeface="Times New Roman"/>
                      </a:endParaRPr>
                    </a:p>
                    <a:p>
                      <a:pPr marL="99060">
                        <a:lnSpc>
                          <a:spcPts val="1335"/>
                        </a:lnSpc>
                      </a:pPr>
                      <a:r>
                        <a:rPr sz="1150" spc="229" dirty="0">
                          <a:latin typeface="Times New Roman"/>
                          <a:cs typeface="Times New Roman"/>
                        </a:rPr>
                        <a:t>resources</a:t>
                      </a:r>
                      <a:endParaRPr sz="1150">
                        <a:latin typeface="Times New Roman"/>
                        <a:cs typeface="Times New Roman"/>
                      </a:endParaRPr>
                    </a:p>
                  </a:txBody>
                  <a:tcPr marL="0" marR="0" marT="635" marB="0">
                    <a:lnL w="9525">
                      <a:solidFill>
                        <a:srgbClr val="000000"/>
                      </a:solidFill>
                      <a:prstDash val="solid"/>
                    </a:lnL>
                    <a:lnR w="9525">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3"/>
                  </a:ext>
                </a:extLst>
              </a:tr>
              <a:tr h="1048436">
                <a:tc>
                  <a:txBody>
                    <a:bodyPr/>
                    <a:lstStyle/>
                    <a:p>
                      <a:pPr marL="99060" algn="just">
                        <a:lnSpc>
                          <a:spcPts val="1325"/>
                        </a:lnSpc>
                      </a:pPr>
                      <a:r>
                        <a:rPr sz="1100" spc="260" dirty="0">
                          <a:latin typeface="Times New Roman" panose="02020603050405020304" pitchFamily="18" charset="0"/>
                          <a:cs typeface="Times New Roman" panose="02020603050405020304" pitchFamily="18" charset="0"/>
                        </a:rPr>
                        <a:t>Unique</a:t>
                      </a:r>
                      <a:r>
                        <a:rPr sz="1100" spc="135" dirty="0">
                          <a:latin typeface="Times New Roman" panose="02020603050405020304" pitchFamily="18" charset="0"/>
                          <a:cs typeface="Times New Roman" panose="02020603050405020304" pitchFamily="18" charset="0"/>
                        </a:rPr>
                        <a:t> </a:t>
                      </a:r>
                      <a:r>
                        <a:rPr sz="1100" spc="204" dirty="0">
                          <a:latin typeface="Times New Roman" panose="02020603050405020304" pitchFamily="18" charset="0"/>
                          <a:cs typeface="Times New Roman" panose="02020603050405020304" pitchFamily="18" charset="0"/>
                        </a:rPr>
                        <a:t>facts</a:t>
                      </a:r>
                      <a:endParaRPr sz="1100" dirty="0">
                        <a:latin typeface="Times New Roman" panose="02020603050405020304" pitchFamily="18" charset="0"/>
                        <a:cs typeface="Times New Roman" panose="02020603050405020304" pitchFamily="18" charset="0"/>
                      </a:endParaRPr>
                    </a:p>
                  </a:txBody>
                  <a:tcPr marL="0" marR="0" marT="0" marB="0">
                    <a:lnL w="9525">
                      <a:solidFill>
                        <a:srgbClr val="000000"/>
                      </a:solidFill>
                      <a:prstDash val="solid"/>
                    </a:lnL>
                    <a:lnR w="9525">
                      <a:solidFill>
                        <a:srgbClr val="000000"/>
                      </a:solidFill>
                      <a:prstDash val="solid"/>
                    </a:lnR>
                    <a:lnT w="6350">
                      <a:solidFill>
                        <a:srgbClr val="000000"/>
                      </a:solidFill>
                      <a:prstDash val="solid"/>
                    </a:lnT>
                    <a:lnB w="6350">
                      <a:solidFill>
                        <a:srgbClr val="000000"/>
                      </a:solidFill>
                      <a:prstDash val="solid"/>
                    </a:lnB>
                  </a:tcPr>
                </a:tc>
                <a:tc>
                  <a:txBody>
                    <a:bodyPr/>
                    <a:lstStyle/>
                    <a:p>
                      <a:pPr marL="94615">
                        <a:lnSpc>
                          <a:spcPts val="1325"/>
                        </a:lnSpc>
                      </a:pPr>
                      <a:r>
                        <a:rPr sz="1150" spc="260" dirty="0">
                          <a:latin typeface="Times New Roman"/>
                          <a:cs typeface="Times New Roman"/>
                        </a:rPr>
                        <a:t>Demanding,</a:t>
                      </a:r>
                      <a:endParaRPr sz="1150" dirty="0">
                        <a:latin typeface="Times New Roman"/>
                        <a:cs typeface="Times New Roman"/>
                      </a:endParaRPr>
                    </a:p>
                    <a:p>
                      <a:pPr marL="94615" marR="155575">
                        <a:lnSpc>
                          <a:spcPct val="99100"/>
                        </a:lnSpc>
                      </a:pPr>
                      <a:r>
                        <a:rPr sz="1150" spc="200" dirty="0">
                          <a:latin typeface="Times New Roman"/>
                          <a:cs typeface="Times New Roman"/>
                        </a:rPr>
                        <a:t>likes</a:t>
                      </a:r>
                      <a:r>
                        <a:rPr sz="1150" spc="55" dirty="0">
                          <a:latin typeface="Times New Roman"/>
                          <a:cs typeface="Times New Roman"/>
                        </a:rPr>
                        <a:t> </a:t>
                      </a:r>
                      <a:r>
                        <a:rPr sz="1150" spc="190" dirty="0">
                          <a:latin typeface="Times New Roman"/>
                          <a:cs typeface="Times New Roman"/>
                        </a:rPr>
                        <a:t>details, </a:t>
                      </a:r>
                      <a:r>
                        <a:rPr sz="1150" spc="-270" dirty="0">
                          <a:latin typeface="Times New Roman"/>
                          <a:cs typeface="Times New Roman"/>
                        </a:rPr>
                        <a:t> </a:t>
                      </a:r>
                      <a:r>
                        <a:rPr sz="1150" spc="225" dirty="0">
                          <a:latin typeface="Times New Roman"/>
                          <a:cs typeface="Times New Roman"/>
                        </a:rPr>
                        <a:t>business </a:t>
                      </a:r>
                      <a:r>
                        <a:rPr sz="1150" spc="229" dirty="0">
                          <a:latin typeface="Times New Roman"/>
                          <a:cs typeface="Times New Roman"/>
                        </a:rPr>
                        <a:t> </a:t>
                      </a:r>
                      <a:r>
                        <a:rPr sz="1150" spc="210" dirty="0">
                          <a:latin typeface="Times New Roman"/>
                          <a:cs typeface="Times New Roman"/>
                        </a:rPr>
                        <a:t>focus, </a:t>
                      </a:r>
                      <a:r>
                        <a:rPr sz="1150" spc="215" dirty="0">
                          <a:latin typeface="Times New Roman"/>
                          <a:cs typeface="Times New Roman"/>
                        </a:rPr>
                        <a:t> </a:t>
                      </a:r>
                      <a:r>
                        <a:rPr sz="1150" spc="235" dirty="0">
                          <a:latin typeface="Times New Roman"/>
                          <a:cs typeface="Times New Roman"/>
                        </a:rPr>
                        <a:t>Stanford </a:t>
                      </a:r>
                      <a:r>
                        <a:rPr sz="1150" spc="240" dirty="0">
                          <a:latin typeface="Times New Roman"/>
                          <a:cs typeface="Times New Roman"/>
                        </a:rPr>
                        <a:t> </a:t>
                      </a:r>
                      <a:r>
                        <a:rPr sz="1150" spc="415" dirty="0">
                          <a:latin typeface="Times New Roman"/>
                          <a:cs typeface="Times New Roman"/>
                        </a:rPr>
                        <a:t>MBA</a:t>
                      </a:r>
                      <a:endParaRPr sz="1150" dirty="0">
                        <a:latin typeface="Times New Roman"/>
                        <a:cs typeface="Times New Roman"/>
                      </a:endParaRPr>
                    </a:p>
                  </a:txBody>
                  <a:tcPr marL="0" marR="0" marT="0" marB="0">
                    <a:lnL w="9525">
                      <a:solidFill>
                        <a:srgbClr val="000000"/>
                      </a:solidFill>
                      <a:prstDash val="solid"/>
                    </a:lnL>
                    <a:lnR w="9525">
                      <a:solidFill>
                        <a:srgbClr val="000000"/>
                      </a:solidFill>
                      <a:prstDash val="solid"/>
                    </a:lnR>
                    <a:lnT w="6350">
                      <a:solidFill>
                        <a:srgbClr val="000000"/>
                      </a:solidFill>
                      <a:prstDash val="solid"/>
                    </a:lnT>
                    <a:lnB w="6350">
                      <a:solidFill>
                        <a:srgbClr val="000000"/>
                      </a:solidFill>
                      <a:prstDash val="solid"/>
                    </a:lnB>
                  </a:tcPr>
                </a:tc>
                <a:tc>
                  <a:txBody>
                    <a:bodyPr/>
                    <a:lstStyle/>
                    <a:p>
                      <a:pPr marL="94615">
                        <a:lnSpc>
                          <a:spcPts val="1325"/>
                        </a:lnSpc>
                      </a:pPr>
                      <a:r>
                        <a:rPr sz="1150" spc="280" dirty="0">
                          <a:latin typeface="Times New Roman"/>
                          <a:cs typeface="Times New Roman"/>
                        </a:rPr>
                        <a:t>Very</a:t>
                      </a:r>
                      <a:r>
                        <a:rPr sz="1150" spc="50" dirty="0">
                          <a:latin typeface="Times New Roman"/>
                          <a:cs typeface="Times New Roman"/>
                        </a:rPr>
                        <a:t> </a:t>
                      </a:r>
                      <a:r>
                        <a:rPr sz="1150" spc="225" dirty="0">
                          <a:latin typeface="Times New Roman"/>
                          <a:cs typeface="Times New Roman"/>
                        </a:rPr>
                        <a:t>smart,</a:t>
                      </a:r>
                      <a:endParaRPr sz="1150">
                        <a:latin typeface="Times New Roman"/>
                        <a:cs typeface="Times New Roman"/>
                      </a:endParaRPr>
                    </a:p>
                    <a:p>
                      <a:pPr marL="94615" marR="120014">
                        <a:lnSpc>
                          <a:spcPct val="99100"/>
                        </a:lnSpc>
                      </a:pPr>
                      <a:r>
                        <a:rPr sz="1150" spc="245" dirty="0">
                          <a:latin typeface="Times New Roman"/>
                          <a:cs typeface="Times New Roman"/>
                        </a:rPr>
                        <a:t>Ph.D. </a:t>
                      </a:r>
                      <a:r>
                        <a:rPr sz="1150" spc="195" dirty="0">
                          <a:latin typeface="Times New Roman"/>
                          <a:cs typeface="Times New Roman"/>
                        </a:rPr>
                        <a:t>in </a:t>
                      </a:r>
                      <a:r>
                        <a:rPr sz="1150" spc="200" dirty="0">
                          <a:latin typeface="Times New Roman"/>
                          <a:cs typeface="Times New Roman"/>
                        </a:rPr>
                        <a:t> </a:t>
                      </a:r>
                      <a:r>
                        <a:rPr sz="1150" spc="215" dirty="0">
                          <a:latin typeface="Times New Roman"/>
                          <a:cs typeface="Times New Roman"/>
                        </a:rPr>
                        <a:t>biology, </a:t>
                      </a:r>
                      <a:r>
                        <a:rPr sz="1150" spc="220" dirty="0">
                          <a:latin typeface="Times New Roman"/>
                          <a:cs typeface="Times New Roman"/>
                        </a:rPr>
                        <a:t> </a:t>
                      </a:r>
                      <a:r>
                        <a:rPr sz="1150" spc="240" dirty="0">
                          <a:latin typeface="Times New Roman"/>
                          <a:cs typeface="Times New Roman"/>
                        </a:rPr>
                        <a:t>easy</a:t>
                      </a:r>
                      <a:r>
                        <a:rPr sz="1150" spc="50" dirty="0">
                          <a:latin typeface="Times New Roman"/>
                          <a:cs typeface="Times New Roman"/>
                        </a:rPr>
                        <a:t> </a:t>
                      </a:r>
                      <a:r>
                        <a:rPr sz="1150" spc="229" dirty="0">
                          <a:latin typeface="Times New Roman"/>
                          <a:cs typeface="Times New Roman"/>
                        </a:rPr>
                        <a:t>to</a:t>
                      </a:r>
                      <a:r>
                        <a:rPr sz="1150" spc="135" dirty="0">
                          <a:latin typeface="Times New Roman"/>
                          <a:cs typeface="Times New Roman"/>
                        </a:rPr>
                        <a:t> </a:t>
                      </a:r>
                      <a:r>
                        <a:rPr sz="1150" spc="275" dirty="0">
                          <a:latin typeface="Times New Roman"/>
                          <a:cs typeface="Times New Roman"/>
                        </a:rPr>
                        <a:t>work </a:t>
                      </a:r>
                      <a:r>
                        <a:rPr sz="1150" spc="-270" dirty="0">
                          <a:latin typeface="Times New Roman"/>
                          <a:cs typeface="Times New Roman"/>
                        </a:rPr>
                        <a:t> </a:t>
                      </a:r>
                      <a:r>
                        <a:rPr sz="1150" spc="215" dirty="0">
                          <a:latin typeface="Times New Roman"/>
                          <a:cs typeface="Times New Roman"/>
                        </a:rPr>
                        <a:t>with, </a:t>
                      </a:r>
                      <a:r>
                        <a:rPr sz="1150" spc="240" dirty="0">
                          <a:latin typeface="Times New Roman"/>
                          <a:cs typeface="Times New Roman"/>
                        </a:rPr>
                        <a:t>has a </a:t>
                      </a:r>
                      <a:r>
                        <a:rPr sz="1150" spc="245" dirty="0">
                          <a:latin typeface="Times New Roman"/>
                          <a:cs typeface="Times New Roman"/>
                        </a:rPr>
                        <a:t> </a:t>
                      </a:r>
                      <a:r>
                        <a:rPr sz="1150" spc="215" dirty="0">
                          <a:latin typeface="Times New Roman"/>
                          <a:cs typeface="Times New Roman"/>
                        </a:rPr>
                        <a:t>toddler</a:t>
                      </a:r>
                      <a:endParaRPr sz="1150">
                        <a:latin typeface="Times New Roman"/>
                        <a:cs typeface="Times New Roman"/>
                      </a:endParaRPr>
                    </a:p>
                  </a:txBody>
                  <a:tcPr marL="0" marR="0" marT="0" marB="0">
                    <a:lnL w="9525">
                      <a:solidFill>
                        <a:srgbClr val="000000"/>
                      </a:solidFill>
                      <a:prstDash val="solid"/>
                    </a:lnL>
                    <a:lnR w="9525">
                      <a:solidFill>
                        <a:srgbClr val="000000"/>
                      </a:solidFill>
                      <a:prstDash val="solid"/>
                    </a:lnR>
                    <a:lnT w="6350">
                      <a:solidFill>
                        <a:srgbClr val="000000"/>
                      </a:solidFill>
                      <a:prstDash val="solid"/>
                    </a:lnT>
                    <a:lnB w="6350">
                      <a:solidFill>
                        <a:srgbClr val="000000"/>
                      </a:solidFill>
                      <a:prstDash val="solid"/>
                    </a:lnB>
                  </a:tcPr>
                </a:tc>
                <a:tc>
                  <a:txBody>
                    <a:bodyPr/>
                    <a:lstStyle/>
                    <a:p>
                      <a:pPr marL="95250">
                        <a:lnSpc>
                          <a:spcPts val="1325"/>
                        </a:lnSpc>
                      </a:pPr>
                      <a:r>
                        <a:rPr sz="1150" spc="229" dirty="0">
                          <a:latin typeface="Times New Roman"/>
                          <a:cs typeface="Times New Roman"/>
                        </a:rPr>
                        <a:t>Best</a:t>
                      </a:r>
                      <a:endParaRPr sz="1150" dirty="0">
                        <a:latin typeface="Times New Roman"/>
                        <a:cs typeface="Times New Roman"/>
                      </a:endParaRPr>
                    </a:p>
                    <a:p>
                      <a:pPr marL="95250" marR="167640">
                        <a:lnSpc>
                          <a:spcPct val="98900"/>
                        </a:lnSpc>
                        <a:spcBef>
                          <a:spcPts val="15"/>
                        </a:spcBef>
                      </a:pPr>
                      <a:r>
                        <a:rPr sz="1150" dirty="0">
                          <a:latin typeface="Times New Roman"/>
                          <a:cs typeface="Times New Roman"/>
                        </a:rPr>
                        <a:t>p</a:t>
                      </a:r>
                      <a:r>
                        <a:rPr sz="1150" spc="10" dirty="0">
                          <a:latin typeface="Times New Roman"/>
                          <a:cs typeface="Times New Roman"/>
                        </a:rPr>
                        <a:t>r</a:t>
                      </a:r>
                      <a:r>
                        <a:rPr sz="1150" spc="30" dirty="0">
                          <a:latin typeface="Times New Roman"/>
                          <a:cs typeface="Times New Roman"/>
                        </a:rPr>
                        <a:t>o</a:t>
                      </a:r>
                      <a:r>
                        <a:rPr sz="1150" spc="-35" dirty="0">
                          <a:latin typeface="Times New Roman"/>
                          <a:cs typeface="Times New Roman"/>
                        </a:rPr>
                        <a:t>g</a:t>
                      </a:r>
                      <a:r>
                        <a:rPr sz="1150" spc="10" dirty="0">
                          <a:latin typeface="Times New Roman"/>
                          <a:cs typeface="Times New Roman"/>
                        </a:rPr>
                        <a:t>r</a:t>
                      </a:r>
                      <a:r>
                        <a:rPr sz="1150" spc="-10" dirty="0">
                          <a:latin typeface="Times New Roman"/>
                          <a:cs typeface="Times New Roman"/>
                        </a:rPr>
                        <a:t>a</a:t>
                      </a:r>
                      <a:r>
                        <a:rPr sz="1150" spc="-35" dirty="0">
                          <a:latin typeface="Times New Roman"/>
                          <a:cs typeface="Times New Roman"/>
                        </a:rPr>
                        <a:t>mm</a:t>
                      </a:r>
                      <a:r>
                        <a:rPr sz="1150" spc="-10" dirty="0">
                          <a:latin typeface="Times New Roman"/>
                          <a:cs typeface="Times New Roman"/>
                        </a:rPr>
                        <a:t>e</a:t>
                      </a:r>
                      <a:r>
                        <a:rPr sz="1150" dirty="0">
                          <a:latin typeface="Times New Roman"/>
                          <a:cs typeface="Times New Roman"/>
                        </a:rPr>
                        <a:t>r  </a:t>
                      </a:r>
                      <a:r>
                        <a:rPr sz="1150" spc="180" dirty="0">
                          <a:latin typeface="Times New Roman"/>
                          <a:cs typeface="Times New Roman"/>
                        </a:rPr>
                        <a:t>I </a:t>
                      </a:r>
                      <a:r>
                        <a:rPr sz="1150" spc="270" dirty="0">
                          <a:latin typeface="Times New Roman"/>
                          <a:cs typeface="Times New Roman"/>
                        </a:rPr>
                        <a:t>know, </a:t>
                      </a:r>
                      <a:r>
                        <a:rPr sz="1150" spc="275" dirty="0">
                          <a:latin typeface="Times New Roman"/>
                          <a:cs typeface="Times New Roman"/>
                        </a:rPr>
                        <a:t> </a:t>
                      </a:r>
                      <a:r>
                        <a:rPr sz="1150" spc="240" dirty="0">
                          <a:latin typeface="Times New Roman"/>
                          <a:cs typeface="Times New Roman"/>
                        </a:rPr>
                        <a:t>weird </a:t>
                      </a:r>
                      <a:r>
                        <a:rPr sz="1150" spc="235" dirty="0">
                          <a:latin typeface="Times New Roman"/>
                          <a:cs typeface="Times New Roman"/>
                        </a:rPr>
                        <a:t>sense </a:t>
                      </a:r>
                      <a:r>
                        <a:rPr sz="1150" spc="-275" dirty="0">
                          <a:latin typeface="Times New Roman"/>
                          <a:cs typeface="Times New Roman"/>
                        </a:rPr>
                        <a:t> </a:t>
                      </a:r>
                      <a:r>
                        <a:rPr sz="1150" spc="240" dirty="0">
                          <a:latin typeface="Times New Roman"/>
                          <a:cs typeface="Times New Roman"/>
                        </a:rPr>
                        <a:t>of</a:t>
                      </a:r>
                      <a:r>
                        <a:rPr sz="1150" spc="80" dirty="0">
                          <a:latin typeface="Times New Roman"/>
                          <a:cs typeface="Times New Roman"/>
                        </a:rPr>
                        <a:t> </a:t>
                      </a:r>
                      <a:r>
                        <a:rPr sz="1150" spc="275" dirty="0">
                          <a:latin typeface="Times New Roman"/>
                          <a:cs typeface="Times New Roman"/>
                        </a:rPr>
                        <a:t>humor</a:t>
                      </a:r>
                      <a:endParaRPr sz="1150" dirty="0">
                        <a:latin typeface="Times New Roman"/>
                        <a:cs typeface="Times New Roman"/>
                      </a:endParaRPr>
                    </a:p>
                  </a:txBody>
                  <a:tcPr marL="0" marR="0" marT="0" marB="0">
                    <a:lnL w="9525">
                      <a:solidFill>
                        <a:srgbClr val="000000"/>
                      </a:solidFill>
                      <a:prstDash val="solid"/>
                    </a:lnL>
                    <a:lnR w="9525">
                      <a:solidFill>
                        <a:srgbClr val="000000"/>
                      </a:solidFill>
                      <a:prstDash val="solid"/>
                    </a:lnR>
                    <a:lnT w="6350">
                      <a:solidFill>
                        <a:srgbClr val="000000"/>
                      </a:solidFill>
                      <a:prstDash val="solid"/>
                    </a:lnT>
                    <a:lnB w="6350">
                      <a:solidFill>
                        <a:srgbClr val="000000"/>
                      </a:solidFill>
                      <a:prstDash val="solid"/>
                    </a:lnB>
                  </a:tcPr>
                </a:tc>
                <a:tc>
                  <a:txBody>
                    <a:bodyPr/>
                    <a:lstStyle/>
                    <a:p>
                      <a:pPr marL="94615">
                        <a:lnSpc>
                          <a:spcPts val="1325"/>
                        </a:lnSpc>
                      </a:pPr>
                      <a:r>
                        <a:rPr sz="1150" spc="220" dirty="0">
                          <a:latin typeface="Times New Roman"/>
                          <a:cs typeface="Times New Roman"/>
                        </a:rPr>
                        <a:t>Start-up</a:t>
                      </a:r>
                      <a:endParaRPr sz="1150">
                        <a:latin typeface="Times New Roman"/>
                        <a:cs typeface="Times New Roman"/>
                      </a:endParaRPr>
                    </a:p>
                    <a:p>
                      <a:pPr marL="94615" marR="127000">
                        <a:lnSpc>
                          <a:spcPct val="99100"/>
                        </a:lnSpc>
                      </a:pPr>
                      <a:r>
                        <a:rPr sz="1150" spc="260" dirty="0">
                          <a:latin typeface="Times New Roman"/>
                          <a:cs typeface="Times New Roman"/>
                        </a:rPr>
                        <a:t>company,</a:t>
                      </a:r>
                      <a:r>
                        <a:rPr sz="1150" spc="95" dirty="0">
                          <a:latin typeface="Times New Roman"/>
                          <a:cs typeface="Times New Roman"/>
                        </a:rPr>
                        <a:t> </a:t>
                      </a:r>
                      <a:r>
                        <a:rPr sz="1150" spc="240" dirty="0">
                          <a:latin typeface="Times New Roman"/>
                          <a:cs typeface="Times New Roman"/>
                        </a:rPr>
                        <a:t>he </a:t>
                      </a:r>
                      <a:r>
                        <a:rPr sz="1150" spc="-270" dirty="0">
                          <a:latin typeface="Times New Roman"/>
                          <a:cs typeface="Times New Roman"/>
                        </a:rPr>
                        <a:t> </a:t>
                      </a:r>
                      <a:r>
                        <a:rPr sz="1150" spc="285" dirty="0">
                          <a:latin typeface="Times New Roman"/>
                          <a:cs typeface="Times New Roman"/>
                        </a:rPr>
                        <a:t>knows </a:t>
                      </a:r>
                      <a:r>
                        <a:rPr sz="1150" spc="320" dirty="0">
                          <a:latin typeface="Times New Roman"/>
                          <a:cs typeface="Times New Roman"/>
                        </a:rPr>
                        <a:t>we </a:t>
                      </a:r>
                      <a:r>
                        <a:rPr sz="1150" spc="325" dirty="0">
                          <a:latin typeface="Times New Roman"/>
                          <a:cs typeface="Times New Roman"/>
                        </a:rPr>
                        <a:t> </a:t>
                      </a:r>
                      <a:r>
                        <a:rPr sz="1150" spc="245" dirty="0">
                          <a:latin typeface="Times New Roman"/>
                          <a:cs typeface="Times New Roman"/>
                        </a:rPr>
                        <a:t>can </a:t>
                      </a:r>
                      <a:r>
                        <a:rPr sz="1150" spc="285" dirty="0">
                          <a:latin typeface="Times New Roman"/>
                          <a:cs typeface="Times New Roman"/>
                        </a:rPr>
                        <a:t>make </a:t>
                      </a:r>
                      <a:r>
                        <a:rPr sz="1150" spc="290" dirty="0">
                          <a:latin typeface="Times New Roman"/>
                          <a:cs typeface="Times New Roman"/>
                        </a:rPr>
                        <a:t> </a:t>
                      </a:r>
                      <a:r>
                        <a:rPr sz="1150" spc="285" dirty="0">
                          <a:latin typeface="Times New Roman"/>
                          <a:cs typeface="Times New Roman"/>
                        </a:rPr>
                        <a:t>him </a:t>
                      </a:r>
                      <a:r>
                        <a:rPr sz="1150" spc="220" dirty="0">
                          <a:latin typeface="Times New Roman"/>
                          <a:cs typeface="Times New Roman"/>
                        </a:rPr>
                        <a:t>rich </a:t>
                      </a:r>
                      <a:r>
                        <a:rPr sz="1150" spc="150" dirty="0">
                          <a:latin typeface="Times New Roman"/>
                          <a:cs typeface="Times New Roman"/>
                        </a:rPr>
                        <a:t>if </a:t>
                      </a:r>
                      <a:r>
                        <a:rPr sz="1150" spc="155" dirty="0">
                          <a:latin typeface="Times New Roman"/>
                          <a:cs typeface="Times New Roman"/>
                        </a:rPr>
                        <a:t> </a:t>
                      </a:r>
                      <a:r>
                        <a:rPr sz="1150" spc="190" dirty="0">
                          <a:latin typeface="Times New Roman"/>
                          <a:cs typeface="Times New Roman"/>
                        </a:rPr>
                        <a:t>this</a:t>
                      </a:r>
                      <a:r>
                        <a:rPr sz="1150" spc="114" dirty="0">
                          <a:latin typeface="Times New Roman"/>
                          <a:cs typeface="Times New Roman"/>
                        </a:rPr>
                        <a:t> </a:t>
                      </a:r>
                      <a:r>
                        <a:rPr sz="1150" spc="275" dirty="0">
                          <a:latin typeface="Times New Roman"/>
                          <a:cs typeface="Times New Roman"/>
                        </a:rPr>
                        <a:t>works</a:t>
                      </a:r>
                      <a:endParaRPr sz="1150">
                        <a:latin typeface="Times New Roman"/>
                        <a:cs typeface="Times New Roman"/>
                      </a:endParaRPr>
                    </a:p>
                  </a:txBody>
                  <a:tcPr marL="0" marR="0" marT="0" marB="0">
                    <a:lnL w="9525">
                      <a:solidFill>
                        <a:srgbClr val="000000"/>
                      </a:solidFill>
                      <a:prstDash val="solid"/>
                    </a:lnL>
                    <a:lnR w="9525">
                      <a:solidFill>
                        <a:srgbClr val="000000"/>
                      </a:solidFill>
                      <a:prstDash val="solid"/>
                    </a:lnR>
                    <a:lnT w="6350">
                      <a:solidFill>
                        <a:srgbClr val="000000"/>
                      </a:solidFill>
                      <a:prstDash val="solid"/>
                    </a:lnT>
                    <a:lnB w="6350">
                      <a:solidFill>
                        <a:srgbClr val="000000"/>
                      </a:solidFill>
                      <a:prstDash val="solid"/>
                    </a:lnB>
                  </a:tcPr>
                </a:tc>
                <a:tc>
                  <a:txBody>
                    <a:bodyPr/>
                    <a:lstStyle/>
                    <a:p>
                      <a:pPr marL="99060">
                        <a:lnSpc>
                          <a:spcPts val="1325"/>
                        </a:lnSpc>
                      </a:pPr>
                      <a:r>
                        <a:rPr sz="1150" spc="245" dirty="0">
                          <a:latin typeface="Times New Roman"/>
                          <a:cs typeface="Times New Roman"/>
                        </a:rPr>
                        <a:t>Nice</a:t>
                      </a:r>
                      <a:r>
                        <a:rPr sz="1150" spc="95" dirty="0">
                          <a:latin typeface="Times New Roman"/>
                          <a:cs typeface="Times New Roman"/>
                        </a:rPr>
                        <a:t> </a:t>
                      </a:r>
                      <a:r>
                        <a:rPr sz="1150" spc="229" dirty="0">
                          <a:latin typeface="Times New Roman"/>
                          <a:cs typeface="Times New Roman"/>
                        </a:rPr>
                        <a:t>guy,</a:t>
                      </a:r>
                      <a:endParaRPr sz="1150">
                        <a:latin typeface="Times New Roman"/>
                        <a:cs typeface="Times New Roman"/>
                      </a:endParaRPr>
                    </a:p>
                    <a:p>
                      <a:pPr marL="99060" marR="115570">
                        <a:lnSpc>
                          <a:spcPct val="99100"/>
                        </a:lnSpc>
                      </a:pPr>
                      <a:r>
                        <a:rPr sz="1150" spc="260" dirty="0">
                          <a:latin typeface="Times New Roman"/>
                          <a:cs typeface="Times New Roman"/>
                        </a:rPr>
                        <a:t>one</a:t>
                      </a:r>
                      <a:r>
                        <a:rPr sz="1150" spc="110" dirty="0">
                          <a:latin typeface="Times New Roman"/>
                          <a:cs typeface="Times New Roman"/>
                        </a:rPr>
                        <a:t> </a:t>
                      </a:r>
                      <a:r>
                        <a:rPr sz="1150" spc="240" dirty="0">
                          <a:latin typeface="Times New Roman"/>
                          <a:cs typeface="Times New Roman"/>
                        </a:rPr>
                        <a:t>of</a:t>
                      </a:r>
                      <a:r>
                        <a:rPr sz="1150" spc="70" dirty="0">
                          <a:latin typeface="Times New Roman"/>
                          <a:cs typeface="Times New Roman"/>
                        </a:rPr>
                        <a:t> </a:t>
                      </a:r>
                      <a:r>
                        <a:rPr sz="1150" spc="204" dirty="0">
                          <a:latin typeface="Times New Roman"/>
                          <a:cs typeface="Times New Roman"/>
                        </a:rPr>
                        <a:t>oldest </a:t>
                      </a:r>
                      <a:r>
                        <a:rPr sz="1150" spc="-275" dirty="0">
                          <a:latin typeface="Times New Roman"/>
                          <a:cs typeface="Times New Roman"/>
                        </a:rPr>
                        <a:t> </a:t>
                      </a:r>
                      <a:r>
                        <a:rPr sz="1150" spc="235" dirty="0">
                          <a:latin typeface="Times New Roman"/>
                          <a:cs typeface="Times New Roman"/>
                        </a:rPr>
                        <a:t>people </a:t>
                      </a:r>
                      <a:r>
                        <a:rPr sz="1150" spc="190" dirty="0">
                          <a:latin typeface="Times New Roman"/>
                          <a:cs typeface="Times New Roman"/>
                        </a:rPr>
                        <a:t>at </a:t>
                      </a:r>
                      <a:r>
                        <a:rPr sz="1150" spc="195" dirty="0">
                          <a:latin typeface="Times New Roman"/>
                          <a:cs typeface="Times New Roman"/>
                        </a:rPr>
                        <a:t> </a:t>
                      </a:r>
                      <a:r>
                        <a:rPr sz="1150" spc="260" dirty="0">
                          <a:latin typeface="Times New Roman"/>
                          <a:cs typeface="Times New Roman"/>
                        </a:rPr>
                        <a:t>company, </a:t>
                      </a:r>
                      <a:r>
                        <a:rPr sz="1150" spc="265" dirty="0">
                          <a:latin typeface="Times New Roman"/>
                          <a:cs typeface="Times New Roman"/>
                        </a:rPr>
                        <a:t> </a:t>
                      </a:r>
                      <a:r>
                        <a:rPr sz="1150" spc="240" dirty="0">
                          <a:latin typeface="Times New Roman"/>
                          <a:cs typeface="Times New Roman"/>
                        </a:rPr>
                        <a:t>has</a:t>
                      </a:r>
                      <a:r>
                        <a:rPr sz="1150" spc="110" dirty="0">
                          <a:latin typeface="Times New Roman"/>
                          <a:cs typeface="Times New Roman"/>
                        </a:rPr>
                        <a:t> </a:t>
                      </a:r>
                      <a:r>
                        <a:rPr sz="1150" spc="275" dirty="0">
                          <a:latin typeface="Times New Roman"/>
                          <a:cs typeface="Times New Roman"/>
                        </a:rPr>
                        <a:t>3</a:t>
                      </a:r>
                      <a:r>
                        <a:rPr sz="1150" spc="125" dirty="0">
                          <a:latin typeface="Times New Roman"/>
                          <a:cs typeface="Times New Roman"/>
                        </a:rPr>
                        <a:t> </a:t>
                      </a:r>
                      <a:r>
                        <a:rPr sz="1150" spc="220" dirty="0">
                          <a:latin typeface="Times New Roman"/>
                          <a:cs typeface="Times New Roman"/>
                        </a:rPr>
                        <a:t>kids</a:t>
                      </a:r>
                      <a:r>
                        <a:rPr sz="1150" spc="140" dirty="0">
                          <a:latin typeface="Times New Roman"/>
                          <a:cs typeface="Times New Roman"/>
                        </a:rPr>
                        <a:t> </a:t>
                      </a:r>
                      <a:r>
                        <a:rPr sz="1150" spc="195" dirty="0">
                          <a:latin typeface="Times New Roman"/>
                          <a:cs typeface="Times New Roman"/>
                        </a:rPr>
                        <a:t>in </a:t>
                      </a:r>
                      <a:r>
                        <a:rPr sz="1150" spc="-270" dirty="0">
                          <a:latin typeface="Times New Roman"/>
                          <a:cs typeface="Times New Roman"/>
                        </a:rPr>
                        <a:t> </a:t>
                      </a:r>
                      <a:r>
                        <a:rPr sz="1150" spc="215" dirty="0">
                          <a:latin typeface="Times New Roman"/>
                          <a:cs typeface="Times New Roman"/>
                        </a:rPr>
                        <a:t>college</a:t>
                      </a:r>
                      <a:endParaRPr sz="1150">
                        <a:latin typeface="Times New Roman"/>
                        <a:cs typeface="Times New Roman"/>
                      </a:endParaRPr>
                    </a:p>
                  </a:txBody>
                  <a:tcPr marL="0" marR="0" marT="0" marB="0">
                    <a:lnL w="9525">
                      <a:solidFill>
                        <a:srgbClr val="000000"/>
                      </a:solidFill>
                      <a:prstDash val="solid"/>
                    </a:lnL>
                    <a:lnR w="9525">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4"/>
                  </a:ext>
                </a:extLst>
              </a:tr>
              <a:tr h="353422">
                <a:tc>
                  <a:txBody>
                    <a:bodyPr/>
                    <a:lstStyle/>
                    <a:p>
                      <a:pPr marL="99060" algn="just">
                        <a:lnSpc>
                          <a:spcPts val="1325"/>
                        </a:lnSpc>
                      </a:pPr>
                      <a:r>
                        <a:rPr sz="1100" spc="245" dirty="0">
                          <a:latin typeface="Times New Roman" panose="02020603050405020304" pitchFamily="18" charset="0"/>
                          <a:cs typeface="Times New Roman" panose="02020603050405020304" pitchFamily="18" charset="0"/>
                        </a:rPr>
                        <a:t>Level</a:t>
                      </a:r>
                      <a:r>
                        <a:rPr sz="1100" spc="45" dirty="0">
                          <a:latin typeface="Times New Roman" panose="02020603050405020304" pitchFamily="18" charset="0"/>
                          <a:cs typeface="Times New Roman" panose="02020603050405020304" pitchFamily="18" charset="0"/>
                        </a:rPr>
                        <a:t> </a:t>
                      </a:r>
                      <a:r>
                        <a:rPr sz="1100" spc="260" dirty="0">
                          <a:latin typeface="Times New Roman" panose="02020603050405020304" pitchFamily="18" charset="0"/>
                          <a:cs typeface="Times New Roman" panose="02020603050405020304" pitchFamily="18" charset="0"/>
                        </a:rPr>
                        <a:t>of</a:t>
                      </a:r>
                      <a:endParaRPr sz="1100" dirty="0">
                        <a:latin typeface="Times New Roman" panose="02020603050405020304" pitchFamily="18" charset="0"/>
                        <a:cs typeface="Times New Roman" panose="02020603050405020304" pitchFamily="18" charset="0"/>
                      </a:endParaRPr>
                    </a:p>
                    <a:p>
                      <a:pPr marL="99060" algn="just">
                        <a:lnSpc>
                          <a:spcPts val="1360"/>
                        </a:lnSpc>
                      </a:pPr>
                      <a:r>
                        <a:rPr sz="1100" spc="190" dirty="0">
                          <a:latin typeface="Times New Roman" panose="02020603050405020304" pitchFamily="18" charset="0"/>
                          <a:cs typeface="Times New Roman" panose="02020603050405020304" pitchFamily="18" charset="0"/>
                        </a:rPr>
                        <a:t>interest</a:t>
                      </a:r>
                      <a:endParaRPr sz="1100" dirty="0">
                        <a:latin typeface="Times New Roman" panose="02020603050405020304" pitchFamily="18" charset="0"/>
                        <a:cs typeface="Times New Roman" panose="02020603050405020304" pitchFamily="18" charset="0"/>
                      </a:endParaRPr>
                    </a:p>
                  </a:txBody>
                  <a:tcPr marL="0" marR="0" marT="0" marB="0">
                    <a:lnL w="9525">
                      <a:solidFill>
                        <a:srgbClr val="000000"/>
                      </a:solidFill>
                      <a:prstDash val="solid"/>
                    </a:lnL>
                    <a:lnR w="9525">
                      <a:solidFill>
                        <a:srgbClr val="000000"/>
                      </a:solidFill>
                      <a:prstDash val="solid"/>
                    </a:lnR>
                    <a:lnT w="6350">
                      <a:solidFill>
                        <a:srgbClr val="000000"/>
                      </a:solidFill>
                      <a:prstDash val="solid"/>
                    </a:lnT>
                    <a:lnB w="6350">
                      <a:solidFill>
                        <a:srgbClr val="000000"/>
                      </a:solidFill>
                      <a:prstDash val="solid"/>
                    </a:lnB>
                  </a:tcPr>
                </a:tc>
                <a:tc>
                  <a:txBody>
                    <a:bodyPr/>
                    <a:lstStyle/>
                    <a:p>
                      <a:pPr marL="94615">
                        <a:lnSpc>
                          <a:spcPts val="1325"/>
                        </a:lnSpc>
                      </a:pPr>
                      <a:r>
                        <a:rPr sz="1150" spc="280" dirty="0">
                          <a:latin typeface="Times New Roman"/>
                          <a:cs typeface="Times New Roman"/>
                        </a:rPr>
                        <a:t>Very</a:t>
                      </a:r>
                      <a:r>
                        <a:rPr sz="1150" spc="45" dirty="0">
                          <a:latin typeface="Times New Roman"/>
                          <a:cs typeface="Times New Roman"/>
                        </a:rPr>
                        <a:t> </a:t>
                      </a:r>
                      <a:r>
                        <a:rPr sz="1150" spc="240" dirty="0">
                          <a:latin typeface="Times New Roman"/>
                          <a:cs typeface="Times New Roman"/>
                        </a:rPr>
                        <a:t>high</a:t>
                      </a:r>
                      <a:endParaRPr sz="1150">
                        <a:latin typeface="Times New Roman"/>
                        <a:cs typeface="Times New Roman"/>
                      </a:endParaRPr>
                    </a:p>
                  </a:txBody>
                  <a:tcPr marL="0" marR="0" marT="0" marB="0">
                    <a:lnL w="9525">
                      <a:solidFill>
                        <a:srgbClr val="000000"/>
                      </a:solidFill>
                      <a:prstDash val="solid"/>
                    </a:lnL>
                    <a:lnR w="9525">
                      <a:solidFill>
                        <a:srgbClr val="000000"/>
                      </a:solidFill>
                      <a:prstDash val="solid"/>
                    </a:lnR>
                    <a:lnT w="6350">
                      <a:solidFill>
                        <a:srgbClr val="000000"/>
                      </a:solidFill>
                      <a:prstDash val="solid"/>
                    </a:lnT>
                    <a:lnB w="6350">
                      <a:solidFill>
                        <a:srgbClr val="000000"/>
                      </a:solidFill>
                      <a:prstDash val="solid"/>
                    </a:lnB>
                  </a:tcPr>
                </a:tc>
                <a:tc>
                  <a:txBody>
                    <a:bodyPr/>
                    <a:lstStyle/>
                    <a:p>
                      <a:pPr marL="94615">
                        <a:lnSpc>
                          <a:spcPts val="1325"/>
                        </a:lnSpc>
                      </a:pPr>
                      <a:r>
                        <a:rPr sz="1150" spc="280" dirty="0">
                          <a:latin typeface="Times New Roman"/>
                          <a:cs typeface="Times New Roman"/>
                        </a:rPr>
                        <a:t>Very</a:t>
                      </a:r>
                      <a:r>
                        <a:rPr sz="1150" spc="45" dirty="0">
                          <a:latin typeface="Times New Roman"/>
                          <a:cs typeface="Times New Roman"/>
                        </a:rPr>
                        <a:t> </a:t>
                      </a:r>
                      <a:r>
                        <a:rPr sz="1150" spc="240" dirty="0">
                          <a:latin typeface="Times New Roman"/>
                          <a:cs typeface="Times New Roman"/>
                        </a:rPr>
                        <a:t>high</a:t>
                      </a:r>
                      <a:endParaRPr sz="1150">
                        <a:latin typeface="Times New Roman"/>
                        <a:cs typeface="Times New Roman"/>
                      </a:endParaRPr>
                    </a:p>
                  </a:txBody>
                  <a:tcPr marL="0" marR="0" marT="0" marB="0">
                    <a:lnL w="9525">
                      <a:solidFill>
                        <a:srgbClr val="000000"/>
                      </a:solidFill>
                      <a:prstDash val="solid"/>
                    </a:lnL>
                    <a:lnR w="9525">
                      <a:solidFill>
                        <a:srgbClr val="000000"/>
                      </a:solidFill>
                      <a:prstDash val="solid"/>
                    </a:lnR>
                    <a:lnT w="6350">
                      <a:solidFill>
                        <a:srgbClr val="000000"/>
                      </a:solidFill>
                      <a:prstDash val="solid"/>
                    </a:lnT>
                    <a:lnB w="6350">
                      <a:solidFill>
                        <a:srgbClr val="000000"/>
                      </a:solidFill>
                      <a:prstDash val="solid"/>
                    </a:lnB>
                  </a:tcPr>
                </a:tc>
                <a:tc>
                  <a:txBody>
                    <a:bodyPr/>
                    <a:lstStyle/>
                    <a:p>
                      <a:pPr marL="95250">
                        <a:lnSpc>
                          <a:spcPts val="1325"/>
                        </a:lnSpc>
                      </a:pPr>
                      <a:r>
                        <a:rPr sz="1150" spc="270" dirty="0">
                          <a:latin typeface="Times New Roman"/>
                          <a:cs typeface="Times New Roman"/>
                        </a:rPr>
                        <a:t>High</a:t>
                      </a:r>
                      <a:endParaRPr sz="1150" dirty="0">
                        <a:latin typeface="Times New Roman"/>
                        <a:cs typeface="Times New Roman"/>
                      </a:endParaRPr>
                    </a:p>
                  </a:txBody>
                  <a:tcPr marL="0" marR="0" marT="0" marB="0">
                    <a:lnL w="9525">
                      <a:solidFill>
                        <a:srgbClr val="000000"/>
                      </a:solidFill>
                      <a:prstDash val="solid"/>
                    </a:lnL>
                    <a:lnR w="9525">
                      <a:solidFill>
                        <a:srgbClr val="000000"/>
                      </a:solidFill>
                      <a:prstDash val="solid"/>
                    </a:lnR>
                    <a:lnT w="6350">
                      <a:solidFill>
                        <a:srgbClr val="000000"/>
                      </a:solidFill>
                      <a:prstDash val="solid"/>
                    </a:lnT>
                    <a:lnB w="6350">
                      <a:solidFill>
                        <a:srgbClr val="000000"/>
                      </a:solidFill>
                      <a:prstDash val="solid"/>
                    </a:lnB>
                  </a:tcPr>
                </a:tc>
                <a:tc>
                  <a:txBody>
                    <a:bodyPr/>
                    <a:lstStyle/>
                    <a:p>
                      <a:pPr marL="94615">
                        <a:lnSpc>
                          <a:spcPts val="1325"/>
                        </a:lnSpc>
                      </a:pPr>
                      <a:r>
                        <a:rPr sz="1150" spc="280" dirty="0">
                          <a:latin typeface="Times New Roman"/>
                          <a:cs typeface="Times New Roman"/>
                        </a:rPr>
                        <a:t>Very</a:t>
                      </a:r>
                      <a:r>
                        <a:rPr sz="1150" spc="45" dirty="0">
                          <a:latin typeface="Times New Roman"/>
                          <a:cs typeface="Times New Roman"/>
                        </a:rPr>
                        <a:t> </a:t>
                      </a:r>
                      <a:r>
                        <a:rPr sz="1150" spc="240" dirty="0">
                          <a:latin typeface="Times New Roman"/>
                          <a:cs typeface="Times New Roman"/>
                        </a:rPr>
                        <a:t>high</a:t>
                      </a:r>
                      <a:endParaRPr sz="1150">
                        <a:latin typeface="Times New Roman"/>
                        <a:cs typeface="Times New Roman"/>
                      </a:endParaRPr>
                    </a:p>
                  </a:txBody>
                  <a:tcPr marL="0" marR="0" marT="0" marB="0">
                    <a:lnL w="9525">
                      <a:solidFill>
                        <a:srgbClr val="000000"/>
                      </a:solidFill>
                      <a:prstDash val="solid"/>
                    </a:lnL>
                    <a:lnR w="9525">
                      <a:solidFill>
                        <a:srgbClr val="000000"/>
                      </a:solidFill>
                      <a:prstDash val="solid"/>
                    </a:lnR>
                    <a:lnT w="6350">
                      <a:solidFill>
                        <a:srgbClr val="000000"/>
                      </a:solidFill>
                      <a:prstDash val="solid"/>
                    </a:lnT>
                    <a:lnB w="6350">
                      <a:solidFill>
                        <a:srgbClr val="000000"/>
                      </a:solidFill>
                      <a:prstDash val="solid"/>
                    </a:lnB>
                  </a:tcPr>
                </a:tc>
                <a:tc>
                  <a:txBody>
                    <a:bodyPr/>
                    <a:lstStyle/>
                    <a:p>
                      <a:pPr marL="99060">
                        <a:lnSpc>
                          <a:spcPts val="1325"/>
                        </a:lnSpc>
                      </a:pPr>
                      <a:r>
                        <a:rPr sz="1150" spc="335" dirty="0">
                          <a:latin typeface="Times New Roman"/>
                          <a:cs typeface="Times New Roman"/>
                        </a:rPr>
                        <a:t>Low</a:t>
                      </a:r>
                      <a:r>
                        <a:rPr sz="1150" spc="75" dirty="0">
                          <a:latin typeface="Times New Roman"/>
                          <a:cs typeface="Times New Roman"/>
                        </a:rPr>
                        <a:t> </a:t>
                      </a:r>
                      <a:r>
                        <a:rPr sz="1150" spc="210" dirty="0">
                          <a:latin typeface="Times New Roman"/>
                          <a:cs typeface="Times New Roman"/>
                        </a:rPr>
                        <a:t>to</a:t>
                      </a:r>
                      <a:endParaRPr sz="1150">
                        <a:latin typeface="Times New Roman"/>
                        <a:cs typeface="Times New Roman"/>
                      </a:endParaRPr>
                    </a:p>
                    <a:p>
                      <a:pPr marL="99060">
                        <a:lnSpc>
                          <a:spcPts val="1360"/>
                        </a:lnSpc>
                      </a:pPr>
                      <a:r>
                        <a:rPr sz="1150" spc="295" dirty="0">
                          <a:latin typeface="Times New Roman"/>
                          <a:cs typeface="Times New Roman"/>
                        </a:rPr>
                        <a:t>medium</a:t>
                      </a:r>
                      <a:endParaRPr sz="1150">
                        <a:latin typeface="Times New Roman"/>
                        <a:cs typeface="Times New Roman"/>
                      </a:endParaRPr>
                    </a:p>
                  </a:txBody>
                  <a:tcPr marL="0" marR="0" marT="0" marB="0">
                    <a:lnL w="9525">
                      <a:solidFill>
                        <a:srgbClr val="000000"/>
                      </a:solidFill>
                      <a:prstDash val="solid"/>
                    </a:lnL>
                    <a:lnR w="9525">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5"/>
                  </a:ext>
                </a:extLst>
              </a:tr>
              <a:tr h="876255">
                <a:tc>
                  <a:txBody>
                    <a:bodyPr/>
                    <a:lstStyle/>
                    <a:p>
                      <a:pPr marL="99060" marR="424815" algn="just">
                        <a:lnSpc>
                          <a:spcPts val="1360"/>
                        </a:lnSpc>
                        <a:spcBef>
                          <a:spcPts val="30"/>
                        </a:spcBef>
                      </a:pPr>
                      <a:r>
                        <a:rPr sz="1100" spc="245" dirty="0">
                          <a:latin typeface="Times New Roman" panose="02020603050405020304" pitchFamily="18" charset="0"/>
                          <a:cs typeface="Times New Roman" panose="02020603050405020304" pitchFamily="18" charset="0"/>
                        </a:rPr>
                        <a:t>Level </a:t>
                      </a:r>
                      <a:r>
                        <a:rPr sz="1100" spc="260" dirty="0">
                          <a:latin typeface="Times New Roman" panose="02020603050405020304" pitchFamily="18" charset="0"/>
                          <a:cs typeface="Times New Roman" panose="02020603050405020304" pitchFamily="18" charset="0"/>
                        </a:rPr>
                        <a:t>of </a:t>
                      </a:r>
                      <a:r>
                        <a:rPr sz="1100" spc="-275" dirty="0">
                          <a:latin typeface="Times New Roman" panose="02020603050405020304" pitchFamily="18" charset="0"/>
                          <a:cs typeface="Times New Roman" panose="02020603050405020304" pitchFamily="18" charset="0"/>
                        </a:rPr>
                        <a:t> </a:t>
                      </a:r>
                      <a:r>
                        <a:rPr sz="1100" spc="-35" dirty="0">
                          <a:latin typeface="Times New Roman" panose="02020603050405020304" pitchFamily="18" charset="0"/>
                          <a:cs typeface="Times New Roman" panose="02020603050405020304" pitchFamily="18" charset="0"/>
                        </a:rPr>
                        <a:t>i</a:t>
                      </a:r>
                      <a:r>
                        <a:rPr sz="1100" spc="30" dirty="0">
                          <a:latin typeface="Times New Roman" panose="02020603050405020304" pitchFamily="18" charset="0"/>
                          <a:cs typeface="Times New Roman" panose="02020603050405020304" pitchFamily="18" charset="0"/>
                        </a:rPr>
                        <a:t>n</a:t>
                      </a:r>
                      <a:r>
                        <a:rPr sz="1100" spc="-25" dirty="0">
                          <a:latin typeface="Times New Roman" panose="02020603050405020304" pitchFamily="18" charset="0"/>
                          <a:cs typeface="Times New Roman" panose="02020603050405020304" pitchFamily="18" charset="0"/>
                        </a:rPr>
                        <a:t>f</a:t>
                      </a:r>
                      <a:r>
                        <a:rPr sz="1100" spc="-35" dirty="0">
                          <a:latin typeface="Times New Roman" panose="02020603050405020304" pitchFamily="18" charset="0"/>
                          <a:cs typeface="Times New Roman" panose="02020603050405020304" pitchFamily="18" charset="0"/>
                        </a:rPr>
                        <a:t>l</a:t>
                      </a:r>
                      <a:r>
                        <a:rPr sz="1100" spc="30" dirty="0">
                          <a:latin typeface="Times New Roman" panose="02020603050405020304" pitchFamily="18" charset="0"/>
                          <a:cs typeface="Times New Roman" panose="02020603050405020304" pitchFamily="18" charset="0"/>
                        </a:rPr>
                        <a:t>u</a:t>
                      </a:r>
                      <a:r>
                        <a:rPr sz="1100" spc="25" dirty="0">
                          <a:latin typeface="Times New Roman" panose="02020603050405020304" pitchFamily="18" charset="0"/>
                          <a:cs typeface="Times New Roman" panose="02020603050405020304" pitchFamily="18" charset="0"/>
                        </a:rPr>
                        <a:t>e</a:t>
                      </a:r>
                      <a:r>
                        <a:rPr sz="1100" spc="-35" dirty="0">
                          <a:latin typeface="Times New Roman" panose="02020603050405020304" pitchFamily="18" charset="0"/>
                          <a:cs typeface="Times New Roman" panose="02020603050405020304" pitchFamily="18" charset="0"/>
                        </a:rPr>
                        <a:t>n</a:t>
                      </a:r>
                      <a:r>
                        <a:rPr sz="1100" spc="-10" dirty="0">
                          <a:latin typeface="Times New Roman" panose="02020603050405020304" pitchFamily="18" charset="0"/>
                          <a:cs typeface="Times New Roman" panose="02020603050405020304" pitchFamily="18" charset="0"/>
                        </a:rPr>
                        <a:t>c</a:t>
                      </a:r>
                      <a:r>
                        <a:rPr sz="1100" dirty="0">
                          <a:latin typeface="Times New Roman" panose="02020603050405020304" pitchFamily="18" charset="0"/>
                          <a:cs typeface="Times New Roman" panose="02020603050405020304" pitchFamily="18" charset="0"/>
                        </a:rPr>
                        <a:t>e</a:t>
                      </a:r>
                    </a:p>
                  </a:txBody>
                  <a:tcPr marL="0" marR="0" marT="3810" marB="0">
                    <a:lnL w="9525">
                      <a:solidFill>
                        <a:srgbClr val="000000"/>
                      </a:solidFill>
                      <a:prstDash val="solid"/>
                    </a:lnL>
                    <a:lnR w="9525">
                      <a:solidFill>
                        <a:srgbClr val="000000"/>
                      </a:solidFill>
                      <a:prstDash val="solid"/>
                    </a:lnR>
                    <a:lnT w="6350">
                      <a:solidFill>
                        <a:srgbClr val="000000"/>
                      </a:solidFill>
                      <a:prstDash val="solid"/>
                    </a:lnT>
                    <a:lnB w="6350">
                      <a:solidFill>
                        <a:srgbClr val="000000"/>
                      </a:solidFill>
                      <a:prstDash val="solid"/>
                    </a:lnB>
                  </a:tcPr>
                </a:tc>
                <a:tc>
                  <a:txBody>
                    <a:bodyPr/>
                    <a:lstStyle/>
                    <a:p>
                      <a:pPr marL="94615" marR="248285">
                        <a:lnSpc>
                          <a:spcPts val="1360"/>
                        </a:lnSpc>
                        <a:spcBef>
                          <a:spcPts val="30"/>
                        </a:spcBef>
                      </a:pPr>
                      <a:r>
                        <a:rPr sz="1150" spc="280" dirty="0">
                          <a:latin typeface="Times New Roman"/>
                          <a:cs typeface="Times New Roman"/>
                        </a:rPr>
                        <a:t>Very </a:t>
                      </a:r>
                      <a:r>
                        <a:rPr sz="1150" spc="225" dirty="0">
                          <a:latin typeface="Times New Roman"/>
                          <a:cs typeface="Times New Roman"/>
                        </a:rPr>
                        <a:t>high; </a:t>
                      </a:r>
                      <a:r>
                        <a:rPr sz="1150" spc="-275" dirty="0">
                          <a:latin typeface="Times New Roman"/>
                          <a:cs typeface="Times New Roman"/>
                        </a:rPr>
                        <a:t> </a:t>
                      </a:r>
                      <a:r>
                        <a:rPr sz="1150" spc="245" dirty="0">
                          <a:latin typeface="Times New Roman"/>
                          <a:cs typeface="Times New Roman"/>
                        </a:rPr>
                        <a:t>can</a:t>
                      </a:r>
                      <a:r>
                        <a:rPr sz="1150" spc="80" dirty="0">
                          <a:latin typeface="Times New Roman"/>
                          <a:cs typeface="Times New Roman"/>
                        </a:rPr>
                        <a:t> </a:t>
                      </a:r>
                      <a:r>
                        <a:rPr sz="1150" spc="200" dirty="0">
                          <a:latin typeface="Times New Roman"/>
                          <a:cs typeface="Times New Roman"/>
                        </a:rPr>
                        <a:t>call</a:t>
                      </a:r>
                      <a:r>
                        <a:rPr sz="1150" spc="95" dirty="0">
                          <a:latin typeface="Times New Roman"/>
                          <a:cs typeface="Times New Roman"/>
                        </a:rPr>
                        <a:t> </a:t>
                      </a:r>
                      <a:r>
                        <a:rPr sz="1150" spc="220" dirty="0">
                          <a:latin typeface="Times New Roman"/>
                          <a:cs typeface="Times New Roman"/>
                        </a:rPr>
                        <a:t>the</a:t>
                      </a:r>
                      <a:endParaRPr sz="1150">
                        <a:latin typeface="Times New Roman"/>
                        <a:cs typeface="Times New Roman"/>
                      </a:endParaRPr>
                    </a:p>
                    <a:p>
                      <a:pPr marL="94615">
                        <a:lnSpc>
                          <a:spcPts val="1335"/>
                        </a:lnSpc>
                      </a:pPr>
                      <a:r>
                        <a:rPr sz="1150" spc="225" dirty="0">
                          <a:latin typeface="Times New Roman"/>
                          <a:cs typeface="Times New Roman"/>
                        </a:rPr>
                        <a:t>shots</a:t>
                      </a:r>
                      <a:endParaRPr sz="1150">
                        <a:latin typeface="Times New Roman"/>
                        <a:cs typeface="Times New Roman"/>
                      </a:endParaRPr>
                    </a:p>
                  </a:txBody>
                  <a:tcPr marL="0" marR="0" marT="3810" marB="0">
                    <a:lnL w="9525">
                      <a:solidFill>
                        <a:srgbClr val="000000"/>
                      </a:solidFill>
                      <a:prstDash val="solid"/>
                    </a:lnL>
                    <a:lnR w="9525">
                      <a:solidFill>
                        <a:srgbClr val="000000"/>
                      </a:solidFill>
                      <a:prstDash val="solid"/>
                    </a:lnR>
                    <a:lnT w="6350">
                      <a:solidFill>
                        <a:srgbClr val="000000"/>
                      </a:solidFill>
                      <a:prstDash val="solid"/>
                    </a:lnT>
                    <a:lnB w="6350">
                      <a:solidFill>
                        <a:srgbClr val="000000"/>
                      </a:solidFill>
                      <a:prstDash val="solid"/>
                    </a:lnB>
                  </a:tcPr>
                </a:tc>
                <a:tc>
                  <a:txBody>
                    <a:bodyPr/>
                    <a:lstStyle/>
                    <a:p>
                      <a:pPr marL="94615" marR="581025">
                        <a:lnSpc>
                          <a:spcPts val="1360"/>
                        </a:lnSpc>
                        <a:spcBef>
                          <a:spcPts val="30"/>
                        </a:spcBef>
                      </a:pPr>
                      <a:r>
                        <a:rPr sz="1150" spc="5" dirty="0">
                          <a:latin typeface="Times New Roman"/>
                          <a:cs typeface="Times New Roman"/>
                        </a:rPr>
                        <a:t>S</a:t>
                      </a:r>
                      <a:r>
                        <a:rPr sz="1150" dirty="0">
                          <a:latin typeface="Times New Roman"/>
                          <a:cs typeface="Times New Roman"/>
                        </a:rPr>
                        <a:t>ub</a:t>
                      </a:r>
                      <a:r>
                        <a:rPr sz="1150" spc="-35" dirty="0">
                          <a:latin typeface="Times New Roman"/>
                          <a:cs typeface="Times New Roman"/>
                        </a:rPr>
                        <a:t>j</a:t>
                      </a:r>
                      <a:r>
                        <a:rPr sz="1150" spc="-10" dirty="0">
                          <a:latin typeface="Times New Roman"/>
                          <a:cs typeface="Times New Roman"/>
                        </a:rPr>
                        <a:t>ec</a:t>
                      </a:r>
                      <a:r>
                        <a:rPr sz="1150" dirty="0">
                          <a:latin typeface="Times New Roman"/>
                          <a:cs typeface="Times New Roman"/>
                        </a:rPr>
                        <a:t>t  </a:t>
                      </a:r>
                      <a:r>
                        <a:rPr sz="1150" spc="235" dirty="0">
                          <a:latin typeface="Times New Roman"/>
                          <a:cs typeface="Times New Roman"/>
                        </a:rPr>
                        <a:t>matter</a:t>
                      </a:r>
                      <a:endParaRPr sz="1150">
                        <a:latin typeface="Times New Roman"/>
                        <a:cs typeface="Times New Roman"/>
                      </a:endParaRPr>
                    </a:p>
                    <a:p>
                      <a:pPr marL="94615" marR="403860">
                        <a:lnSpc>
                          <a:spcPts val="1360"/>
                        </a:lnSpc>
                        <a:spcBef>
                          <a:spcPts val="15"/>
                        </a:spcBef>
                      </a:pPr>
                      <a:r>
                        <a:rPr sz="1150" spc="215" dirty="0">
                          <a:latin typeface="Times New Roman"/>
                          <a:cs typeface="Times New Roman"/>
                        </a:rPr>
                        <a:t>expert; </a:t>
                      </a:r>
                      <a:r>
                        <a:rPr sz="1150" spc="220" dirty="0">
                          <a:latin typeface="Times New Roman"/>
                          <a:cs typeface="Times New Roman"/>
                        </a:rPr>
                        <a:t> </a:t>
                      </a:r>
                      <a:r>
                        <a:rPr sz="1150" spc="185" dirty="0">
                          <a:latin typeface="Times New Roman"/>
                          <a:cs typeface="Times New Roman"/>
                        </a:rPr>
                        <a:t>critical</a:t>
                      </a:r>
                      <a:r>
                        <a:rPr sz="1150" spc="20" dirty="0">
                          <a:latin typeface="Times New Roman"/>
                          <a:cs typeface="Times New Roman"/>
                        </a:rPr>
                        <a:t> </a:t>
                      </a:r>
                      <a:r>
                        <a:rPr sz="1150" spc="229" dirty="0">
                          <a:latin typeface="Times New Roman"/>
                          <a:cs typeface="Times New Roman"/>
                        </a:rPr>
                        <a:t>to</a:t>
                      </a:r>
                      <a:endParaRPr sz="1150">
                        <a:latin typeface="Times New Roman"/>
                        <a:cs typeface="Times New Roman"/>
                      </a:endParaRPr>
                    </a:p>
                    <a:p>
                      <a:pPr marL="94615">
                        <a:lnSpc>
                          <a:spcPts val="1310"/>
                        </a:lnSpc>
                      </a:pPr>
                      <a:r>
                        <a:rPr sz="1150" spc="229" dirty="0">
                          <a:latin typeface="Times New Roman"/>
                          <a:cs typeface="Times New Roman"/>
                        </a:rPr>
                        <a:t>success</a:t>
                      </a:r>
                      <a:endParaRPr sz="1150">
                        <a:latin typeface="Times New Roman"/>
                        <a:cs typeface="Times New Roman"/>
                      </a:endParaRPr>
                    </a:p>
                  </a:txBody>
                  <a:tcPr marL="0" marR="0" marT="3810" marB="0">
                    <a:lnL w="9525">
                      <a:solidFill>
                        <a:srgbClr val="000000"/>
                      </a:solidFill>
                      <a:prstDash val="solid"/>
                    </a:lnL>
                    <a:lnR w="9525">
                      <a:solidFill>
                        <a:srgbClr val="000000"/>
                      </a:solidFill>
                      <a:prstDash val="solid"/>
                    </a:lnR>
                    <a:lnT w="6350">
                      <a:solidFill>
                        <a:srgbClr val="000000"/>
                      </a:solidFill>
                      <a:prstDash val="solid"/>
                    </a:lnT>
                    <a:lnB w="6350">
                      <a:solidFill>
                        <a:srgbClr val="000000"/>
                      </a:solidFill>
                      <a:prstDash val="solid"/>
                    </a:lnB>
                  </a:tcPr>
                </a:tc>
                <a:tc>
                  <a:txBody>
                    <a:bodyPr/>
                    <a:lstStyle/>
                    <a:p>
                      <a:pPr marL="95250" marR="300355">
                        <a:lnSpc>
                          <a:spcPts val="1360"/>
                        </a:lnSpc>
                        <a:spcBef>
                          <a:spcPts val="30"/>
                        </a:spcBef>
                      </a:pPr>
                      <a:r>
                        <a:rPr sz="1150" spc="245" dirty="0">
                          <a:latin typeface="Times New Roman"/>
                          <a:cs typeface="Times New Roman"/>
                        </a:rPr>
                        <a:t>High;</a:t>
                      </a:r>
                      <a:r>
                        <a:rPr sz="1150" spc="60" dirty="0">
                          <a:latin typeface="Times New Roman"/>
                          <a:cs typeface="Times New Roman"/>
                        </a:rPr>
                        <a:t> </a:t>
                      </a:r>
                      <a:r>
                        <a:rPr sz="1150" spc="240" dirty="0">
                          <a:latin typeface="Times New Roman"/>
                          <a:cs typeface="Times New Roman"/>
                        </a:rPr>
                        <a:t>hard </a:t>
                      </a:r>
                      <a:r>
                        <a:rPr sz="1150" spc="-275" dirty="0">
                          <a:latin typeface="Times New Roman"/>
                          <a:cs typeface="Times New Roman"/>
                        </a:rPr>
                        <a:t> </a:t>
                      </a:r>
                      <a:r>
                        <a:rPr sz="1150" spc="210" dirty="0">
                          <a:latin typeface="Times New Roman"/>
                          <a:cs typeface="Times New Roman"/>
                        </a:rPr>
                        <a:t>to</a:t>
                      </a:r>
                      <a:r>
                        <a:rPr sz="1150" spc="114" dirty="0">
                          <a:latin typeface="Times New Roman"/>
                          <a:cs typeface="Times New Roman"/>
                        </a:rPr>
                        <a:t> </a:t>
                      </a:r>
                      <a:r>
                        <a:rPr sz="1150" spc="220" dirty="0">
                          <a:latin typeface="Times New Roman"/>
                          <a:cs typeface="Times New Roman"/>
                        </a:rPr>
                        <a:t>replace</a:t>
                      </a:r>
                      <a:endParaRPr sz="1150">
                        <a:latin typeface="Times New Roman"/>
                        <a:cs typeface="Times New Roman"/>
                      </a:endParaRPr>
                    </a:p>
                  </a:txBody>
                  <a:tcPr marL="0" marR="0" marT="3810" marB="0">
                    <a:lnL w="9525">
                      <a:solidFill>
                        <a:srgbClr val="000000"/>
                      </a:solidFill>
                      <a:prstDash val="solid"/>
                    </a:lnL>
                    <a:lnR w="9525">
                      <a:solidFill>
                        <a:srgbClr val="000000"/>
                      </a:solidFill>
                      <a:prstDash val="solid"/>
                    </a:lnR>
                    <a:lnT w="6350">
                      <a:solidFill>
                        <a:srgbClr val="000000"/>
                      </a:solidFill>
                      <a:prstDash val="solid"/>
                    </a:lnT>
                    <a:lnB w="6350">
                      <a:solidFill>
                        <a:srgbClr val="000000"/>
                      </a:solidFill>
                      <a:prstDash val="solid"/>
                    </a:lnB>
                  </a:tcPr>
                </a:tc>
                <a:tc>
                  <a:txBody>
                    <a:bodyPr/>
                    <a:lstStyle/>
                    <a:p>
                      <a:pPr marL="94615" marR="271780">
                        <a:lnSpc>
                          <a:spcPts val="1360"/>
                        </a:lnSpc>
                        <a:spcBef>
                          <a:spcPts val="30"/>
                        </a:spcBef>
                      </a:pPr>
                      <a:r>
                        <a:rPr sz="1150" spc="290" dirty="0">
                          <a:latin typeface="Times New Roman"/>
                          <a:cs typeface="Times New Roman"/>
                        </a:rPr>
                        <a:t>Low;</a:t>
                      </a:r>
                      <a:r>
                        <a:rPr sz="1150" spc="50" dirty="0">
                          <a:latin typeface="Times New Roman"/>
                          <a:cs typeface="Times New Roman"/>
                        </a:rPr>
                        <a:t> </a:t>
                      </a:r>
                      <a:r>
                        <a:rPr sz="1150" spc="220" dirty="0">
                          <a:latin typeface="Times New Roman"/>
                          <a:cs typeface="Times New Roman"/>
                        </a:rPr>
                        <a:t>other </a:t>
                      </a:r>
                      <a:r>
                        <a:rPr sz="1150" spc="-270" dirty="0">
                          <a:latin typeface="Times New Roman"/>
                          <a:cs typeface="Times New Roman"/>
                        </a:rPr>
                        <a:t> </a:t>
                      </a:r>
                      <a:r>
                        <a:rPr sz="1150" spc="245" dirty="0">
                          <a:latin typeface="Times New Roman"/>
                          <a:cs typeface="Times New Roman"/>
                        </a:rPr>
                        <a:t>vendors</a:t>
                      </a:r>
                      <a:endParaRPr sz="1150">
                        <a:latin typeface="Times New Roman"/>
                        <a:cs typeface="Times New Roman"/>
                      </a:endParaRPr>
                    </a:p>
                    <a:p>
                      <a:pPr marL="94615">
                        <a:lnSpc>
                          <a:spcPts val="1335"/>
                        </a:lnSpc>
                      </a:pPr>
                      <a:r>
                        <a:rPr sz="1150" spc="210" dirty="0">
                          <a:latin typeface="Times New Roman"/>
                          <a:cs typeface="Times New Roman"/>
                        </a:rPr>
                        <a:t>available</a:t>
                      </a:r>
                      <a:endParaRPr sz="1150">
                        <a:latin typeface="Times New Roman"/>
                        <a:cs typeface="Times New Roman"/>
                      </a:endParaRPr>
                    </a:p>
                  </a:txBody>
                  <a:tcPr marL="0" marR="0" marT="3810" marB="0">
                    <a:lnL w="9525">
                      <a:solidFill>
                        <a:srgbClr val="000000"/>
                      </a:solidFill>
                      <a:prstDash val="solid"/>
                    </a:lnL>
                    <a:lnR w="9525">
                      <a:solidFill>
                        <a:srgbClr val="000000"/>
                      </a:solidFill>
                      <a:prstDash val="solid"/>
                    </a:lnR>
                    <a:lnT w="6350">
                      <a:solidFill>
                        <a:srgbClr val="000000"/>
                      </a:solidFill>
                      <a:prstDash val="solid"/>
                    </a:lnT>
                    <a:lnB w="6350">
                      <a:solidFill>
                        <a:srgbClr val="000000"/>
                      </a:solidFill>
                      <a:prstDash val="solid"/>
                    </a:lnB>
                  </a:tcPr>
                </a:tc>
                <a:tc>
                  <a:txBody>
                    <a:bodyPr/>
                    <a:lstStyle/>
                    <a:p>
                      <a:pPr marL="99060" marR="516255">
                        <a:lnSpc>
                          <a:spcPts val="1360"/>
                        </a:lnSpc>
                        <a:spcBef>
                          <a:spcPts val="30"/>
                        </a:spcBef>
                      </a:pPr>
                      <a:r>
                        <a:rPr sz="1150" spc="335" dirty="0">
                          <a:latin typeface="Times New Roman"/>
                          <a:cs typeface="Times New Roman"/>
                        </a:rPr>
                        <a:t>Low </a:t>
                      </a:r>
                      <a:r>
                        <a:rPr sz="1150" spc="210" dirty="0">
                          <a:latin typeface="Times New Roman"/>
                          <a:cs typeface="Times New Roman"/>
                        </a:rPr>
                        <a:t>to </a:t>
                      </a:r>
                      <a:r>
                        <a:rPr sz="1150" spc="-275" dirty="0">
                          <a:latin typeface="Times New Roman"/>
                          <a:cs typeface="Times New Roman"/>
                        </a:rPr>
                        <a:t> </a:t>
                      </a:r>
                      <a:r>
                        <a:rPr sz="1150" spc="-35" dirty="0">
                          <a:latin typeface="Times New Roman"/>
                          <a:cs typeface="Times New Roman"/>
                        </a:rPr>
                        <a:t>m</a:t>
                      </a:r>
                      <a:r>
                        <a:rPr sz="1150" spc="-10" dirty="0">
                          <a:latin typeface="Times New Roman"/>
                          <a:cs typeface="Times New Roman"/>
                        </a:rPr>
                        <a:t>e</a:t>
                      </a:r>
                      <a:r>
                        <a:rPr sz="1150" spc="30" dirty="0">
                          <a:latin typeface="Times New Roman"/>
                          <a:cs typeface="Times New Roman"/>
                        </a:rPr>
                        <a:t>d</a:t>
                      </a:r>
                      <a:r>
                        <a:rPr sz="1150" spc="-35" dirty="0">
                          <a:latin typeface="Times New Roman"/>
                          <a:cs typeface="Times New Roman"/>
                        </a:rPr>
                        <a:t>i</a:t>
                      </a:r>
                      <a:r>
                        <a:rPr sz="1150" spc="30" dirty="0">
                          <a:latin typeface="Times New Roman"/>
                          <a:cs typeface="Times New Roman"/>
                        </a:rPr>
                        <a:t>u</a:t>
                      </a:r>
                      <a:r>
                        <a:rPr sz="1150" dirty="0">
                          <a:latin typeface="Times New Roman"/>
                          <a:cs typeface="Times New Roman"/>
                        </a:rPr>
                        <a:t>m</a:t>
                      </a:r>
                      <a:endParaRPr sz="1150">
                        <a:latin typeface="Times New Roman"/>
                        <a:cs typeface="Times New Roman"/>
                      </a:endParaRPr>
                    </a:p>
                  </a:txBody>
                  <a:tcPr marL="0" marR="0" marT="3810" marB="0">
                    <a:lnL w="9525">
                      <a:solidFill>
                        <a:srgbClr val="000000"/>
                      </a:solidFill>
                      <a:prstDash val="solid"/>
                    </a:lnL>
                    <a:lnR w="9525">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6"/>
                  </a:ext>
                </a:extLst>
              </a:tr>
              <a:tr h="1571408">
                <a:tc>
                  <a:txBody>
                    <a:bodyPr/>
                    <a:lstStyle/>
                    <a:p>
                      <a:pPr marL="99060" algn="just">
                        <a:lnSpc>
                          <a:spcPts val="1325"/>
                        </a:lnSpc>
                      </a:pPr>
                      <a:r>
                        <a:rPr sz="1100" spc="235" dirty="0">
                          <a:latin typeface="Times New Roman" panose="02020603050405020304" pitchFamily="18" charset="0"/>
                          <a:cs typeface="Times New Roman" panose="02020603050405020304" pitchFamily="18" charset="0"/>
                        </a:rPr>
                        <a:t>Suggestions</a:t>
                      </a:r>
                      <a:endParaRPr sz="1100" dirty="0">
                        <a:latin typeface="Times New Roman" panose="02020603050405020304" pitchFamily="18" charset="0"/>
                        <a:cs typeface="Times New Roman" panose="02020603050405020304" pitchFamily="18" charset="0"/>
                      </a:endParaRPr>
                    </a:p>
                    <a:p>
                      <a:pPr marL="99060" marR="106045" algn="just">
                        <a:lnSpc>
                          <a:spcPts val="1360"/>
                        </a:lnSpc>
                        <a:spcBef>
                          <a:spcPts val="60"/>
                        </a:spcBef>
                      </a:pPr>
                      <a:r>
                        <a:rPr sz="1100" spc="290" dirty="0">
                          <a:latin typeface="Times New Roman" panose="02020603050405020304" pitchFamily="18" charset="0"/>
                          <a:cs typeface="Times New Roman" panose="02020603050405020304" pitchFamily="18" charset="0"/>
                        </a:rPr>
                        <a:t>on</a:t>
                      </a:r>
                      <a:r>
                        <a:rPr sz="1100" spc="50" dirty="0">
                          <a:latin typeface="Times New Roman" panose="02020603050405020304" pitchFamily="18" charset="0"/>
                          <a:cs typeface="Times New Roman" panose="02020603050405020304" pitchFamily="18" charset="0"/>
                        </a:rPr>
                        <a:t> </a:t>
                      </a:r>
                      <a:r>
                        <a:rPr sz="1100" spc="260" dirty="0">
                          <a:latin typeface="Times New Roman" panose="02020603050405020304" pitchFamily="18" charset="0"/>
                          <a:cs typeface="Times New Roman" panose="02020603050405020304" pitchFamily="18" charset="0"/>
                        </a:rPr>
                        <a:t>managing </a:t>
                      </a:r>
                      <a:r>
                        <a:rPr sz="1100" spc="-270" dirty="0">
                          <a:latin typeface="Times New Roman" panose="02020603050405020304" pitchFamily="18" charset="0"/>
                          <a:cs typeface="Times New Roman" panose="02020603050405020304" pitchFamily="18" charset="0"/>
                        </a:rPr>
                        <a:t> </a:t>
                      </a:r>
                      <a:r>
                        <a:rPr sz="1100" spc="210" dirty="0">
                          <a:latin typeface="Times New Roman" panose="02020603050405020304" pitchFamily="18" charset="0"/>
                          <a:cs typeface="Times New Roman" panose="02020603050405020304" pitchFamily="18" charset="0"/>
                        </a:rPr>
                        <a:t>relationship</a:t>
                      </a:r>
                      <a:endParaRPr sz="1100" dirty="0">
                        <a:latin typeface="Times New Roman" panose="02020603050405020304" pitchFamily="18" charset="0"/>
                        <a:cs typeface="Times New Roman" panose="02020603050405020304" pitchFamily="18" charset="0"/>
                      </a:endParaRPr>
                    </a:p>
                  </a:txBody>
                  <a:tcPr marL="0" marR="0" marT="0" marB="0">
                    <a:lnL w="9525">
                      <a:solidFill>
                        <a:srgbClr val="000000"/>
                      </a:solidFill>
                      <a:prstDash val="solid"/>
                    </a:lnL>
                    <a:lnR w="9525">
                      <a:solidFill>
                        <a:srgbClr val="000000"/>
                      </a:solidFill>
                      <a:prstDash val="solid"/>
                    </a:lnR>
                    <a:lnT w="6350">
                      <a:solidFill>
                        <a:srgbClr val="000000"/>
                      </a:solidFill>
                      <a:prstDash val="solid"/>
                    </a:lnT>
                    <a:lnB w="6350">
                      <a:solidFill>
                        <a:srgbClr val="000000"/>
                      </a:solidFill>
                      <a:prstDash val="solid"/>
                    </a:lnB>
                  </a:tcPr>
                </a:tc>
                <a:tc>
                  <a:txBody>
                    <a:bodyPr/>
                    <a:lstStyle/>
                    <a:p>
                      <a:pPr marL="94615">
                        <a:lnSpc>
                          <a:spcPts val="1325"/>
                        </a:lnSpc>
                      </a:pPr>
                      <a:r>
                        <a:rPr sz="1150" spc="275" dirty="0">
                          <a:latin typeface="Times New Roman"/>
                          <a:cs typeface="Times New Roman"/>
                        </a:rPr>
                        <a:t>Keep</a:t>
                      </a:r>
                      <a:endParaRPr sz="1150">
                        <a:latin typeface="Times New Roman"/>
                        <a:cs typeface="Times New Roman"/>
                      </a:endParaRPr>
                    </a:p>
                    <a:p>
                      <a:pPr marL="94615" marR="120014">
                        <a:lnSpc>
                          <a:spcPct val="99000"/>
                        </a:lnSpc>
                        <a:spcBef>
                          <a:spcPts val="10"/>
                        </a:spcBef>
                      </a:pPr>
                      <a:r>
                        <a:rPr sz="1150" spc="229" dirty="0">
                          <a:latin typeface="Times New Roman"/>
                          <a:cs typeface="Times New Roman"/>
                        </a:rPr>
                        <a:t>informed,</a:t>
                      </a:r>
                      <a:r>
                        <a:rPr sz="1150" spc="130" dirty="0">
                          <a:latin typeface="Times New Roman"/>
                          <a:cs typeface="Times New Roman"/>
                        </a:rPr>
                        <a:t> </a:t>
                      </a:r>
                      <a:r>
                        <a:rPr sz="1150" spc="155" dirty="0">
                          <a:latin typeface="Times New Roman"/>
                          <a:cs typeface="Times New Roman"/>
                        </a:rPr>
                        <a:t>let </a:t>
                      </a:r>
                      <a:r>
                        <a:rPr sz="1150" spc="-275" dirty="0">
                          <a:latin typeface="Times New Roman"/>
                          <a:cs typeface="Times New Roman"/>
                        </a:rPr>
                        <a:t> </a:t>
                      </a:r>
                      <a:r>
                        <a:rPr sz="1150" spc="285" dirty="0">
                          <a:latin typeface="Times New Roman"/>
                          <a:cs typeface="Times New Roman"/>
                        </a:rPr>
                        <a:t>him </a:t>
                      </a:r>
                      <a:r>
                        <a:rPr sz="1150" spc="220" dirty="0">
                          <a:latin typeface="Times New Roman"/>
                          <a:cs typeface="Times New Roman"/>
                        </a:rPr>
                        <a:t>lead </a:t>
                      </a:r>
                      <a:r>
                        <a:rPr sz="1150" spc="225" dirty="0">
                          <a:latin typeface="Times New Roman"/>
                          <a:cs typeface="Times New Roman"/>
                        </a:rPr>
                        <a:t> </a:t>
                      </a:r>
                      <a:r>
                        <a:rPr sz="1150" spc="-10" dirty="0">
                          <a:latin typeface="Times New Roman"/>
                          <a:cs typeface="Times New Roman"/>
                        </a:rPr>
                        <a:t>c</a:t>
                      </a:r>
                      <a:r>
                        <a:rPr sz="1150" spc="30" dirty="0">
                          <a:latin typeface="Times New Roman"/>
                          <a:cs typeface="Times New Roman"/>
                        </a:rPr>
                        <a:t>o</a:t>
                      </a:r>
                      <a:r>
                        <a:rPr sz="1150" spc="-35" dirty="0">
                          <a:latin typeface="Times New Roman"/>
                          <a:cs typeface="Times New Roman"/>
                        </a:rPr>
                        <a:t>nv</a:t>
                      </a:r>
                      <a:r>
                        <a:rPr sz="1150" spc="-10" dirty="0">
                          <a:latin typeface="Times New Roman"/>
                          <a:cs typeface="Times New Roman"/>
                        </a:rPr>
                        <a:t>e</a:t>
                      </a:r>
                      <a:r>
                        <a:rPr sz="1150" spc="10" dirty="0">
                          <a:latin typeface="Times New Roman"/>
                          <a:cs typeface="Times New Roman"/>
                        </a:rPr>
                        <a:t>r</a:t>
                      </a:r>
                      <a:r>
                        <a:rPr sz="1150" spc="15" dirty="0">
                          <a:latin typeface="Times New Roman"/>
                          <a:cs typeface="Times New Roman"/>
                        </a:rPr>
                        <a:t>s</a:t>
                      </a:r>
                      <a:r>
                        <a:rPr sz="1150" spc="-10" dirty="0">
                          <a:latin typeface="Times New Roman"/>
                          <a:cs typeface="Times New Roman"/>
                        </a:rPr>
                        <a:t>a</a:t>
                      </a:r>
                      <a:r>
                        <a:rPr sz="1150" spc="35" dirty="0">
                          <a:latin typeface="Times New Roman"/>
                          <a:cs typeface="Times New Roman"/>
                        </a:rPr>
                        <a:t>t</a:t>
                      </a:r>
                      <a:r>
                        <a:rPr sz="1150" spc="-65" dirty="0">
                          <a:latin typeface="Times New Roman"/>
                          <a:cs typeface="Times New Roman"/>
                        </a:rPr>
                        <a:t>i</a:t>
                      </a:r>
                      <a:r>
                        <a:rPr sz="1150" spc="30" dirty="0">
                          <a:latin typeface="Times New Roman"/>
                          <a:cs typeface="Times New Roman"/>
                        </a:rPr>
                        <a:t>o</a:t>
                      </a:r>
                      <a:r>
                        <a:rPr sz="1150" dirty="0">
                          <a:latin typeface="Times New Roman"/>
                          <a:cs typeface="Times New Roman"/>
                        </a:rPr>
                        <a:t>n  </a:t>
                      </a:r>
                      <a:r>
                        <a:rPr sz="1150" spc="210" dirty="0">
                          <a:latin typeface="Times New Roman"/>
                          <a:cs typeface="Times New Roman"/>
                        </a:rPr>
                        <a:t>s </a:t>
                      </a:r>
                      <a:r>
                        <a:rPr sz="1150" spc="220" dirty="0">
                          <a:latin typeface="Times New Roman"/>
                          <a:cs typeface="Times New Roman"/>
                        </a:rPr>
                        <a:t>,do as </a:t>
                      </a:r>
                      <a:r>
                        <a:rPr sz="1150" spc="240" dirty="0">
                          <a:latin typeface="Times New Roman"/>
                          <a:cs typeface="Times New Roman"/>
                        </a:rPr>
                        <a:t>he </a:t>
                      </a:r>
                      <a:r>
                        <a:rPr sz="1150" spc="245" dirty="0">
                          <a:latin typeface="Times New Roman"/>
                          <a:cs typeface="Times New Roman"/>
                        </a:rPr>
                        <a:t> </a:t>
                      </a:r>
                      <a:r>
                        <a:rPr sz="1150" spc="225" dirty="0">
                          <a:latin typeface="Times New Roman"/>
                          <a:cs typeface="Times New Roman"/>
                        </a:rPr>
                        <a:t>says </a:t>
                      </a:r>
                      <a:r>
                        <a:rPr sz="1150" spc="260" dirty="0">
                          <a:latin typeface="Times New Roman"/>
                          <a:cs typeface="Times New Roman"/>
                        </a:rPr>
                        <a:t>and </a:t>
                      </a:r>
                      <a:r>
                        <a:rPr sz="1150" spc="265" dirty="0">
                          <a:latin typeface="Times New Roman"/>
                          <a:cs typeface="Times New Roman"/>
                        </a:rPr>
                        <a:t> </a:t>
                      </a:r>
                      <a:r>
                        <a:rPr sz="1150" spc="229" dirty="0">
                          <a:latin typeface="Times New Roman"/>
                          <a:cs typeface="Times New Roman"/>
                        </a:rPr>
                        <a:t>quickly</a:t>
                      </a:r>
                      <a:endParaRPr sz="1150">
                        <a:latin typeface="Times New Roman"/>
                        <a:cs typeface="Times New Roman"/>
                      </a:endParaRPr>
                    </a:p>
                  </a:txBody>
                  <a:tcPr marL="0" marR="0" marT="0" marB="0">
                    <a:lnL w="9525">
                      <a:solidFill>
                        <a:srgbClr val="000000"/>
                      </a:solidFill>
                      <a:prstDash val="solid"/>
                    </a:lnL>
                    <a:lnR w="9525">
                      <a:solidFill>
                        <a:srgbClr val="000000"/>
                      </a:solidFill>
                      <a:prstDash val="solid"/>
                    </a:lnR>
                    <a:lnT w="6350">
                      <a:solidFill>
                        <a:srgbClr val="000000"/>
                      </a:solidFill>
                      <a:prstDash val="solid"/>
                    </a:lnT>
                    <a:lnB w="6350">
                      <a:solidFill>
                        <a:srgbClr val="000000"/>
                      </a:solidFill>
                      <a:prstDash val="solid"/>
                    </a:lnB>
                  </a:tcPr>
                </a:tc>
                <a:tc>
                  <a:txBody>
                    <a:bodyPr/>
                    <a:lstStyle/>
                    <a:p>
                      <a:pPr marL="94615">
                        <a:lnSpc>
                          <a:spcPts val="1325"/>
                        </a:lnSpc>
                      </a:pPr>
                      <a:r>
                        <a:rPr sz="1150" spc="305" dirty="0">
                          <a:latin typeface="Times New Roman"/>
                          <a:cs typeface="Times New Roman"/>
                        </a:rPr>
                        <a:t>Make</a:t>
                      </a:r>
                      <a:r>
                        <a:rPr sz="1150" spc="95" dirty="0">
                          <a:latin typeface="Times New Roman"/>
                          <a:cs typeface="Times New Roman"/>
                        </a:rPr>
                        <a:t> </a:t>
                      </a:r>
                      <a:r>
                        <a:rPr sz="1150" spc="225" dirty="0">
                          <a:latin typeface="Times New Roman"/>
                          <a:cs typeface="Times New Roman"/>
                        </a:rPr>
                        <a:t>sure</a:t>
                      </a:r>
                      <a:endParaRPr sz="1150">
                        <a:latin typeface="Times New Roman"/>
                        <a:cs typeface="Times New Roman"/>
                      </a:endParaRPr>
                    </a:p>
                    <a:p>
                      <a:pPr marL="94615" marR="123189">
                        <a:lnSpc>
                          <a:spcPct val="99100"/>
                        </a:lnSpc>
                        <a:spcBef>
                          <a:spcPts val="10"/>
                        </a:spcBef>
                      </a:pPr>
                      <a:r>
                        <a:rPr sz="1150" spc="235" dirty="0">
                          <a:latin typeface="Times New Roman"/>
                          <a:cs typeface="Times New Roman"/>
                        </a:rPr>
                        <a:t>she </a:t>
                      </a:r>
                      <a:r>
                        <a:rPr sz="1150" spc="240" dirty="0">
                          <a:latin typeface="Times New Roman"/>
                          <a:cs typeface="Times New Roman"/>
                        </a:rPr>
                        <a:t>reviews </a:t>
                      </a:r>
                      <a:r>
                        <a:rPr sz="1150" spc="245" dirty="0">
                          <a:latin typeface="Times New Roman"/>
                          <a:cs typeface="Times New Roman"/>
                        </a:rPr>
                        <a:t> </a:t>
                      </a:r>
                      <a:r>
                        <a:rPr sz="1150" spc="-20" dirty="0">
                          <a:latin typeface="Times New Roman"/>
                          <a:cs typeface="Times New Roman"/>
                        </a:rPr>
                        <a:t>s</a:t>
                      </a:r>
                      <a:r>
                        <a:rPr sz="1150" dirty="0">
                          <a:latin typeface="Times New Roman"/>
                          <a:cs typeface="Times New Roman"/>
                        </a:rPr>
                        <a:t>p</a:t>
                      </a:r>
                      <a:r>
                        <a:rPr sz="1150" spc="-10" dirty="0">
                          <a:latin typeface="Times New Roman"/>
                          <a:cs typeface="Times New Roman"/>
                        </a:rPr>
                        <a:t>e</a:t>
                      </a:r>
                      <a:r>
                        <a:rPr sz="1150" spc="25" dirty="0">
                          <a:latin typeface="Times New Roman"/>
                          <a:cs typeface="Times New Roman"/>
                        </a:rPr>
                        <a:t>c</a:t>
                      </a:r>
                      <a:r>
                        <a:rPr sz="1150" spc="-35" dirty="0">
                          <a:latin typeface="Times New Roman"/>
                          <a:cs typeface="Times New Roman"/>
                        </a:rPr>
                        <a:t>i</a:t>
                      </a:r>
                      <a:r>
                        <a:rPr sz="1150" spc="10" dirty="0">
                          <a:latin typeface="Times New Roman"/>
                          <a:cs typeface="Times New Roman"/>
                        </a:rPr>
                        <a:t>f</a:t>
                      </a:r>
                      <a:r>
                        <a:rPr sz="1150" spc="-35" dirty="0">
                          <a:latin typeface="Times New Roman"/>
                          <a:cs typeface="Times New Roman"/>
                        </a:rPr>
                        <a:t>i</a:t>
                      </a:r>
                      <a:r>
                        <a:rPr sz="1150" spc="25" dirty="0">
                          <a:latin typeface="Times New Roman"/>
                          <a:cs typeface="Times New Roman"/>
                        </a:rPr>
                        <a:t>c</a:t>
                      </a:r>
                      <a:r>
                        <a:rPr sz="1150" spc="-10" dirty="0">
                          <a:latin typeface="Times New Roman"/>
                          <a:cs typeface="Times New Roman"/>
                        </a:rPr>
                        <a:t>a</a:t>
                      </a:r>
                      <a:r>
                        <a:rPr sz="1150" spc="35" dirty="0">
                          <a:latin typeface="Times New Roman"/>
                          <a:cs typeface="Times New Roman"/>
                        </a:rPr>
                        <a:t>t</a:t>
                      </a:r>
                      <a:r>
                        <a:rPr sz="1150" spc="-65" dirty="0">
                          <a:latin typeface="Times New Roman"/>
                          <a:cs typeface="Times New Roman"/>
                        </a:rPr>
                        <a:t>i</a:t>
                      </a:r>
                      <a:r>
                        <a:rPr sz="1150" spc="30" dirty="0">
                          <a:latin typeface="Times New Roman"/>
                          <a:cs typeface="Times New Roman"/>
                        </a:rPr>
                        <a:t>o</a:t>
                      </a:r>
                      <a:r>
                        <a:rPr sz="1150" dirty="0">
                          <a:latin typeface="Times New Roman"/>
                          <a:cs typeface="Times New Roman"/>
                        </a:rPr>
                        <a:t>n  </a:t>
                      </a:r>
                      <a:r>
                        <a:rPr sz="1150" spc="210" dirty="0">
                          <a:latin typeface="Times New Roman"/>
                          <a:cs typeface="Times New Roman"/>
                        </a:rPr>
                        <a:t>s </a:t>
                      </a:r>
                      <a:r>
                        <a:rPr sz="1150" spc="250" dirty="0">
                          <a:latin typeface="Times New Roman"/>
                          <a:cs typeface="Times New Roman"/>
                        </a:rPr>
                        <a:t>and </a:t>
                      </a:r>
                      <a:r>
                        <a:rPr sz="1150" spc="215" dirty="0">
                          <a:latin typeface="Times New Roman"/>
                          <a:cs typeface="Times New Roman"/>
                        </a:rPr>
                        <a:t>leads </a:t>
                      </a:r>
                      <a:r>
                        <a:rPr sz="1150" spc="220" dirty="0">
                          <a:latin typeface="Times New Roman"/>
                          <a:cs typeface="Times New Roman"/>
                        </a:rPr>
                        <a:t> </a:t>
                      </a:r>
                      <a:r>
                        <a:rPr sz="1150" spc="195" dirty="0">
                          <a:latin typeface="Times New Roman"/>
                          <a:cs typeface="Times New Roman"/>
                        </a:rPr>
                        <a:t>testing; </a:t>
                      </a:r>
                      <a:r>
                        <a:rPr sz="1150" spc="254" dirty="0">
                          <a:latin typeface="Times New Roman"/>
                          <a:cs typeface="Times New Roman"/>
                        </a:rPr>
                        <a:t>can </a:t>
                      </a:r>
                      <a:r>
                        <a:rPr sz="1150" spc="260" dirty="0">
                          <a:latin typeface="Times New Roman"/>
                          <a:cs typeface="Times New Roman"/>
                        </a:rPr>
                        <a:t> </a:t>
                      </a:r>
                      <a:r>
                        <a:rPr sz="1150" spc="275" dirty="0">
                          <a:latin typeface="Times New Roman"/>
                          <a:cs typeface="Times New Roman"/>
                        </a:rPr>
                        <a:t>do some </a:t>
                      </a:r>
                      <a:r>
                        <a:rPr sz="1150" spc="280" dirty="0">
                          <a:latin typeface="Times New Roman"/>
                          <a:cs typeface="Times New Roman"/>
                        </a:rPr>
                        <a:t> </a:t>
                      </a:r>
                      <a:r>
                        <a:rPr sz="1150" spc="290" dirty="0">
                          <a:latin typeface="Times New Roman"/>
                          <a:cs typeface="Times New Roman"/>
                        </a:rPr>
                        <a:t>work </a:t>
                      </a:r>
                      <a:r>
                        <a:rPr sz="1150" spc="260" dirty="0">
                          <a:latin typeface="Times New Roman"/>
                          <a:cs typeface="Times New Roman"/>
                        </a:rPr>
                        <a:t>from </a:t>
                      </a:r>
                      <a:r>
                        <a:rPr sz="1150" spc="265" dirty="0">
                          <a:latin typeface="Times New Roman"/>
                          <a:cs typeface="Times New Roman"/>
                        </a:rPr>
                        <a:t> </a:t>
                      </a:r>
                      <a:r>
                        <a:rPr sz="1150" spc="295" dirty="0">
                          <a:latin typeface="Times New Roman"/>
                          <a:cs typeface="Times New Roman"/>
                        </a:rPr>
                        <a:t>home</a:t>
                      </a:r>
                      <a:endParaRPr sz="1150">
                        <a:latin typeface="Times New Roman"/>
                        <a:cs typeface="Times New Roman"/>
                      </a:endParaRPr>
                    </a:p>
                  </a:txBody>
                  <a:tcPr marL="0" marR="0" marT="0" marB="0">
                    <a:lnL w="9525">
                      <a:solidFill>
                        <a:srgbClr val="000000"/>
                      </a:solidFill>
                      <a:prstDash val="solid"/>
                    </a:lnL>
                    <a:lnR w="9525">
                      <a:solidFill>
                        <a:srgbClr val="000000"/>
                      </a:solidFill>
                      <a:prstDash val="solid"/>
                    </a:lnR>
                    <a:lnT w="6350">
                      <a:solidFill>
                        <a:srgbClr val="000000"/>
                      </a:solidFill>
                      <a:prstDash val="solid"/>
                    </a:lnT>
                    <a:lnB w="6350">
                      <a:solidFill>
                        <a:srgbClr val="000000"/>
                      </a:solidFill>
                      <a:prstDash val="solid"/>
                    </a:lnB>
                  </a:tcPr>
                </a:tc>
                <a:tc>
                  <a:txBody>
                    <a:bodyPr/>
                    <a:lstStyle/>
                    <a:p>
                      <a:pPr marL="95250">
                        <a:lnSpc>
                          <a:spcPts val="1325"/>
                        </a:lnSpc>
                      </a:pPr>
                      <a:r>
                        <a:rPr sz="1150" spc="275" dirty="0">
                          <a:latin typeface="Times New Roman"/>
                          <a:cs typeface="Times New Roman"/>
                        </a:rPr>
                        <a:t>Keep</a:t>
                      </a:r>
                      <a:r>
                        <a:rPr sz="1150" spc="125" dirty="0">
                          <a:latin typeface="Times New Roman"/>
                          <a:cs typeface="Times New Roman"/>
                        </a:rPr>
                        <a:t> </a:t>
                      </a:r>
                      <a:r>
                        <a:rPr sz="1150" spc="285" dirty="0">
                          <a:latin typeface="Times New Roman"/>
                          <a:cs typeface="Times New Roman"/>
                        </a:rPr>
                        <a:t>him</a:t>
                      </a:r>
                      <a:endParaRPr sz="1150">
                        <a:latin typeface="Times New Roman"/>
                        <a:cs typeface="Times New Roman"/>
                      </a:endParaRPr>
                    </a:p>
                    <a:p>
                      <a:pPr marL="95250" marR="200025">
                        <a:lnSpc>
                          <a:spcPct val="99000"/>
                        </a:lnSpc>
                        <a:spcBef>
                          <a:spcPts val="10"/>
                        </a:spcBef>
                      </a:pPr>
                      <a:r>
                        <a:rPr sz="1150" spc="265" dirty="0">
                          <a:latin typeface="Times New Roman"/>
                          <a:cs typeface="Times New Roman"/>
                        </a:rPr>
                        <a:t>happy</a:t>
                      </a:r>
                      <a:r>
                        <a:rPr sz="1150" spc="75" dirty="0">
                          <a:latin typeface="Times New Roman"/>
                          <a:cs typeface="Times New Roman"/>
                        </a:rPr>
                        <a:t> </a:t>
                      </a:r>
                      <a:r>
                        <a:rPr sz="1150" spc="229" dirty="0">
                          <a:latin typeface="Times New Roman"/>
                          <a:cs typeface="Times New Roman"/>
                        </a:rPr>
                        <a:t>so</a:t>
                      </a:r>
                      <a:r>
                        <a:rPr sz="1150" spc="145" dirty="0">
                          <a:latin typeface="Times New Roman"/>
                          <a:cs typeface="Times New Roman"/>
                        </a:rPr>
                        <a:t> </a:t>
                      </a:r>
                      <a:r>
                        <a:rPr sz="1150" spc="240" dirty="0">
                          <a:latin typeface="Times New Roman"/>
                          <a:cs typeface="Times New Roman"/>
                        </a:rPr>
                        <a:t>he </a:t>
                      </a:r>
                      <a:r>
                        <a:rPr sz="1150" spc="-275" dirty="0">
                          <a:latin typeface="Times New Roman"/>
                          <a:cs typeface="Times New Roman"/>
                        </a:rPr>
                        <a:t> </a:t>
                      </a:r>
                      <a:r>
                        <a:rPr sz="1150" spc="204" dirty="0">
                          <a:latin typeface="Times New Roman"/>
                          <a:cs typeface="Times New Roman"/>
                        </a:rPr>
                        <a:t>stays; </a:t>
                      </a:r>
                      <a:r>
                        <a:rPr sz="1150" spc="210" dirty="0">
                          <a:latin typeface="Times New Roman"/>
                          <a:cs typeface="Times New Roman"/>
                        </a:rPr>
                        <a:t> </a:t>
                      </a:r>
                      <a:r>
                        <a:rPr sz="1150" spc="250" dirty="0">
                          <a:latin typeface="Times New Roman"/>
                          <a:cs typeface="Times New Roman"/>
                        </a:rPr>
                        <a:t>emphasize </a:t>
                      </a:r>
                      <a:r>
                        <a:rPr sz="1150" spc="254" dirty="0">
                          <a:latin typeface="Times New Roman"/>
                          <a:cs typeface="Times New Roman"/>
                        </a:rPr>
                        <a:t> </a:t>
                      </a:r>
                      <a:r>
                        <a:rPr sz="1150" spc="229" dirty="0">
                          <a:latin typeface="Times New Roman"/>
                          <a:cs typeface="Times New Roman"/>
                        </a:rPr>
                        <a:t>stock </a:t>
                      </a:r>
                      <a:r>
                        <a:rPr sz="1150" spc="235" dirty="0">
                          <a:latin typeface="Times New Roman"/>
                          <a:cs typeface="Times New Roman"/>
                        </a:rPr>
                        <a:t> </a:t>
                      </a:r>
                      <a:r>
                        <a:rPr sz="1150" spc="215" dirty="0">
                          <a:latin typeface="Times New Roman"/>
                          <a:cs typeface="Times New Roman"/>
                        </a:rPr>
                        <a:t>options; </a:t>
                      </a:r>
                      <a:r>
                        <a:rPr sz="1150" spc="220" dirty="0">
                          <a:latin typeface="Times New Roman"/>
                          <a:cs typeface="Times New Roman"/>
                        </a:rPr>
                        <a:t> </a:t>
                      </a:r>
                      <a:r>
                        <a:rPr sz="1150" spc="200" dirty="0">
                          <a:latin typeface="Times New Roman"/>
                          <a:cs typeface="Times New Roman"/>
                        </a:rPr>
                        <a:t>likes </a:t>
                      </a:r>
                      <a:r>
                        <a:rPr sz="1150" spc="204" dirty="0">
                          <a:latin typeface="Times New Roman"/>
                          <a:cs typeface="Times New Roman"/>
                        </a:rPr>
                        <a:t> </a:t>
                      </a:r>
                      <a:r>
                        <a:rPr sz="1150" spc="270" dirty="0">
                          <a:latin typeface="Times New Roman"/>
                          <a:cs typeface="Times New Roman"/>
                        </a:rPr>
                        <a:t>Mexican </a:t>
                      </a:r>
                      <a:r>
                        <a:rPr sz="1150" spc="275" dirty="0">
                          <a:latin typeface="Times New Roman"/>
                          <a:cs typeface="Times New Roman"/>
                        </a:rPr>
                        <a:t> </a:t>
                      </a:r>
                      <a:r>
                        <a:rPr sz="1150" spc="250" dirty="0">
                          <a:latin typeface="Times New Roman"/>
                          <a:cs typeface="Times New Roman"/>
                        </a:rPr>
                        <a:t>food</a:t>
                      </a:r>
                      <a:endParaRPr sz="1150">
                        <a:latin typeface="Times New Roman"/>
                        <a:cs typeface="Times New Roman"/>
                      </a:endParaRPr>
                    </a:p>
                  </a:txBody>
                  <a:tcPr marL="0" marR="0" marT="0" marB="0">
                    <a:lnL w="9525">
                      <a:solidFill>
                        <a:srgbClr val="000000"/>
                      </a:solidFill>
                      <a:prstDash val="solid"/>
                    </a:lnL>
                    <a:lnR w="9525">
                      <a:solidFill>
                        <a:srgbClr val="000000"/>
                      </a:solidFill>
                      <a:prstDash val="solid"/>
                    </a:lnR>
                    <a:lnT w="6350">
                      <a:solidFill>
                        <a:srgbClr val="000000"/>
                      </a:solidFill>
                      <a:prstDash val="solid"/>
                    </a:lnT>
                    <a:lnB w="6350">
                      <a:solidFill>
                        <a:srgbClr val="000000"/>
                      </a:solidFill>
                      <a:prstDash val="solid"/>
                    </a:lnB>
                  </a:tcPr>
                </a:tc>
                <a:tc>
                  <a:txBody>
                    <a:bodyPr/>
                    <a:lstStyle/>
                    <a:p>
                      <a:pPr marL="94615">
                        <a:lnSpc>
                          <a:spcPts val="1325"/>
                        </a:lnSpc>
                      </a:pPr>
                      <a:r>
                        <a:rPr sz="1150" spc="254" dirty="0">
                          <a:latin typeface="Times New Roman"/>
                          <a:cs typeface="Times New Roman"/>
                        </a:rPr>
                        <a:t>Give</a:t>
                      </a:r>
                      <a:r>
                        <a:rPr sz="1150" spc="95" dirty="0">
                          <a:latin typeface="Times New Roman"/>
                          <a:cs typeface="Times New Roman"/>
                        </a:rPr>
                        <a:t> </a:t>
                      </a:r>
                      <a:r>
                        <a:rPr sz="1150" spc="270" dirty="0">
                          <a:latin typeface="Times New Roman"/>
                          <a:cs typeface="Times New Roman"/>
                        </a:rPr>
                        <a:t>him</a:t>
                      </a:r>
                      <a:endParaRPr sz="1150">
                        <a:latin typeface="Times New Roman"/>
                        <a:cs typeface="Times New Roman"/>
                      </a:endParaRPr>
                    </a:p>
                    <a:p>
                      <a:pPr marL="94615" marR="179070">
                        <a:lnSpc>
                          <a:spcPct val="98900"/>
                        </a:lnSpc>
                        <a:spcBef>
                          <a:spcPts val="15"/>
                        </a:spcBef>
                      </a:pPr>
                      <a:r>
                        <a:rPr sz="1150" spc="265" dirty="0">
                          <a:latin typeface="Times New Roman"/>
                          <a:cs typeface="Times New Roman"/>
                        </a:rPr>
                        <a:t>enough</a:t>
                      </a:r>
                      <a:r>
                        <a:rPr sz="1150" spc="75" dirty="0">
                          <a:latin typeface="Times New Roman"/>
                          <a:cs typeface="Times New Roman"/>
                        </a:rPr>
                        <a:t> </a:t>
                      </a:r>
                      <a:r>
                        <a:rPr sz="1150" spc="215" dirty="0">
                          <a:latin typeface="Times New Roman"/>
                          <a:cs typeface="Times New Roman"/>
                        </a:rPr>
                        <a:t>lead </a:t>
                      </a:r>
                      <a:r>
                        <a:rPr sz="1150" spc="-270" dirty="0">
                          <a:latin typeface="Times New Roman"/>
                          <a:cs typeface="Times New Roman"/>
                        </a:rPr>
                        <a:t> </a:t>
                      </a:r>
                      <a:r>
                        <a:rPr sz="1150" spc="235" dirty="0">
                          <a:latin typeface="Times New Roman"/>
                          <a:cs typeface="Times New Roman"/>
                        </a:rPr>
                        <a:t>time </a:t>
                      </a:r>
                      <a:r>
                        <a:rPr sz="1150" spc="210" dirty="0">
                          <a:latin typeface="Times New Roman"/>
                          <a:cs typeface="Times New Roman"/>
                        </a:rPr>
                        <a:t>to </a:t>
                      </a:r>
                      <a:r>
                        <a:rPr sz="1150" spc="215" dirty="0">
                          <a:latin typeface="Times New Roman"/>
                          <a:cs typeface="Times New Roman"/>
                        </a:rPr>
                        <a:t> </a:t>
                      </a:r>
                      <a:r>
                        <a:rPr sz="1150" spc="210" dirty="0">
                          <a:latin typeface="Times New Roman"/>
                          <a:cs typeface="Times New Roman"/>
                        </a:rPr>
                        <a:t>deliver </a:t>
                      </a:r>
                      <a:r>
                        <a:rPr sz="1150" spc="215" dirty="0">
                          <a:latin typeface="Times New Roman"/>
                          <a:cs typeface="Times New Roman"/>
                        </a:rPr>
                        <a:t> </a:t>
                      </a:r>
                      <a:r>
                        <a:rPr sz="1150" spc="250" dirty="0">
                          <a:latin typeface="Times New Roman"/>
                          <a:cs typeface="Times New Roman"/>
                        </a:rPr>
                        <a:t>hardware</a:t>
                      </a:r>
                      <a:endParaRPr sz="1150">
                        <a:latin typeface="Times New Roman"/>
                        <a:cs typeface="Times New Roman"/>
                      </a:endParaRPr>
                    </a:p>
                  </a:txBody>
                  <a:tcPr marL="0" marR="0" marT="0" marB="0">
                    <a:lnL w="9525">
                      <a:solidFill>
                        <a:srgbClr val="000000"/>
                      </a:solidFill>
                      <a:prstDash val="solid"/>
                    </a:lnL>
                    <a:lnR w="9525">
                      <a:solidFill>
                        <a:srgbClr val="000000"/>
                      </a:solidFill>
                      <a:prstDash val="solid"/>
                    </a:lnR>
                    <a:lnT w="6350">
                      <a:solidFill>
                        <a:srgbClr val="000000"/>
                      </a:solidFill>
                      <a:prstDash val="solid"/>
                    </a:lnT>
                    <a:lnB w="6350">
                      <a:solidFill>
                        <a:srgbClr val="000000"/>
                      </a:solidFill>
                      <a:prstDash val="solid"/>
                    </a:lnB>
                  </a:tcPr>
                </a:tc>
                <a:tc>
                  <a:txBody>
                    <a:bodyPr/>
                    <a:lstStyle/>
                    <a:p>
                      <a:pPr marL="99060">
                        <a:lnSpc>
                          <a:spcPts val="1325"/>
                        </a:lnSpc>
                      </a:pPr>
                      <a:r>
                        <a:rPr sz="1150" spc="320" dirty="0">
                          <a:latin typeface="Times New Roman"/>
                          <a:cs typeface="Times New Roman"/>
                        </a:rPr>
                        <a:t>He</a:t>
                      </a:r>
                      <a:r>
                        <a:rPr sz="1150" spc="90" dirty="0">
                          <a:latin typeface="Times New Roman"/>
                          <a:cs typeface="Times New Roman"/>
                        </a:rPr>
                        <a:t> </a:t>
                      </a:r>
                      <a:r>
                        <a:rPr sz="1150" spc="285" dirty="0">
                          <a:latin typeface="Times New Roman"/>
                          <a:cs typeface="Times New Roman"/>
                        </a:rPr>
                        <a:t>knows</a:t>
                      </a:r>
                      <a:endParaRPr sz="1150" dirty="0">
                        <a:latin typeface="Times New Roman"/>
                        <a:cs typeface="Times New Roman"/>
                      </a:endParaRPr>
                    </a:p>
                    <a:p>
                      <a:pPr marL="99060" marR="170815">
                        <a:lnSpc>
                          <a:spcPct val="99000"/>
                        </a:lnSpc>
                        <a:spcBef>
                          <a:spcPts val="10"/>
                        </a:spcBef>
                      </a:pPr>
                      <a:r>
                        <a:rPr sz="1150" spc="200" dirty="0">
                          <a:latin typeface="Times New Roman"/>
                          <a:cs typeface="Times New Roman"/>
                        </a:rPr>
                        <a:t>his </a:t>
                      </a:r>
                      <a:r>
                        <a:rPr sz="1150" spc="215" dirty="0">
                          <a:latin typeface="Times New Roman"/>
                          <a:cs typeface="Times New Roman"/>
                        </a:rPr>
                        <a:t>project </a:t>
                      </a:r>
                      <a:r>
                        <a:rPr sz="1150" spc="220" dirty="0">
                          <a:latin typeface="Times New Roman"/>
                          <a:cs typeface="Times New Roman"/>
                        </a:rPr>
                        <a:t> </a:t>
                      </a:r>
                      <a:r>
                        <a:rPr sz="1150" spc="225" dirty="0">
                          <a:latin typeface="Times New Roman"/>
                          <a:cs typeface="Times New Roman"/>
                        </a:rPr>
                        <a:t>takes</a:t>
                      </a:r>
                      <a:r>
                        <a:rPr sz="1150" spc="100" dirty="0">
                          <a:latin typeface="Times New Roman"/>
                          <a:cs typeface="Times New Roman"/>
                        </a:rPr>
                        <a:t> </a:t>
                      </a:r>
                      <a:r>
                        <a:rPr sz="1150" spc="240" dirty="0">
                          <a:latin typeface="Times New Roman"/>
                          <a:cs typeface="Times New Roman"/>
                        </a:rPr>
                        <a:t>a</a:t>
                      </a:r>
                      <a:r>
                        <a:rPr sz="1150" spc="110" dirty="0">
                          <a:latin typeface="Times New Roman"/>
                          <a:cs typeface="Times New Roman"/>
                        </a:rPr>
                        <a:t> </a:t>
                      </a:r>
                      <a:r>
                        <a:rPr sz="1150" spc="245" dirty="0">
                          <a:latin typeface="Times New Roman"/>
                          <a:cs typeface="Times New Roman"/>
                        </a:rPr>
                        <a:t>back </a:t>
                      </a:r>
                      <a:r>
                        <a:rPr sz="1150" spc="-275" dirty="0">
                          <a:latin typeface="Times New Roman"/>
                          <a:cs typeface="Times New Roman"/>
                        </a:rPr>
                        <a:t> </a:t>
                      </a:r>
                      <a:r>
                        <a:rPr sz="1150" spc="200" dirty="0">
                          <a:latin typeface="Times New Roman"/>
                          <a:cs typeface="Times New Roman"/>
                        </a:rPr>
                        <a:t>seat </a:t>
                      </a:r>
                      <a:r>
                        <a:rPr sz="1150" spc="210" dirty="0">
                          <a:latin typeface="Times New Roman"/>
                          <a:cs typeface="Times New Roman"/>
                        </a:rPr>
                        <a:t>to </a:t>
                      </a:r>
                      <a:r>
                        <a:rPr sz="1150" spc="190" dirty="0">
                          <a:latin typeface="Times New Roman"/>
                          <a:cs typeface="Times New Roman"/>
                        </a:rPr>
                        <a:t>this </a:t>
                      </a:r>
                      <a:r>
                        <a:rPr sz="1150" spc="195" dirty="0">
                          <a:latin typeface="Times New Roman"/>
                          <a:cs typeface="Times New Roman"/>
                        </a:rPr>
                        <a:t> </a:t>
                      </a:r>
                      <a:r>
                        <a:rPr sz="1150" spc="225" dirty="0">
                          <a:latin typeface="Times New Roman"/>
                          <a:cs typeface="Times New Roman"/>
                        </a:rPr>
                        <a:t>one, </a:t>
                      </a:r>
                      <a:r>
                        <a:rPr sz="1150" spc="220" dirty="0">
                          <a:latin typeface="Times New Roman"/>
                          <a:cs typeface="Times New Roman"/>
                        </a:rPr>
                        <a:t>but </a:t>
                      </a:r>
                      <a:r>
                        <a:rPr sz="1150" spc="180" dirty="0">
                          <a:latin typeface="Times New Roman"/>
                          <a:cs typeface="Times New Roman"/>
                        </a:rPr>
                        <a:t>I </a:t>
                      </a:r>
                      <a:r>
                        <a:rPr sz="1150" spc="185" dirty="0">
                          <a:latin typeface="Times New Roman"/>
                          <a:cs typeface="Times New Roman"/>
                        </a:rPr>
                        <a:t> </a:t>
                      </a:r>
                      <a:r>
                        <a:rPr sz="1150" spc="245" dirty="0">
                          <a:latin typeface="Times New Roman"/>
                          <a:cs typeface="Times New Roman"/>
                        </a:rPr>
                        <a:t>can </a:t>
                      </a:r>
                      <a:r>
                        <a:rPr sz="1150" spc="215" dirty="0">
                          <a:latin typeface="Times New Roman"/>
                          <a:cs typeface="Times New Roman"/>
                        </a:rPr>
                        <a:t>learn </a:t>
                      </a:r>
                      <a:r>
                        <a:rPr sz="1150" spc="220" dirty="0">
                          <a:latin typeface="Times New Roman"/>
                          <a:cs typeface="Times New Roman"/>
                        </a:rPr>
                        <a:t> </a:t>
                      </a:r>
                      <a:r>
                        <a:rPr sz="1150" spc="270" dirty="0">
                          <a:latin typeface="Times New Roman"/>
                          <a:cs typeface="Times New Roman"/>
                        </a:rPr>
                        <a:t>from</a:t>
                      </a:r>
                      <a:r>
                        <a:rPr sz="1150" spc="105" dirty="0">
                          <a:latin typeface="Times New Roman"/>
                          <a:cs typeface="Times New Roman"/>
                        </a:rPr>
                        <a:t> </a:t>
                      </a:r>
                      <a:r>
                        <a:rPr sz="1150" spc="270" dirty="0">
                          <a:latin typeface="Times New Roman"/>
                          <a:cs typeface="Times New Roman"/>
                        </a:rPr>
                        <a:t>him</a:t>
                      </a:r>
                      <a:endParaRPr sz="1150" dirty="0">
                        <a:latin typeface="Times New Roman"/>
                        <a:cs typeface="Times New Roman"/>
                      </a:endParaRPr>
                    </a:p>
                  </a:txBody>
                  <a:tcPr marL="0" marR="0" marT="0" marB="0">
                    <a:lnL w="9525">
                      <a:solidFill>
                        <a:srgbClr val="000000"/>
                      </a:solidFill>
                      <a:prstDash val="solid"/>
                    </a:lnL>
                    <a:lnR w="9525">
                      <a:solidFill>
                        <a:srgbClr val="000000"/>
                      </a:solidFill>
                      <a:prstDash val="solid"/>
                    </a:lnR>
                    <a:lnT w="6350">
                      <a:solidFill>
                        <a:srgbClr val="000000"/>
                      </a:solidFill>
                      <a:prstDash val="solid"/>
                    </a:lnT>
                    <a:lnB w="6350">
                      <a:solidFill>
                        <a:srgbClr val="000000"/>
                      </a:solidFill>
                      <a:prstDash val="solid"/>
                    </a:lnB>
                  </a:tcPr>
                </a:tc>
                <a:extLst>
                  <a:ext uri="{0D108BD9-81ED-4DB2-BD59-A6C34878D82A}">
                    <a16:rowId xmlns:a16="http://schemas.microsoft.com/office/drawing/2014/main" val="10007"/>
                  </a:ext>
                </a:extLst>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94588" y="1737360"/>
            <a:ext cx="7475220" cy="0"/>
          </a:xfrm>
          <a:custGeom>
            <a:avLst/>
            <a:gdLst/>
            <a:ahLst/>
            <a:cxnLst/>
            <a:rect l="l" t="t" r="r" b="b"/>
            <a:pathLst>
              <a:path w="7475220">
                <a:moveTo>
                  <a:pt x="0" y="0"/>
                </a:moveTo>
                <a:lnTo>
                  <a:pt x="7475219" y="0"/>
                </a:lnTo>
              </a:path>
            </a:pathLst>
          </a:custGeom>
          <a:ln w="6096">
            <a:solidFill>
              <a:srgbClr val="7E7E7E"/>
            </a:solidFill>
          </a:ln>
        </p:spPr>
        <p:txBody>
          <a:bodyPr wrap="square" lIns="0" tIns="0" rIns="0" bIns="0" rtlCol="0"/>
          <a:lstStyle/>
          <a:p>
            <a:endParaRPr/>
          </a:p>
        </p:txBody>
      </p:sp>
      <p:sp>
        <p:nvSpPr>
          <p:cNvPr id="3" name="object 3"/>
          <p:cNvSpPr txBox="1">
            <a:spLocks noGrp="1"/>
          </p:cNvSpPr>
          <p:nvPr>
            <p:ph type="title"/>
          </p:nvPr>
        </p:nvSpPr>
        <p:spPr>
          <a:xfrm>
            <a:off x="840739" y="1011377"/>
            <a:ext cx="5685790" cy="757555"/>
          </a:xfrm>
          <a:prstGeom prst="rect">
            <a:avLst/>
          </a:prstGeom>
        </p:spPr>
        <p:txBody>
          <a:bodyPr vert="horz" wrap="square" lIns="0" tIns="12700" rIns="0" bIns="0" rtlCol="0">
            <a:spAutoFit/>
          </a:bodyPr>
          <a:lstStyle/>
          <a:p>
            <a:pPr marL="12700">
              <a:lnSpc>
                <a:spcPct val="100000"/>
              </a:lnSpc>
              <a:spcBef>
                <a:spcPts val="100"/>
              </a:spcBef>
            </a:pPr>
            <a:r>
              <a:rPr spc="20" dirty="0"/>
              <a:t>Project</a:t>
            </a:r>
            <a:r>
              <a:rPr spc="-170" dirty="0"/>
              <a:t> </a:t>
            </a:r>
            <a:r>
              <a:rPr spc="190" dirty="0"/>
              <a:t>Plan</a:t>
            </a:r>
            <a:r>
              <a:rPr spc="-150" dirty="0"/>
              <a:t> </a:t>
            </a:r>
            <a:r>
              <a:rPr spc="-15" dirty="0"/>
              <a:t>Execution</a:t>
            </a:r>
          </a:p>
        </p:txBody>
      </p:sp>
      <p:sp>
        <p:nvSpPr>
          <p:cNvPr id="5" name="object 5"/>
          <p:cNvSpPr txBox="1"/>
          <p:nvPr/>
        </p:nvSpPr>
        <p:spPr>
          <a:xfrm>
            <a:off x="8082026" y="6570890"/>
            <a:ext cx="274955" cy="245110"/>
          </a:xfrm>
          <a:prstGeom prst="rect">
            <a:avLst/>
          </a:prstGeom>
        </p:spPr>
        <p:txBody>
          <a:bodyPr vert="horz" wrap="square" lIns="0" tIns="15875" rIns="0" bIns="0" rtlCol="0">
            <a:spAutoFit/>
          </a:bodyPr>
          <a:lstStyle/>
          <a:p>
            <a:pPr marL="51435">
              <a:lnSpc>
                <a:spcPct val="100000"/>
              </a:lnSpc>
              <a:spcBef>
                <a:spcPts val="125"/>
              </a:spcBef>
            </a:pPr>
            <a:fld id="{81D60167-4931-47E6-BA6A-407CBD079E47}" type="slidenum">
              <a:rPr sz="1400" dirty="0">
                <a:latin typeface="Arial MT"/>
                <a:cs typeface="Arial MT"/>
              </a:rPr>
              <a:t>13</a:t>
            </a:fld>
            <a:endParaRPr sz="1400">
              <a:latin typeface="Arial MT"/>
              <a:cs typeface="Arial MT"/>
            </a:endParaRPr>
          </a:p>
        </p:txBody>
      </p:sp>
      <p:sp>
        <p:nvSpPr>
          <p:cNvPr id="4" name="object 4"/>
          <p:cNvSpPr txBox="1"/>
          <p:nvPr/>
        </p:nvSpPr>
        <p:spPr>
          <a:xfrm>
            <a:off x="381000" y="1705055"/>
            <a:ext cx="8610600" cy="4295343"/>
          </a:xfrm>
          <a:prstGeom prst="rect">
            <a:avLst/>
          </a:prstGeom>
        </p:spPr>
        <p:txBody>
          <a:bodyPr vert="horz" wrap="square" lIns="0" tIns="12065" rIns="0" bIns="0" rtlCol="0">
            <a:spAutoFit/>
          </a:bodyPr>
          <a:lstStyle/>
          <a:p>
            <a:pPr marL="926465" marR="889635" lvl="1" indent="-457200">
              <a:lnSpc>
                <a:spcPct val="150000"/>
              </a:lnSpc>
              <a:spcBef>
                <a:spcPts val="95"/>
              </a:spcBef>
              <a:buClr>
                <a:srgbClr val="0E6EC5"/>
              </a:buClr>
              <a:buFont typeface="Wingdings" panose="05000000000000000000" pitchFamily="2" charset="2"/>
              <a:buChar char="q"/>
              <a:tabLst>
                <a:tab pos="287020" algn="l"/>
                <a:tab pos="287655" algn="l"/>
              </a:tabLst>
            </a:pPr>
            <a:r>
              <a:rPr sz="2600" dirty="0">
                <a:solidFill>
                  <a:srgbClr val="252525"/>
                </a:solidFill>
                <a:latin typeface="Times New Roman"/>
                <a:cs typeface="Times New Roman"/>
              </a:rPr>
              <a:t>Project plan execution involves managing and </a:t>
            </a:r>
            <a:r>
              <a:rPr sz="2600" spc="5" dirty="0">
                <a:solidFill>
                  <a:srgbClr val="252525"/>
                </a:solidFill>
                <a:latin typeface="Times New Roman"/>
                <a:cs typeface="Times New Roman"/>
              </a:rPr>
              <a:t> </a:t>
            </a:r>
            <a:r>
              <a:rPr sz="2600" dirty="0">
                <a:solidFill>
                  <a:srgbClr val="252525"/>
                </a:solidFill>
                <a:latin typeface="Times New Roman"/>
                <a:cs typeface="Times New Roman"/>
              </a:rPr>
              <a:t>performing</a:t>
            </a:r>
            <a:r>
              <a:rPr sz="2600" spc="-25" dirty="0">
                <a:solidFill>
                  <a:srgbClr val="252525"/>
                </a:solidFill>
                <a:latin typeface="Times New Roman"/>
                <a:cs typeface="Times New Roman"/>
              </a:rPr>
              <a:t> </a:t>
            </a:r>
            <a:r>
              <a:rPr sz="2600" dirty="0">
                <a:solidFill>
                  <a:srgbClr val="252525"/>
                </a:solidFill>
                <a:latin typeface="Times New Roman"/>
                <a:cs typeface="Times New Roman"/>
              </a:rPr>
              <a:t>the</a:t>
            </a:r>
            <a:r>
              <a:rPr sz="2600" spc="-10" dirty="0">
                <a:solidFill>
                  <a:srgbClr val="252525"/>
                </a:solidFill>
                <a:latin typeface="Times New Roman"/>
                <a:cs typeface="Times New Roman"/>
              </a:rPr>
              <a:t> </a:t>
            </a:r>
            <a:r>
              <a:rPr sz="2600" dirty="0">
                <a:solidFill>
                  <a:srgbClr val="252525"/>
                </a:solidFill>
                <a:latin typeface="Times New Roman"/>
                <a:cs typeface="Times New Roman"/>
              </a:rPr>
              <a:t>work</a:t>
            </a:r>
            <a:r>
              <a:rPr sz="2600" spc="-25" dirty="0">
                <a:solidFill>
                  <a:srgbClr val="252525"/>
                </a:solidFill>
                <a:latin typeface="Times New Roman"/>
                <a:cs typeface="Times New Roman"/>
              </a:rPr>
              <a:t> </a:t>
            </a:r>
            <a:r>
              <a:rPr sz="2600" spc="-5" dirty="0">
                <a:solidFill>
                  <a:srgbClr val="252525"/>
                </a:solidFill>
                <a:latin typeface="Times New Roman"/>
                <a:cs typeface="Times New Roman"/>
              </a:rPr>
              <a:t>described</a:t>
            </a:r>
            <a:r>
              <a:rPr sz="2600" spc="-25" dirty="0">
                <a:solidFill>
                  <a:srgbClr val="252525"/>
                </a:solidFill>
                <a:latin typeface="Times New Roman"/>
                <a:cs typeface="Times New Roman"/>
              </a:rPr>
              <a:t> </a:t>
            </a:r>
            <a:r>
              <a:rPr sz="2600" dirty="0">
                <a:solidFill>
                  <a:srgbClr val="252525"/>
                </a:solidFill>
                <a:latin typeface="Times New Roman"/>
                <a:cs typeface="Times New Roman"/>
              </a:rPr>
              <a:t>in </a:t>
            </a:r>
            <a:r>
              <a:rPr sz="2600" spc="-5" dirty="0">
                <a:solidFill>
                  <a:srgbClr val="252525"/>
                </a:solidFill>
                <a:latin typeface="Times New Roman"/>
                <a:cs typeface="Times New Roman"/>
              </a:rPr>
              <a:t>the</a:t>
            </a:r>
            <a:r>
              <a:rPr sz="2600" dirty="0">
                <a:solidFill>
                  <a:srgbClr val="252525"/>
                </a:solidFill>
                <a:latin typeface="Times New Roman"/>
                <a:cs typeface="Times New Roman"/>
              </a:rPr>
              <a:t> project</a:t>
            </a:r>
            <a:r>
              <a:rPr sz="2600" spc="-25" dirty="0">
                <a:solidFill>
                  <a:srgbClr val="252525"/>
                </a:solidFill>
                <a:latin typeface="Times New Roman"/>
                <a:cs typeface="Times New Roman"/>
              </a:rPr>
              <a:t> </a:t>
            </a:r>
            <a:r>
              <a:rPr sz="2600" dirty="0">
                <a:solidFill>
                  <a:srgbClr val="252525"/>
                </a:solidFill>
                <a:latin typeface="Times New Roman"/>
                <a:cs typeface="Times New Roman"/>
              </a:rPr>
              <a:t>plan</a:t>
            </a:r>
            <a:r>
              <a:rPr lang="en-US" sz="2600" dirty="0">
                <a:solidFill>
                  <a:srgbClr val="252525"/>
                </a:solidFill>
                <a:latin typeface="Times New Roman"/>
                <a:cs typeface="Times New Roman"/>
              </a:rPr>
              <a:t>.</a:t>
            </a:r>
            <a:endParaRPr sz="2600" dirty="0">
              <a:latin typeface="Times New Roman"/>
              <a:cs typeface="Times New Roman"/>
            </a:endParaRPr>
          </a:p>
          <a:p>
            <a:pPr marL="926465" marR="630555" lvl="1" indent="-457200">
              <a:lnSpc>
                <a:spcPct val="150000"/>
              </a:lnSpc>
              <a:spcBef>
                <a:spcPts val="600"/>
              </a:spcBef>
              <a:buClr>
                <a:srgbClr val="0E6EC5"/>
              </a:buClr>
              <a:buFont typeface="Wingdings" panose="05000000000000000000" pitchFamily="2" charset="2"/>
              <a:buChar char="q"/>
              <a:tabLst>
                <a:tab pos="287020" algn="l"/>
                <a:tab pos="287655" algn="l"/>
              </a:tabLst>
            </a:pPr>
            <a:r>
              <a:rPr sz="2600" dirty="0">
                <a:solidFill>
                  <a:srgbClr val="252525"/>
                </a:solidFill>
                <a:latin typeface="Times New Roman"/>
                <a:cs typeface="Times New Roman"/>
              </a:rPr>
              <a:t>The</a:t>
            </a:r>
            <a:r>
              <a:rPr sz="2600" spc="-25" dirty="0">
                <a:solidFill>
                  <a:srgbClr val="252525"/>
                </a:solidFill>
                <a:latin typeface="Times New Roman"/>
                <a:cs typeface="Times New Roman"/>
              </a:rPr>
              <a:t> </a:t>
            </a:r>
            <a:r>
              <a:rPr sz="2600" spc="-5" dirty="0">
                <a:solidFill>
                  <a:srgbClr val="252525"/>
                </a:solidFill>
                <a:latin typeface="Times New Roman"/>
                <a:cs typeface="Times New Roman"/>
              </a:rPr>
              <a:t>majority</a:t>
            </a:r>
            <a:r>
              <a:rPr sz="2600" dirty="0">
                <a:solidFill>
                  <a:srgbClr val="252525"/>
                </a:solidFill>
                <a:latin typeface="Times New Roman"/>
                <a:cs typeface="Times New Roman"/>
              </a:rPr>
              <a:t> of </a:t>
            </a:r>
            <a:r>
              <a:rPr sz="2600" spc="-10" dirty="0">
                <a:solidFill>
                  <a:srgbClr val="252525"/>
                </a:solidFill>
                <a:latin typeface="Times New Roman"/>
                <a:cs typeface="Times New Roman"/>
              </a:rPr>
              <a:t>time</a:t>
            </a:r>
            <a:r>
              <a:rPr sz="2600" dirty="0">
                <a:solidFill>
                  <a:srgbClr val="252525"/>
                </a:solidFill>
                <a:latin typeface="Times New Roman"/>
                <a:cs typeface="Times New Roman"/>
              </a:rPr>
              <a:t> and</a:t>
            </a:r>
            <a:r>
              <a:rPr sz="2600" spc="-5" dirty="0">
                <a:solidFill>
                  <a:srgbClr val="252525"/>
                </a:solidFill>
                <a:latin typeface="Times New Roman"/>
                <a:cs typeface="Times New Roman"/>
              </a:rPr>
              <a:t> </a:t>
            </a:r>
            <a:r>
              <a:rPr sz="2600" dirty="0">
                <a:solidFill>
                  <a:srgbClr val="252525"/>
                </a:solidFill>
                <a:latin typeface="Times New Roman"/>
                <a:cs typeface="Times New Roman"/>
              </a:rPr>
              <a:t>money</a:t>
            </a:r>
            <a:r>
              <a:rPr sz="2600" spc="-15" dirty="0">
                <a:solidFill>
                  <a:srgbClr val="252525"/>
                </a:solidFill>
                <a:latin typeface="Times New Roman"/>
                <a:cs typeface="Times New Roman"/>
              </a:rPr>
              <a:t> </a:t>
            </a:r>
            <a:r>
              <a:rPr sz="2600" dirty="0">
                <a:solidFill>
                  <a:srgbClr val="252525"/>
                </a:solidFill>
                <a:latin typeface="Times New Roman"/>
                <a:cs typeface="Times New Roman"/>
              </a:rPr>
              <a:t>is</a:t>
            </a:r>
            <a:r>
              <a:rPr sz="2600" spc="-5" dirty="0">
                <a:solidFill>
                  <a:srgbClr val="252525"/>
                </a:solidFill>
                <a:latin typeface="Times New Roman"/>
                <a:cs typeface="Times New Roman"/>
              </a:rPr>
              <a:t> </a:t>
            </a:r>
            <a:r>
              <a:rPr sz="2600" dirty="0">
                <a:solidFill>
                  <a:srgbClr val="252525"/>
                </a:solidFill>
                <a:latin typeface="Times New Roman"/>
                <a:cs typeface="Times New Roman"/>
              </a:rPr>
              <a:t>usually</a:t>
            </a:r>
            <a:r>
              <a:rPr sz="2600" spc="-15" dirty="0">
                <a:solidFill>
                  <a:srgbClr val="252525"/>
                </a:solidFill>
                <a:latin typeface="Times New Roman"/>
                <a:cs typeface="Times New Roman"/>
              </a:rPr>
              <a:t> </a:t>
            </a:r>
            <a:r>
              <a:rPr sz="2600" dirty="0">
                <a:solidFill>
                  <a:srgbClr val="252525"/>
                </a:solidFill>
                <a:latin typeface="Times New Roman"/>
                <a:cs typeface="Times New Roman"/>
              </a:rPr>
              <a:t>spent</a:t>
            </a:r>
            <a:r>
              <a:rPr sz="2600" spc="-15" dirty="0">
                <a:solidFill>
                  <a:srgbClr val="252525"/>
                </a:solidFill>
                <a:latin typeface="Times New Roman"/>
                <a:cs typeface="Times New Roman"/>
              </a:rPr>
              <a:t> </a:t>
            </a:r>
            <a:r>
              <a:rPr sz="2600" dirty="0">
                <a:solidFill>
                  <a:srgbClr val="252525"/>
                </a:solidFill>
                <a:latin typeface="Times New Roman"/>
                <a:cs typeface="Times New Roman"/>
              </a:rPr>
              <a:t>on </a:t>
            </a:r>
            <a:r>
              <a:rPr sz="2600" spc="-635" dirty="0">
                <a:solidFill>
                  <a:srgbClr val="252525"/>
                </a:solidFill>
                <a:latin typeface="Times New Roman"/>
                <a:cs typeface="Times New Roman"/>
              </a:rPr>
              <a:t> </a:t>
            </a:r>
            <a:r>
              <a:rPr sz="2600" dirty="0">
                <a:solidFill>
                  <a:srgbClr val="252525"/>
                </a:solidFill>
                <a:latin typeface="Times New Roman"/>
                <a:cs typeface="Times New Roman"/>
              </a:rPr>
              <a:t>execution</a:t>
            </a:r>
            <a:r>
              <a:rPr lang="en-US" sz="2600" dirty="0">
                <a:solidFill>
                  <a:srgbClr val="252525"/>
                </a:solidFill>
                <a:latin typeface="Times New Roman"/>
                <a:cs typeface="Times New Roman"/>
              </a:rPr>
              <a:t>.</a:t>
            </a:r>
            <a:endParaRPr sz="2600" dirty="0">
              <a:latin typeface="Times New Roman"/>
              <a:cs typeface="Times New Roman"/>
            </a:endParaRPr>
          </a:p>
          <a:p>
            <a:pPr marL="926465" marR="5080" lvl="1" indent="-457200">
              <a:lnSpc>
                <a:spcPct val="150000"/>
              </a:lnSpc>
              <a:spcBef>
                <a:spcPts val="605"/>
              </a:spcBef>
              <a:buClr>
                <a:srgbClr val="0E6EC5"/>
              </a:buClr>
              <a:buFont typeface="Wingdings" panose="05000000000000000000" pitchFamily="2" charset="2"/>
              <a:buChar char="q"/>
              <a:tabLst>
                <a:tab pos="287020" algn="l"/>
                <a:tab pos="287655" algn="l"/>
              </a:tabLst>
            </a:pPr>
            <a:r>
              <a:rPr sz="2600" dirty="0">
                <a:solidFill>
                  <a:srgbClr val="252525"/>
                </a:solidFill>
                <a:latin typeface="Times New Roman"/>
                <a:cs typeface="Times New Roman"/>
              </a:rPr>
              <a:t>The </a:t>
            </a:r>
            <a:r>
              <a:rPr sz="2600" spc="-5" dirty="0">
                <a:solidFill>
                  <a:srgbClr val="252525"/>
                </a:solidFill>
                <a:latin typeface="Times New Roman"/>
                <a:cs typeface="Times New Roman"/>
              </a:rPr>
              <a:t>application area </a:t>
            </a:r>
            <a:r>
              <a:rPr sz="2600" dirty="0">
                <a:solidFill>
                  <a:srgbClr val="252525"/>
                </a:solidFill>
                <a:latin typeface="Times New Roman"/>
                <a:cs typeface="Times New Roman"/>
              </a:rPr>
              <a:t>or the project </a:t>
            </a:r>
            <a:r>
              <a:rPr sz="2600" spc="-5" dirty="0">
                <a:solidFill>
                  <a:srgbClr val="252525"/>
                </a:solidFill>
                <a:latin typeface="Times New Roman"/>
                <a:cs typeface="Times New Roman"/>
              </a:rPr>
              <a:t>directly </a:t>
            </a:r>
            <a:r>
              <a:rPr sz="2600" spc="-10" dirty="0">
                <a:solidFill>
                  <a:srgbClr val="252525"/>
                </a:solidFill>
                <a:latin typeface="Times New Roman"/>
                <a:cs typeface="Times New Roman"/>
              </a:rPr>
              <a:t>affects </a:t>
            </a:r>
            <a:r>
              <a:rPr sz="2600" spc="-5" dirty="0">
                <a:solidFill>
                  <a:srgbClr val="252525"/>
                </a:solidFill>
                <a:latin typeface="Times New Roman"/>
                <a:cs typeface="Times New Roman"/>
              </a:rPr>
              <a:t> </a:t>
            </a:r>
            <a:r>
              <a:rPr sz="2600" dirty="0">
                <a:solidFill>
                  <a:srgbClr val="252525"/>
                </a:solidFill>
                <a:latin typeface="Times New Roman"/>
                <a:cs typeface="Times New Roman"/>
              </a:rPr>
              <a:t>project</a:t>
            </a:r>
            <a:r>
              <a:rPr sz="2600" spc="-25" dirty="0">
                <a:solidFill>
                  <a:srgbClr val="252525"/>
                </a:solidFill>
                <a:latin typeface="Times New Roman"/>
                <a:cs typeface="Times New Roman"/>
              </a:rPr>
              <a:t> </a:t>
            </a:r>
            <a:r>
              <a:rPr sz="2600" dirty="0">
                <a:solidFill>
                  <a:srgbClr val="252525"/>
                </a:solidFill>
                <a:latin typeface="Times New Roman"/>
                <a:cs typeface="Times New Roman"/>
              </a:rPr>
              <a:t>execution</a:t>
            </a:r>
            <a:r>
              <a:rPr sz="2600" spc="-30" dirty="0">
                <a:solidFill>
                  <a:srgbClr val="252525"/>
                </a:solidFill>
                <a:latin typeface="Times New Roman"/>
                <a:cs typeface="Times New Roman"/>
              </a:rPr>
              <a:t> </a:t>
            </a:r>
            <a:r>
              <a:rPr sz="2600" dirty="0">
                <a:solidFill>
                  <a:srgbClr val="252525"/>
                </a:solidFill>
                <a:latin typeface="Times New Roman"/>
                <a:cs typeface="Times New Roman"/>
              </a:rPr>
              <a:t>because</a:t>
            </a:r>
            <a:r>
              <a:rPr sz="2600" spc="-20" dirty="0">
                <a:solidFill>
                  <a:srgbClr val="252525"/>
                </a:solidFill>
                <a:latin typeface="Times New Roman"/>
                <a:cs typeface="Times New Roman"/>
              </a:rPr>
              <a:t> </a:t>
            </a:r>
            <a:r>
              <a:rPr sz="2600" dirty="0">
                <a:solidFill>
                  <a:srgbClr val="252525"/>
                </a:solidFill>
                <a:latin typeface="Times New Roman"/>
                <a:cs typeface="Times New Roman"/>
              </a:rPr>
              <a:t>the</a:t>
            </a:r>
            <a:r>
              <a:rPr sz="2600" spc="-25" dirty="0">
                <a:solidFill>
                  <a:srgbClr val="252525"/>
                </a:solidFill>
                <a:latin typeface="Times New Roman"/>
                <a:cs typeface="Times New Roman"/>
              </a:rPr>
              <a:t> </a:t>
            </a:r>
            <a:r>
              <a:rPr sz="2600" dirty="0">
                <a:solidFill>
                  <a:srgbClr val="252525"/>
                </a:solidFill>
                <a:latin typeface="Times New Roman"/>
                <a:cs typeface="Times New Roman"/>
              </a:rPr>
              <a:t>products</a:t>
            </a:r>
            <a:r>
              <a:rPr sz="2600" spc="-40" dirty="0">
                <a:solidFill>
                  <a:srgbClr val="252525"/>
                </a:solidFill>
                <a:latin typeface="Times New Roman"/>
                <a:cs typeface="Times New Roman"/>
              </a:rPr>
              <a:t> </a:t>
            </a:r>
            <a:r>
              <a:rPr sz="2600" dirty="0">
                <a:solidFill>
                  <a:srgbClr val="252525"/>
                </a:solidFill>
                <a:latin typeface="Times New Roman"/>
                <a:cs typeface="Times New Roman"/>
              </a:rPr>
              <a:t>of</a:t>
            </a:r>
            <a:r>
              <a:rPr sz="2600" spc="-5" dirty="0">
                <a:solidFill>
                  <a:srgbClr val="252525"/>
                </a:solidFill>
                <a:latin typeface="Times New Roman"/>
                <a:cs typeface="Times New Roman"/>
              </a:rPr>
              <a:t> </a:t>
            </a:r>
            <a:r>
              <a:rPr sz="2600" dirty="0">
                <a:solidFill>
                  <a:srgbClr val="252525"/>
                </a:solidFill>
                <a:latin typeface="Times New Roman"/>
                <a:cs typeface="Times New Roman"/>
              </a:rPr>
              <a:t>the</a:t>
            </a:r>
            <a:r>
              <a:rPr sz="2600" spc="-30" dirty="0">
                <a:solidFill>
                  <a:srgbClr val="252525"/>
                </a:solidFill>
                <a:latin typeface="Times New Roman"/>
                <a:cs typeface="Times New Roman"/>
              </a:rPr>
              <a:t> </a:t>
            </a:r>
            <a:r>
              <a:rPr sz="2600" dirty="0">
                <a:solidFill>
                  <a:srgbClr val="252525"/>
                </a:solidFill>
                <a:latin typeface="Times New Roman"/>
                <a:cs typeface="Times New Roman"/>
              </a:rPr>
              <a:t>project</a:t>
            </a:r>
            <a:r>
              <a:rPr sz="2600" spc="-10" dirty="0">
                <a:solidFill>
                  <a:srgbClr val="252525"/>
                </a:solidFill>
                <a:latin typeface="Times New Roman"/>
                <a:cs typeface="Times New Roman"/>
              </a:rPr>
              <a:t> </a:t>
            </a:r>
            <a:r>
              <a:rPr sz="2600" spc="-5" dirty="0">
                <a:solidFill>
                  <a:srgbClr val="252525"/>
                </a:solidFill>
                <a:latin typeface="Times New Roman"/>
                <a:cs typeface="Times New Roman"/>
              </a:rPr>
              <a:t>are </a:t>
            </a:r>
            <a:r>
              <a:rPr sz="2600" spc="-635" dirty="0">
                <a:solidFill>
                  <a:srgbClr val="252525"/>
                </a:solidFill>
                <a:latin typeface="Times New Roman"/>
                <a:cs typeface="Times New Roman"/>
              </a:rPr>
              <a:t> </a:t>
            </a:r>
            <a:r>
              <a:rPr sz="2600" dirty="0">
                <a:solidFill>
                  <a:srgbClr val="252525"/>
                </a:solidFill>
                <a:latin typeface="Times New Roman"/>
                <a:cs typeface="Times New Roman"/>
              </a:rPr>
              <a:t>produced</a:t>
            </a:r>
            <a:r>
              <a:rPr sz="2600" spc="-50" dirty="0">
                <a:solidFill>
                  <a:srgbClr val="252525"/>
                </a:solidFill>
                <a:latin typeface="Times New Roman"/>
                <a:cs typeface="Times New Roman"/>
              </a:rPr>
              <a:t> </a:t>
            </a:r>
            <a:r>
              <a:rPr sz="2600" dirty="0">
                <a:solidFill>
                  <a:srgbClr val="252525"/>
                </a:solidFill>
                <a:latin typeface="Times New Roman"/>
                <a:cs typeface="Times New Roman"/>
              </a:rPr>
              <a:t>during</a:t>
            </a:r>
            <a:r>
              <a:rPr sz="2600" spc="-20" dirty="0">
                <a:solidFill>
                  <a:srgbClr val="252525"/>
                </a:solidFill>
                <a:latin typeface="Times New Roman"/>
                <a:cs typeface="Times New Roman"/>
              </a:rPr>
              <a:t> </a:t>
            </a:r>
            <a:r>
              <a:rPr sz="2600" dirty="0">
                <a:solidFill>
                  <a:srgbClr val="252525"/>
                </a:solidFill>
                <a:latin typeface="Times New Roman"/>
                <a:cs typeface="Times New Roman"/>
              </a:rPr>
              <a:t>execution</a:t>
            </a:r>
            <a:r>
              <a:rPr lang="en-US" sz="2600" dirty="0">
                <a:solidFill>
                  <a:srgbClr val="252525"/>
                </a:solidFill>
                <a:latin typeface="Times New Roman"/>
                <a:cs typeface="Times New Roman"/>
              </a:rPr>
              <a:t>.</a:t>
            </a:r>
            <a:endParaRPr sz="2600" dirty="0">
              <a:latin typeface="Times New Roman"/>
              <a:cs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object 2"/>
          <p:cNvSpPr/>
          <p:nvPr/>
        </p:nvSpPr>
        <p:spPr>
          <a:xfrm>
            <a:off x="894588" y="1737360"/>
            <a:ext cx="7475220" cy="0"/>
          </a:xfrm>
          <a:custGeom>
            <a:avLst/>
            <a:gdLst/>
            <a:ahLst/>
            <a:cxnLst/>
            <a:rect l="l" t="t" r="r" b="b"/>
            <a:pathLst>
              <a:path w="7475220">
                <a:moveTo>
                  <a:pt x="0" y="0"/>
                </a:moveTo>
                <a:lnTo>
                  <a:pt x="7475219" y="0"/>
                </a:lnTo>
              </a:path>
            </a:pathLst>
          </a:custGeom>
          <a:ln w="6096">
            <a:solidFill>
              <a:srgbClr val="7E7E7E"/>
            </a:solidFill>
          </a:ln>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124460" rIns="0" bIns="0" rtlCol="0">
            <a:spAutoFit/>
          </a:bodyPr>
          <a:lstStyle/>
          <a:p>
            <a:pPr marL="12700" marR="5080">
              <a:lnSpc>
                <a:spcPts val="4900"/>
              </a:lnSpc>
              <a:spcBef>
                <a:spcPts val="980"/>
              </a:spcBef>
            </a:pPr>
            <a:r>
              <a:rPr spc="55" dirty="0">
                <a:solidFill>
                  <a:srgbClr val="252525"/>
                </a:solidFill>
              </a:rPr>
              <a:t>Important</a:t>
            </a:r>
            <a:r>
              <a:rPr spc="-160" dirty="0">
                <a:solidFill>
                  <a:srgbClr val="252525"/>
                </a:solidFill>
              </a:rPr>
              <a:t> </a:t>
            </a:r>
            <a:r>
              <a:rPr spc="25" dirty="0">
                <a:solidFill>
                  <a:srgbClr val="252525"/>
                </a:solidFill>
              </a:rPr>
              <a:t>Skills</a:t>
            </a:r>
            <a:r>
              <a:rPr spc="-165" dirty="0">
                <a:solidFill>
                  <a:srgbClr val="252525"/>
                </a:solidFill>
              </a:rPr>
              <a:t> </a:t>
            </a:r>
            <a:r>
              <a:rPr spc="15" dirty="0">
                <a:solidFill>
                  <a:srgbClr val="252525"/>
                </a:solidFill>
              </a:rPr>
              <a:t>for</a:t>
            </a:r>
            <a:r>
              <a:rPr spc="-140" dirty="0">
                <a:solidFill>
                  <a:srgbClr val="252525"/>
                </a:solidFill>
              </a:rPr>
              <a:t> </a:t>
            </a:r>
            <a:r>
              <a:rPr spc="20" dirty="0">
                <a:solidFill>
                  <a:srgbClr val="252525"/>
                </a:solidFill>
              </a:rPr>
              <a:t>Project </a:t>
            </a:r>
            <a:r>
              <a:rPr spc="-1185" dirty="0">
                <a:solidFill>
                  <a:srgbClr val="252525"/>
                </a:solidFill>
              </a:rPr>
              <a:t> </a:t>
            </a:r>
            <a:r>
              <a:rPr spc="-15" dirty="0">
                <a:solidFill>
                  <a:srgbClr val="252525"/>
                </a:solidFill>
              </a:rPr>
              <a:t>Execution</a:t>
            </a:r>
          </a:p>
        </p:txBody>
      </p:sp>
      <p:sp>
        <p:nvSpPr>
          <p:cNvPr id="5" name="object 5"/>
          <p:cNvSpPr txBox="1"/>
          <p:nvPr/>
        </p:nvSpPr>
        <p:spPr>
          <a:xfrm>
            <a:off x="8082026" y="6570890"/>
            <a:ext cx="274955" cy="245110"/>
          </a:xfrm>
          <a:prstGeom prst="rect">
            <a:avLst/>
          </a:prstGeom>
        </p:spPr>
        <p:txBody>
          <a:bodyPr vert="horz" wrap="square" lIns="0" tIns="15875" rIns="0" bIns="0" rtlCol="0">
            <a:spAutoFit/>
          </a:bodyPr>
          <a:lstStyle/>
          <a:p>
            <a:pPr marL="51435">
              <a:lnSpc>
                <a:spcPct val="100000"/>
              </a:lnSpc>
              <a:spcBef>
                <a:spcPts val="125"/>
              </a:spcBef>
            </a:pPr>
            <a:fld id="{81D60167-4931-47E6-BA6A-407CBD079E47}" type="slidenum">
              <a:rPr sz="1400" dirty="0">
                <a:latin typeface="Arial MT"/>
                <a:cs typeface="Arial MT"/>
              </a:rPr>
              <a:t>14</a:t>
            </a:fld>
            <a:endParaRPr sz="1400">
              <a:latin typeface="Arial MT"/>
              <a:cs typeface="Arial MT"/>
            </a:endParaRPr>
          </a:p>
        </p:txBody>
      </p:sp>
      <p:sp>
        <p:nvSpPr>
          <p:cNvPr id="4" name="object 4"/>
          <p:cNvSpPr txBox="1"/>
          <p:nvPr/>
        </p:nvSpPr>
        <p:spPr>
          <a:xfrm>
            <a:off x="874267" y="2415362"/>
            <a:ext cx="7583933" cy="3460563"/>
          </a:xfrm>
          <a:prstGeom prst="rect">
            <a:avLst/>
          </a:prstGeom>
        </p:spPr>
        <p:txBody>
          <a:bodyPr vert="horz" wrap="square" lIns="0" tIns="13335" rIns="0" bIns="0" rtlCol="0">
            <a:spAutoFit/>
          </a:bodyPr>
          <a:lstStyle/>
          <a:p>
            <a:pPr marL="469265" indent="-457200">
              <a:lnSpc>
                <a:spcPct val="100000"/>
              </a:lnSpc>
              <a:spcBef>
                <a:spcPts val="105"/>
              </a:spcBef>
              <a:buClr>
                <a:srgbClr val="0E6EC5"/>
              </a:buClr>
              <a:buFont typeface="Wingdings" panose="05000000000000000000" pitchFamily="2" charset="2"/>
              <a:buChar char="q"/>
              <a:tabLst>
                <a:tab pos="196215" algn="l"/>
              </a:tabLst>
            </a:pPr>
            <a:r>
              <a:rPr sz="3200" dirty="0">
                <a:latin typeface="Times New Roman"/>
                <a:cs typeface="Times New Roman"/>
              </a:rPr>
              <a:t>General</a:t>
            </a:r>
            <a:r>
              <a:rPr sz="3200" spc="-30" dirty="0">
                <a:latin typeface="Times New Roman"/>
                <a:cs typeface="Times New Roman"/>
              </a:rPr>
              <a:t> </a:t>
            </a:r>
            <a:r>
              <a:rPr sz="3200" dirty="0">
                <a:latin typeface="Times New Roman"/>
                <a:cs typeface="Times New Roman"/>
              </a:rPr>
              <a:t>management</a:t>
            </a:r>
            <a:r>
              <a:rPr sz="3200" spc="-40" dirty="0">
                <a:latin typeface="Times New Roman"/>
                <a:cs typeface="Times New Roman"/>
              </a:rPr>
              <a:t> </a:t>
            </a:r>
            <a:r>
              <a:rPr sz="3200" dirty="0">
                <a:latin typeface="Times New Roman"/>
                <a:cs typeface="Times New Roman"/>
              </a:rPr>
              <a:t>skills</a:t>
            </a:r>
            <a:r>
              <a:rPr sz="3200" spc="-15" dirty="0">
                <a:latin typeface="Times New Roman"/>
                <a:cs typeface="Times New Roman"/>
              </a:rPr>
              <a:t> </a:t>
            </a:r>
            <a:r>
              <a:rPr sz="3200" dirty="0">
                <a:latin typeface="Times New Roman"/>
                <a:cs typeface="Times New Roman"/>
              </a:rPr>
              <a:t>like</a:t>
            </a:r>
            <a:r>
              <a:rPr sz="3200" spc="5" dirty="0">
                <a:latin typeface="Times New Roman"/>
                <a:cs typeface="Times New Roman"/>
              </a:rPr>
              <a:t> </a:t>
            </a:r>
            <a:r>
              <a:rPr sz="3200" dirty="0">
                <a:latin typeface="Times New Roman"/>
                <a:cs typeface="Times New Roman"/>
              </a:rPr>
              <a:t>leadership,</a:t>
            </a:r>
          </a:p>
          <a:p>
            <a:pPr marL="457200" indent="-457200">
              <a:lnSpc>
                <a:spcPct val="100000"/>
              </a:lnSpc>
              <a:spcBef>
                <a:spcPts val="45"/>
              </a:spcBef>
              <a:buClr>
                <a:srgbClr val="0E6EC5"/>
              </a:buClr>
              <a:buFont typeface="Wingdings" panose="05000000000000000000" pitchFamily="2" charset="2"/>
              <a:buChar char="q"/>
            </a:pPr>
            <a:endParaRPr sz="3200" dirty="0">
              <a:latin typeface="Times New Roman"/>
              <a:cs typeface="Times New Roman"/>
            </a:endParaRPr>
          </a:p>
          <a:p>
            <a:pPr marL="652780" indent="-457200">
              <a:lnSpc>
                <a:spcPct val="100000"/>
              </a:lnSpc>
              <a:buFont typeface="Wingdings" panose="05000000000000000000" pitchFamily="2" charset="2"/>
              <a:buChar char="q"/>
            </a:pPr>
            <a:r>
              <a:rPr sz="3200" dirty="0">
                <a:latin typeface="Times New Roman"/>
                <a:cs typeface="Times New Roman"/>
              </a:rPr>
              <a:t>communication,</a:t>
            </a:r>
            <a:r>
              <a:rPr sz="3200" spc="-45" dirty="0">
                <a:latin typeface="Times New Roman"/>
                <a:cs typeface="Times New Roman"/>
              </a:rPr>
              <a:t> </a:t>
            </a:r>
            <a:r>
              <a:rPr sz="3200" dirty="0">
                <a:latin typeface="Times New Roman"/>
                <a:cs typeface="Times New Roman"/>
              </a:rPr>
              <a:t>and</a:t>
            </a:r>
            <a:r>
              <a:rPr sz="3200" spc="-25" dirty="0">
                <a:latin typeface="Times New Roman"/>
                <a:cs typeface="Times New Roman"/>
              </a:rPr>
              <a:t> </a:t>
            </a:r>
            <a:r>
              <a:rPr sz="3200" dirty="0">
                <a:latin typeface="Times New Roman"/>
                <a:cs typeface="Times New Roman"/>
              </a:rPr>
              <a:t>political</a:t>
            </a:r>
            <a:r>
              <a:rPr sz="3200" spc="-50" dirty="0">
                <a:latin typeface="Times New Roman"/>
                <a:cs typeface="Times New Roman"/>
              </a:rPr>
              <a:t> </a:t>
            </a:r>
            <a:r>
              <a:rPr sz="3200" dirty="0">
                <a:latin typeface="Times New Roman"/>
                <a:cs typeface="Times New Roman"/>
              </a:rPr>
              <a:t>skills</a:t>
            </a:r>
            <a:r>
              <a:rPr lang="en-US" sz="3200" dirty="0">
                <a:latin typeface="Times New Roman"/>
                <a:cs typeface="Times New Roman"/>
              </a:rPr>
              <a:t>.</a:t>
            </a:r>
            <a:endParaRPr sz="3200" dirty="0">
              <a:latin typeface="Times New Roman"/>
              <a:cs typeface="Times New Roman"/>
            </a:endParaRPr>
          </a:p>
          <a:p>
            <a:pPr marL="571500" indent="-571500">
              <a:lnSpc>
                <a:spcPct val="100000"/>
              </a:lnSpc>
              <a:spcBef>
                <a:spcPts val="15"/>
              </a:spcBef>
              <a:buFont typeface="Wingdings" panose="05000000000000000000" pitchFamily="2" charset="2"/>
              <a:buChar char="q"/>
            </a:pPr>
            <a:endParaRPr sz="3200" dirty="0">
              <a:latin typeface="Times New Roman"/>
              <a:cs typeface="Times New Roman"/>
            </a:endParaRPr>
          </a:p>
          <a:p>
            <a:pPr marL="469265" indent="-457200">
              <a:lnSpc>
                <a:spcPct val="100000"/>
              </a:lnSpc>
              <a:spcBef>
                <a:spcPts val="5"/>
              </a:spcBef>
              <a:buClr>
                <a:srgbClr val="0E6EC5"/>
              </a:buClr>
              <a:buFont typeface="Wingdings" panose="05000000000000000000" pitchFamily="2" charset="2"/>
              <a:buChar char="q"/>
              <a:tabLst>
                <a:tab pos="196215" algn="l"/>
              </a:tabLst>
            </a:pPr>
            <a:r>
              <a:rPr sz="3200" dirty="0">
                <a:latin typeface="Times New Roman"/>
                <a:cs typeface="Times New Roman"/>
              </a:rPr>
              <a:t>Product</a:t>
            </a:r>
            <a:r>
              <a:rPr sz="3200" spc="-40" dirty="0">
                <a:latin typeface="Times New Roman"/>
                <a:cs typeface="Times New Roman"/>
              </a:rPr>
              <a:t> </a:t>
            </a:r>
            <a:r>
              <a:rPr sz="3200" dirty="0">
                <a:latin typeface="Times New Roman"/>
                <a:cs typeface="Times New Roman"/>
              </a:rPr>
              <a:t>skills</a:t>
            </a:r>
            <a:r>
              <a:rPr sz="3200" spc="-10" dirty="0">
                <a:latin typeface="Times New Roman"/>
                <a:cs typeface="Times New Roman"/>
              </a:rPr>
              <a:t> </a:t>
            </a:r>
            <a:r>
              <a:rPr sz="3200" dirty="0">
                <a:latin typeface="Times New Roman"/>
                <a:cs typeface="Times New Roman"/>
              </a:rPr>
              <a:t>and</a:t>
            </a:r>
            <a:r>
              <a:rPr sz="3200" spc="-25" dirty="0">
                <a:latin typeface="Times New Roman"/>
                <a:cs typeface="Times New Roman"/>
              </a:rPr>
              <a:t> </a:t>
            </a:r>
            <a:r>
              <a:rPr sz="3200" dirty="0">
                <a:latin typeface="Times New Roman"/>
                <a:cs typeface="Times New Roman"/>
              </a:rPr>
              <a:t>knowledge</a:t>
            </a:r>
            <a:r>
              <a:rPr lang="en-US" sz="3200" dirty="0">
                <a:latin typeface="Times New Roman"/>
                <a:cs typeface="Times New Roman"/>
              </a:rPr>
              <a:t>.</a:t>
            </a:r>
            <a:endParaRPr sz="3200" dirty="0">
              <a:latin typeface="Times New Roman"/>
              <a:cs typeface="Times New Roman"/>
            </a:endParaRPr>
          </a:p>
          <a:p>
            <a:pPr marL="571500" indent="-571500">
              <a:lnSpc>
                <a:spcPct val="100000"/>
              </a:lnSpc>
              <a:spcBef>
                <a:spcPts val="10"/>
              </a:spcBef>
              <a:buClr>
                <a:srgbClr val="0E6EC5"/>
              </a:buClr>
              <a:buFont typeface="Wingdings" panose="05000000000000000000" pitchFamily="2" charset="2"/>
              <a:buChar char="q"/>
            </a:pPr>
            <a:endParaRPr sz="3200" dirty="0">
              <a:latin typeface="Times New Roman"/>
              <a:cs typeface="Times New Roman"/>
            </a:endParaRPr>
          </a:p>
          <a:p>
            <a:pPr marL="469265" indent="-457200">
              <a:lnSpc>
                <a:spcPct val="100000"/>
              </a:lnSpc>
              <a:spcBef>
                <a:spcPts val="5"/>
              </a:spcBef>
              <a:buClr>
                <a:srgbClr val="0E6EC5"/>
              </a:buClr>
              <a:buFont typeface="Wingdings" panose="05000000000000000000" pitchFamily="2" charset="2"/>
              <a:buChar char="q"/>
              <a:tabLst>
                <a:tab pos="196215" algn="l"/>
              </a:tabLst>
            </a:pPr>
            <a:r>
              <a:rPr sz="3200" dirty="0">
                <a:latin typeface="Times New Roman"/>
                <a:cs typeface="Times New Roman"/>
              </a:rPr>
              <a:t>Use of</a:t>
            </a:r>
            <a:r>
              <a:rPr sz="3200" spc="-10" dirty="0">
                <a:latin typeface="Times New Roman"/>
                <a:cs typeface="Times New Roman"/>
              </a:rPr>
              <a:t> </a:t>
            </a:r>
            <a:r>
              <a:rPr sz="3200" dirty="0">
                <a:latin typeface="Times New Roman"/>
                <a:cs typeface="Times New Roman"/>
              </a:rPr>
              <a:t>specialized</a:t>
            </a:r>
            <a:r>
              <a:rPr sz="3200" spc="-30" dirty="0">
                <a:latin typeface="Times New Roman"/>
                <a:cs typeface="Times New Roman"/>
              </a:rPr>
              <a:t> </a:t>
            </a:r>
            <a:r>
              <a:rPr sz="3200" dirty="0">
                <a:latin typeface="Times New Roman"/>
                <a:cs typeface="Times New Roman"/>
              </a:rPr>
              <a:t>tools</a:t>
            </a:r>
            <a:r>
              <a:rPr sz="3200" spc="-15" dirty="0">
                <a:latin typeface="Times New Roman"/>
                <a:cs typeface="Times New Roman"/>
              </a:rPr>
              <a:t> </a:t>
            </a:r>
            <a:r>
              <a:rPr sz="3200" dirty="0">
                <a:latin typeface="Times New Roman"/>
                <a:cs typeface="Times New Roman"/>
              </a:rPr>
              <a:t>and</a:t>
            </a:r>
            <a:r>
              <a:rPr sz="3200" spc="-20" dirty="0">
                <a:latin typeface="Times New Roman"/>
                <a:cs typeface="Times New Roman"/>
              </a:rPr>
              <a:t> </a:t>
            </a:r>
            <a:r>
              <a:rPr sz="3200" dirty="0">
                <a:latin typeface="Times New Roman"/>
                <a:cs typeface="Times New Roman"/>
              </a:rPr>
              <a:t>techniques</a:t>
            </a:r>
            <a:r>
              <a:rPr lang="en-US" sz="3200" dirty="0">
                <a:latin typeface="Times New Roman"/>
                <a:cs typeface="Times New Roman"/>
              </a:rPr>
              <a:t>.</a:t>
            </a:r>
            <a:endParaRPr sz="3200" dirty="0">
              <a:latin typeface="Times New Roman"/>
              <a:cs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94588" y="1737360"/>
            <a:ext cx="7475220" cy="0"/>
          </a:xfrm>
          <a:custGeom>
            <a:avLst/>
            <a:gdLst/>
            <a:ahLst/>
            <a:cxnLst/>
            <a:rect l="l" t="t" r="r" b="b"/>
            <a:pathLst>
              <a:path w="7475220">
                <a:moveTo>
                  <a:pt x="0" y="0"/>
                </a:moveTo>
                <a:lnTo>
                  <a:pt x="7475219" y="0"/>
                </a:lnTo>
              </a:path>
            </a:pathLst>
          </a:custGeom>
          <a:ln w="6096">
            <a:solidFill>
              <a:srgbClr val="7E7E7E"/>
            </a:solidFill>
          </a:ln>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124460" rIns="0" bIns="0" rtlCol="0">
            <a:spAutoFit/>
          </a:bodyPr>
          <a:lstStyle/>
          <a:p>
            <a:pPr marL="12700" marR="5080">
              <a:lnSpc>
                <a:spcPts val="4900"/>
              </a:lnSpc>
              <a:spcBef>
                <a:spcPts val="980"/>
              </a:spcBef>
            </a:pPr>
            <a:r>
              <a:rPr spc="-140" dirty="0">
                <a:solidFill>
                  <a:srgbClr val="252525"/>
                </a:solidFill>
              </a:rPr>
              <a:t>Tools</a:t>
            </a:r>
            <a:r>
              <a:rPr spc="-155" dirty="0">
                <a:solidFill>
                  <a:srgbClr val="252525"/>
                </a:solidFill>
              </a:rPr>
              <a:t> </a:t>
            </a:r>
            <a:r>
              <a:rPr spc="50" dirty="0">
                <a:solidFill>
                  <a:srgbClr val="252525"/>
                </a:solidFill>
              </a:rPr>
              <a:t>and</a:t>
            </a:r>
            <a:r>
              <a:rPr spc="-145" dirty="0">
                <a:solidFill>
                  <a:srgbClr val="252525"/>
                </a:solidFill>
              </a:rPr>
              <a:t> </a:t>
            </a:r>
            <a:r>
              <a:rPr spc="-60" dirty="0">
                <a:solidFill>
                  <a:srgbClr val="252525"/>
                </a:solidFill>
              </a:rPr>
              <a:t>Techniques</a:t>
            </a:r>
            <a:r>
              <a:rPr spc="-165" dirty="0">
                <a:solidFill>
                  <a:srgbClr val="252525"/>
                </a:solidFill>
              </a:rPr>
              <a:t> </a:t>
            </a:r>
            <a:r>
              <a:rPr spc="15" dirty="0">
                <a:solidFill>
                  <a:srgbClr val="252525"/>
                </a:solidFill>
              </a:rPr>
              <a:t>for </a:t>
            </a:r>
            <a:r>
              <a:rPr spc="-1185" dirty="0">
                <a:solidFill>
                  <a:srgbClr val="252525"/>
                </a:solidFill>
              </a:rPr>
              <a:t> </a:t>
            </a:r>
            <a:r>
              <a:rPr spc="20" dirty="0">
                <a:solidFill>
                  <a:srgbClr val="252525"/>
                </a:solidFill>
              </a:rPr>
              <a:t>Project</a:t>
            </a:r>
            <a:r>
              <a:rPr spc="-155" dirty="0">
                <a:solidFill>
                  <a:srgbClr val="252525"/>
                </a:solidFill>
              </a:rPr>
              <a:t> </a:t>
            </a:r>
            <a:r>
              <a:rPr spc="-15" dirty="0">
                <a:solidFill>
                  <a:srgbClr val="252525"/>
                </a:solidFill>
              </a:rPr>
              <a:t>Execution</a:t>
            </a:r>
          </a:p>
        </p:txBody>
      </p:sp>
      <p:sp>
        <p:nvSpPr>
          <p:cNvPr id="5" name="object 5"/>
          <p:cNvSpPr txBox="1"/>
          <p:nvPr/>
        </p:nvSpPr>
        <p:spPr>
          <a:xfrm>
            <a:off x="8082026" y="6570890"/>
            <a:ext cx="274955" cy="245110"/>
          </a:xfrm>
          <a:prstGeom prst="rect">
            <a:avLst/>
          </a:prstGeom>
        </p:spPr>
        <p:txBody>
          <a:bodyPr vert="horz" wrap="square" lIns="0" tIns="15875" rIns="0" bIns="0" rtlCol="0">
            <a:spAutoFit/>
          </a:bodyPr>
          <a:lstStyle/>
          <a:p>
            <a:pPr marL="51435">
              <a:lnSpc>
                <a:spcPct val="100000"/>
              </a:lnSpc>
              <a:spcBef>
                <a:spcPts val="125"/>
              </a:spcBef>
            </a:pPr>
            <a:fld id="{81D60167-4931-47E6-BA6A-407CBD079E47}" type="slidenum">
              <a:rPr sz="1400" dirty="0">
                <a:latin typeface="Arial MT"/>
                <a:cs typeface="Arial MT"/>
              </a:rPr>
              <a:t>15</a:t>
            </a:fld>
            <a:endParaRPr sz="1400">
              <a:latin typeface="Arial MT"/>
              <a:cs typeface="Arial MT"/>
            </a:endParaRPr>
          </a:p>
        </p:txBody>
      </p:sp>
      <p:sp>
        <p:nvSpPr>
          <p:cNvPr id="4" name="object 4"/>
          <p:cNvSpPr txBox="1"/>
          <p:nvPr/>
        </p:nvSpPr>
        <p:spPr>
          <a:xfrm>
            <a:off x="749300" y="1860772"/>
            <a:ext cx="7708900" cy="4322081"/>
          </a:xfrm>
          <a:prstGeom prst="rect">
            <a:avLst/>
          </a:prstGeom>
        </p:spPr>
        <p:txBody>
          <a:bodyPr vert="horz" wrap="square" lIns="0" tIns="12065" rIns="0" bIns="0" rtlCol="0">
            <a:spAutoFit/>
          </a:bodyPr>
          <a:lstStyle/>
          <a:p>
            <a:pPr marL="287020" marR="17145" indent="-274955">
              <a:lnSpc>
                <a:spcPct val="140000"/>
              </a:lnSpc>
              <a:spcBef>
                <a:spcPts val="95"/>
              </a:spcBef>
              <a:buClr>
                <a:srgbClr val="0E6EC5"/>
              </a:buClr>
              <a:buFont typeface="Arial MT"/>
              <a:buChar char="•"/>
              <a:tabLst>
                <a:tab pos="287020" algn="l"/>
                <a:tab pos="287655" algn="l"/>
              </a:tabLst>
            </a:pPr>
            <a:r>
              <a:rPr sz="2800" b="1" spc="-165" dirty="0">
                <a:solidFill>
                  <a:srgbClr val="252525"/>
                </a:solidFill>
                <a:latin typeface="Times New Roman"/>
                <a:cs typeface="Times New Roman"/>
              </a:rPr>
              <a:t>W</a:t>
            </a:r>
            <a:r>
              <a:rPr sz="2800" b="1" spc="-5" dirty="0">
                <a:solidFill>
                  <a:srgbClr val="252525"/>
                </a:solidFill>
                <a:latin typeface="Times New Roman"/>
                <a:cs typeface="Times New Roman"/>
              </a:rPr>
              <a:t>ork</a:t>
            </a:r>
            <a:r>
              <a:rPr sz="2800" b="1" spc="-145" dirty="0">
                <a:solidFill>
                  <a:srgbClr val="252525"/>
                </a:solidFill>
                <a:latin typeface="Times New Roman"/>
                <a:cs typeface="Times New Roman"/>
              </a:rPr>
              <a:t> </a:t>
            </a:r>
            <a:r>
              <a:rPr sz="2800" b="1" spc="-5" dirty="0">
                <a:solidFill>
                  <a:srgbClr val="252525"/>
                </a:solidFill>
                <a:latin typeface="Times New Roman"/>
                <a:cs typeface="Times New Roman"/>
              </a:rPr>
              <a:t>Aut</a:t>
            </a:r>
            <a:r>
              <a:rPr sz="2800" b="1" spc="5" dirty="0">
                <a:solidFill>
                  <a:srgbClr val="252525"/>
                </a:solidFill>
                <a:latin typeface="Times New Roman"/>
                <a:cs typeface="Times New Roman"/>
              </a:rPr>
              <a:t>h</a:t>
            </a:r>
            <a:r>
              <a:rPr sz="2800" b="1" spc="-5" dirty="0">
                <a:solidFill>
                  <a:srgbClr val="252525"/>
                </a:solidFill>
                <a:latin typeface="Times New Roman"/>
                <a:cs typeface="Times New Roman"/>
              </a:rPr>
              <a:t>ori</a:t>
            </a:r>
            <a:r>
              <a:rPr sz="2800" b="1" spc="-35" dirty="0">
                <a:solidFill>
                  <a:srgbClr val="252525"/>
                </a:solidFill>
                <a:latin typeface="Times New Roman"/>
                <a:cs typeface="Times New Roman"/>
              </a:rPr>
              <a:t>z</a:t>
            </a:r>
            <a:r>
              <a:rPr sz="2800" b="1" spc="-5" dirty="0">
                <a:solidFill>
                  <a:srgbClr val="252525"/>
                </a:solidFill>
                <a:latin typeface="Times New Roman"/>
                <a:cs typeface="Times New Roman"/>
              </a:rPr>
              <a:t>a</a:t>
            </a:r>
            <a:r>
              <a:rPr sz="2800" b="1" dirty="0">
                <a:solidFill>
                  <a:srgbClr val="252525"/>
                </a:solidFill>
                <a:latin typeface="Times New Roman"/>
                <a:cs typeface="Times New Roman"/>
              </a:rPr>
              <a:t>t</a:t>
            </a:r>
            <a:r>
              <a:rPr sz="2800" b="1" spc="-5" dirty="0">
                <a:solidFill>
                  <a:srgbClr val="252525"/>
                </a:solidFill>
                <a:latin typeface="Times New Roman"/>
                <a:cs typeface="Times New Roman"/>
              </a:rPr>
              <a:t>i</a:t>
            </a:r>
            <a:r>
              <a:rPr sz="2800" b="1" dirty="0">
                <a:solidFill>
                  <a:srgbClr val="252525"/>
                </a:solidFill>
                <a:latin typeface="Times New Roman"/>
                <a:cs typeface="Times New Roman"/>
              </a:rPr>
              <a:t>o</a:t>
            </a:r>
            <a:r>
              <a:rPr sz="2800" b="1" spc="-5" dirty="0">
                <a:solidFill>
                  <a:srgbClr val="252525"/>
                </a:solidFill>
                <a:latin typeface="Times New Roman"/>
                <a:cs typeface="Times New Roman"/>
              </a:rPr>
              <a:t>n</a:t>
            </a:r>
            <a:r>
              <a:rPr sz="2800" b="1" spc="20" dirty="0">
                <a:solidFill>
                  <a:srgbClr val="252525"/>
                </a:solidFill>
                <a:latin typeface="Times New Roman"/>
                <a:cs typeface="Times New Roman"/>
              </a:rPr>
              <a:t> </a:t>
            </a:r>
            <a:r>
              <a:rPr sz="2800" b="1" spc="-5" dirty="0">
                <a:solidFill>
                  <a:srgbClr val="252525"/>
                </a:solidFill>
                <a:latin typeface="Times New Roman"/>
                <a:cs typeface="Times New Roman"/>
              </a:rPr>
              <a:t>S</a:t>
            </a:r>
            <a:r>
              <a:rPr sz="2800" b="1" dirty="0">
                <a:solidFill>
                  <a:srgbClr val="252525"/>
                </a:solidFill>
                <a:latin typeface="Times New Roman"/>
                <a:cs typeface="Times New Roman"/>
              </a:rPr>
              <a:t>y</a:t>
            </a:r>
            <a:r>
              <a:rPr sz="2800" b="1" spc="-5" dirty="0">
                <a:solidFill>
                  <a:srgbClr val="252525"/>
                </a:solidFill>
                <a:latin typeface="Times New Roman"/>
                <a:cs typeface="Times New Roman"/>
              </a:rPr>
              <a:t>s</a:t>
            </a:r>
            <a:r>
              <a:rPr sz="2800" b="1" dirty="0">
                <a:solidFill>
                  <a:srgbClr val="252525"/>
                </a:solidFill>
                <a:latin typeface="Times New Roman"/>
                <a:cs typeface="Times New Roman"/>
              </a:rPr>
              <a:t>t</a:t>
            </a:r>
            <a:r>
              <a:rPr sz="2800" b="1" spc="-5" dirty="0">
                <a:solidFill>
                  <a:srgbClr val="252525"/>
                </a:solidFill>
                <a:latin typeface="Times New Roman"/>
                <a:cs typeface="Times New Roman"/>
              </a:rPr>
              <a:t>em:</a:t>
            </a:r>
            <a:r>
              <a:rPr sz="2800" b="1" spc="25" dirty="0">
                <a:solidFill>
                  <a:srgbClr val="252525"/>
                </a:solidFill>
                <a:latin typeface="Times New Roman"/>
                <a:cs typeface="Times New Roman"/>
              </a:rPr>
              <a:t> </a:t>
            </a:r>
            <a:r>
              <a:rPr sz="2800" spc="-5" dirty="0">
                <a:solidFill>
                  <a:srgbClr val="252525"/>
                </a:solidFill>
                <a:latin typeface="Times New Roman"/>
                <a:cs typeface="Times New Roman"/>
              </a:rPr>
              <a:t>a </a:t>
            </a:r>
            <a:r>
              <a:rPr sz="2800" spc="-20" dirty="0">
                <a:solidFill>
                  <a:srgbClr val="252525"/>
                </a:solidFill>
                <a:latin typeface="Times New Roman"/>
                <a:cs typeface="Times New Roman"/>
              </a:rPr>
              <a:t>m</a:t>
            </a:r>
            <a:r>
              <a:rPr sz="2800" spc="-5" dirty="0">
                <a:solidFill>
                  <a:srgbClr val="252525"/>
                </a:solidFill>
                <a:latin typeface="Times New Roman"/>
                <a:cs typeface="Times New Roman"/>
              </a:rPr>
              <a:t>eth</a:t>
            </a:r>
            <a:r>
              <a:rPr sz="2800" dirty="0">
                <a:solidFill>
                  <a:srgbClr val="252525"/>
                </a:solidFill>
                <a:latin typeface="Times New Roman"/>
                <a:cs typeface="Times New Roman"/>
              </a:rPr>
              <a:t>o</a:t>
            </a:r>
            <a:r>
              <a:rPr sz="2800" spc="-5" dirty="0">
                <a:solidFill>
                  <a:srgbClr val="252525"/>
                </a:solidFill>
                <a:latin typeface="Times New Roman"/>
                <a:cs typeface="Times New Roman"/>
              </a:rPr>
              <a:t>d f</a:t>
            </a:r>
            <a:r>
              <a:rPr sz="2800" spc="5" dirty="0">
                <a:solidFill>
                  <a:srgbClr val="252525"/>
                </a:solidFill>
                <a:latin typeface="Times New Roman"/>
                <a:cs typeface="Times New Roman"/>
              </a:rPr>
              <a:t>o</a:t>
            </a:r>
            <a:r>
              <a:rPr sz="2800" spc="-5" dirty="0">
                <a:solidFill>
                  <a:srgbClr val="252525"/>
                </a:solidFill>
                <a:latin typeface="Times New Roman"/>
                <a:cs typeface="Times New Roman"/>
              </a:rPr>
              <a:t>r  ensuring that qualified </a:t>
            </a:r>
            <a:r>
              <a:rPr sz="2800" dirty="0">
                <a:solidFill>
                  <a:srgbClr val="252525"/>
                </a:solidFill>
                <a:latin typeface="Times New Roman"/>
                <a:cs typeface="Times New Roman"/>
              </a:rPr>
              <a:t>people </a:t>
            </a:r>
            <a:r>
              <a:rPr sz="2800" spc="-5" dirty="0">
                <a:solidFill>
                  <a:srgbClr val="252525"/>
                </a:solidFill>
                <a:latin typeface="Times New Roman"/>
                <a:cs typeface="Times New Roman"/>
              </a:rPr>
              <a:t>do work at the </a:t>
            </a:r>
            <a:r>
              <a:rPr sz="2800" dirty="0">
                <a:solidFill>
                  <a:srgbClr val="252525"/>
                </a:solidFill>
                <a:latin typeface="Times New Roman"/>
                <a:cs typeface="Times New Roman"/>
              </a:rPr>
              <a:t>right </a:t>
            </a:r>
            <a:r>
              <a:rPr sz="2800" spc="-685" dirty="0">
                <a:solidFill>
                  <a:srgbClr val="252525"/>
                </a:solidFill>
                <a:latin typeface="Times New Roman"/>
                <a:cs typeface="Times New Roman"/>
              </a:rPr>
              <a:t> </a:t>
            </a:r>
            <a:r>
              <a:rPr sz="2800" spc="-10" dirty="0">
                <a:solidFill>
                  <a:srgbClr val="252525"/>
                </a:solidFill>
                <a:latin typeface="Times New Roman"/>
                <a:cs typeface="Times New Roman"/>
              </a:rPr>
              <a:t>time </a:t>
            </a:r>
            <a:r>
              <a:rPr sz="2800" spc="-5" dirty="0">
                <a:solidFill>
                  <a:srgbClr val="252525"/>
                </a:solidFill>
                <a:latin typeface="Times New Roman"/>
                <a:cs typeface="Times New Roman"/>
              </a:rPr>
              <a:t>and</a:t>
            </a:r>
            <a:r>
              <a:rPr sz="2800" spc="5" dirty="0">
                <a:solidFill>
                  <a:srgbClr val="252525"/>
                </a:solidFill>
                <a:latin typeface="Times New Roman"/>
                <a:cs typeface="Times New Roman"/>
              </a:rPr>
              <a:t> </a:t>
            </a:r>
            <a:r>
              <a:rPr sz="2800" spc="-5" dirty="0">
                <a:solidFill>
                  <a:srgbClr val="252525"/>
                </a:solidFill>
                <a:latin typeface="Times New Roman"/>
                <a:cs typeface="Times New Roman"/>
              </a:rPr>
              <a:t>in</a:t>
            </a:r>
            <a:r>
              <a:rPr sz="2800" spc="-10" dirty="0">
                <a:solidFill>
                  <a:srgbClr val="252525"/>
                </a:solidFill>
                <a:latin typeface="Times New Roman"/>
                <a:cs typeface="Times New Roman"/>
              </a:rPr>
              <a:t> </a:t>
            </a:r>
            <a:r>
              <a:rPr sz="2800" dirty="0">
                <a:solidFill>
                  <a:srgbClr val="252525"/>
                </a:solidFill>
                <a:latin typeface="Times New Roman"/>
                <a:cs typeface="Times New Roman"/>
              </a:rPr>
              <a:t>the</a:t>
            </a:r>
            <a:r>
              <a:rPr sz="2800" spc="-10" dirty="0">
                <a:solidFill>
                  <a:srgbClr val="252525"/>
                </a:solidFill>
                <a:latin typeface="Times New Roman"/>
                <a:cs typeface="Times New Roman"/>
              </a:rPr>
              <a:t> </a:t>
            </a:r>
            <a:r>
              <a:rPr sz="2800" spc="-5" dirty="0">
                <a:solidFill>
                  <a:srgbClr val="252525"/>
                </a:solidFill>
                <a:latin typeface="Times New Roman"/>
                <a:cs typeface="Times New Roman"/>
              </a:rPr>
              <a:t>proper sequence</a:t>
            </a:r>
            <a:r>
              <a:rPr lang="en-US" sz="2800" spc="-5" dirty="0">
                <a:solidFill>
                  <a:srgbClr val="252525"/>
                </a:solidFill>
                <a:latin typeface="Times New Roman"/>
                <a:cs typeface="Times New Roman"/>
              </a:rPr>
              <a:t>.</a:t>
            </a:r>
            <a:endParaRPr sz="2800" dirty="0">
              <a:latin typeface="Times New Roman"/>
              <a:cs typeface="Times New Roman"/>
            </a:endParaRPr>
          </a:p>
          <a:p>
            <a:pPr marL="287020" marR="483870" indent="-274955">
              <a:lnSpc>
                <a:spcPct val="140100"/>
              </a:lnSpc>
              <a:spcBef>
                <a:spcPts val="595"/>
              </a:spcBef>
              <a:buClr>
                <a:srgbClr val="0E6EC5"/>
              </a:buClr>
              <a:buFont typeface="Arial MT"/>
              <a:buChar char="•"/>
              <a:tabLst>
                <a:tab pos="287020" algn="l"/>
                <a:tab pos="287655" algn="l"/>
              </a:tabLst>
            </a:pPr>
            <a:r>
              <a:rPr sz="2800" b="1" dirty="0">
                <a:solidFill>
                  <a:srgbClr val="252525"/>
                </a:solidFill>
                <a:latin typeface="Times New Roman"/>
                <a:cs typeface="Times New Roman"/>
              </a:rPr>
              <a:t>Status</a:t>
            </a:r>
            <a:r>
              <a:rPr sz="2800" b="1" spc="10" dirty="0">
                <a:solidFill>
                  <a:srgbClr val="252525"/>
                </a:solidFill>
                <a:latin typeface="Times New Roman"/>
                <a:cs typeface="Times New Roman"/>
              </a:rPr>
              <a:t> </a:t>
            </a:r>
            <a:r>
              <a:rPr sz="2800" b="1" spc="-5" dirty="0">
                <a:solidFill>
                  <a:srgbClr val="252525"/>
                </a:solidFill>
                <a:latin typeface="Times New Roman"/>
                <a:cs typeface="Times New Roman"/>
              </a:rPr>
              <a:t>Review</a:t>
            </a:r>
            <a:r>
              <a:rPr sz="2800" b="1" spc="15" dirty="0">
                <a:solidFill>
                  <a:srgbClr val="252525"/>
                </a:solidFill>
                <a:latin typeface="Times New Roman"/>
                <a:cs typeface="Times New Roman"/>
              </a:rPr>
              <a:t> </a:t>
            </a:r>
            <a:r>
              <a:rPr sz="2800" b="1" spc="-5" dirty="0">
                <a:solidFill>
                  <a:srgbClr val="252525"/>
                </a:solidFill>
                <a:latin typeface="Times New Roman"/>
                <a:cs typeface="Times New Roman"/>
              </a:rPr>
              <a:t>Meetings:</a:t>
            </a:r>
            <a:r>
              <a:rPr sz="2800" b="1" spc="15" dirty="0">
                <a:solidFill>
                  <a:srgbClr val="252525"/>
                </a:solidFill>
                <a:latin typeface="Times New Roman"/>
                <a:cs typeface="Times New Roman"/>
              </a:rPr>
              <a:t> </a:t>
            </a:r>
            <a:r>
              <a:rPr sz="2800" spc="-5" dirty="0">
                <a:solidFill>
                  <a:srgbClr val="252525"/>
                </a:solidFill>
                <a:latin typeface="Times New Roman"/>
                <a:cs typeface="Times New Roman"/>
              </a:rPr>
              <a:t>regularly</a:t>
            </a:r>
            <a:r>
              <a:rPr sz="2800" spc="-10" dirty="0">
                <a:solidFill>
                  <a:srgbClr val="252525"/>
                </a:solidFill>
                <a:latin typeface="Times New Roman"/>
                <a:cs typeface="Times New Roman"/>
              </a:rPr>
              <a:t> </a:t>
            </a:r>
            <a:r>
              <a:rPr sz="2800" spc="-5" dirty="0">
                <a:solidFill>
                  <a:srgbClr val="252525"/>
                </a:solidFill>
                <a:latin typeface="Times New Roman"/>
                <a:cs typeface="Times New Roman"/>
              </a:rPr>
              <a:t>scheduled </a:t>
            </a:r>
            <a:r>
              <a:rPr sz="2800" spc="-685" dirty="0">
                <a:solidFill>
                  <a:srgbClr val="252525"/>
                </a:solidFill>
                <a:latin typeface="Times New Roman"/>
                <a:cs typeface="Times New Roman"/>
              </a:rPr>
              <a:t> </a:t>
            </a:r>
            <a:r>
              <a:rPr sz="2800" spc="-5" dirty="0">
                <a:solidFill>
                  <a:srgbClr val="252525"/>
                </a:solidFill>
                <a:latin typeface="Times New Roman"/>
                <a:cs typeface="Times New Roman"/>
              </a:rPr>
              <a:t>meetings</a:t>
            </a:r>
            <a:r>
              <a:rPr sz="2800" dirty="0">
                <a:solidFill>
                  <a:srgbClr val="252525"/>
                </a:solidFill>
                <a:latin typeface="Times New Roman"/>
                <a:cs typeface="Times New Roman"/>
              </a:rPr>
              <a:t> </a:t>
            </a:r>
            <a:r>
              <a:rPr sz="2800" spc="-5" dirty="0">
                <a:solidFill>
                  <a:srgbClr val="252525"/>
                </a:solidFill>
                <a:latin typeface="Times New Roman"/>
                <a:cs typeface="Times New Roman"/>
              </a:rPr>
              <a:t>used to exchange</a:t>
            </a:r>
            <a:r>
              <a:rPr sz="2800" spc="-15" dirty="0">
                <a:solidFill>
                  <a:srgbClr val="252525"/>
                </a:solidFill>
                <a:latin typeface="Times New Roman"/>
                <a:cs typeface="Times New Roman"/>
              </a:rPr>
              <a:t> </a:t>
            </a:r>
            <a:r>
              <a:rPr sz="2800" spc="-5" dirty="0">
                <a:solidFill>
                  <a:srgbClr val="252525"/>
                </a:solidFill>
                <a:latin typeface="Times New Roman"/>
                <a:cs typeface="Times New Roman"/>
              </a:rPr>
              <a:t>project</a:t>
            </a:r>
            <a:r>
              <a:rPr sz="2800" spc="-10" dirty="0">
                <a:solidFill>
                  <a:srgbClr val="252525"/>
                </a:solidFill>
                <a:latin typeface="Times New Roman"/>
                <a:cs typeface="Times New Roman"/>
              </a:rPr>
              <a:t> </a:t>
            </a:r>
            <a:r>
              <a:rPr sz="2800" spc="-5" dirty="0">
                <a:solidFill>
                  <a:srgbClr val="252525"/>
                </a:solidFill>
                <a:latin typeface="Times New Roman"/>
                <a:cs typeface="Times New Roman"/>
              </a:rPr>
              <a:t>information</a:t>
            </a:r>
            <a:r>
              <a:rPr lang="en-US" sz="2800" spc="-5" dirty="0">
                <a:solidFill>
                  <a:srgbClr val="252525"/>
                </a:solidFill>
                <a:latin typeface="Times New Roman"/>
                <a:cs typeface="Times New Roman"/>
              </a:rPr>
              <a:t>.</a:t>
            </a:r>
            <a:endParaRPr sz="2800" dirty="0">
              <a:latin typeface="Times New Roman"/>
              <a:cs typeface="Times New Roman"/>
            </a:endParaRPr>
          </a:p>
          <a:p>
            <a:pPr marL="287020" marR="5080" indent="-274955">
              <a:lnSpc>
                <a:spcPct val="140000"/>
              </a:lnSpc>
              <a:spcBef>
                <a:spcPts val="605"/>
              </a:spcBef>
              <a:buClr>
                <a:srgbClr val="0E6EC5"/>
              </a:buClr>
              <a:buFont typeface="Arial MT"/>
              <a:buChar char="•"/>
              <a:tabLst>
                <a:tab pos="287020" algn="l"/>
                <a:tab pos="287655" algn="l"/>
              </a:tabLst>
            </a:pPr>
            <a:r>
              <a:rPr sz="2800" b="1" spc="-15" dirty="0">
                <a:solidFill>
                  <a:srgbClr val="252525"/>
                </a:solidFill>
                <a:latin typeface="Times New Roman"/>
                <a:cs typeface="Times New Roman"/>
              </a:rPr>
              <a:t>Project</a:t>
            </a:r>
            <a:r>
              <a:rPr sz="2800" b="1" spc="5" dirty="0">
                <a:solidFill>
                  <a:srgbClr val="252525"/>
                </a:solidFill>
                <a:latin typeface="Times New Roman"/>
                <a:cs typeface="Times New Roman"/>
              </a:rPr>
              <a:t> </a:t>
            </a:r>
            <a:r>
              <a:rPr sz="2800" b="1" spc="-5" dirty="0">
                <a:solidFill>
                  <a:srgbClr val="252525"/>
                </a:solidFill>
                <a:latin typeface="Times New Roman"/>
                <a:cs typeface="Times New Roman"/>
              </a:rPr>
              <a:t>Management</a:t>
            </a:r>
            <a:r>
              <a:rPr sz="2800" b="1" spc="10" dirty="0">
                <a:solidFill>
                  <a:srgbClr val="252525"/>
                </a:solidFill>
                <a:latin typeface="Times New Roman"/>
                <a:cs typeface="Times New Roman"/>
              </a:rPr>
              <a:t> </a:t>
            </a:r>
            <a:r>
              <a:rPr sz="2800" b="1" spc="-10" dirty="0">
                <a:solidFill>
                  <a:srgbClr val="252525"/>
                </a:solidFill>
                <a:latin typeface="Times New Roman"/>
                <a:cs typeface="Times New Roman"/>
              </a:rPr>
              <a:t>Software:</a:t>
            </a:r>
            <a:r>
              <a:rPr sz="2800" b="1" spc="55" dirty="0">
                <a:solidFill>
                  <a:srgbClr val="252525"/>
                </a:solidFill>
                <a:latin typeface="Times New Roman"/>
                <a:cs typeface="Times New Roman"/>
              </a:rPr>
              <a:t> </a:t>
            </a:r>
            <a:r>
              <a:rPr sz="2800" spc="-5" dirty="0">
                <a:solidFill>
                  <a:srgbClr val="252525"/>
                </a:solidFill>
                <a:latin typeface="Times New Roman"/>
                <a:cs typeface="Times New Roman"/>
              </a:rPr>
              <a:t>special</a:t>
            </a:r>
            <a:r>
              <a:rPr sz="2800" spc="-15" dirty="0">
                <a:solidFill>
                  <a:srgbClr val="252525"/>
                </a:solidFill>
                <a:latin typeface="Times New Roman"/>
                <a:cs typeface="Times New Roman"/>
              </a:rPr>
              <a:t> </a:t>
            </a:r>
            <a:r>
              <a:rPr sz="2800" spc="-5" dirty="0">
                <a:solidFill>
                  <a:srgbClr val="252525"/>
                </a:solidFill>
                <a:latin typeface="Times New Roman"/>
                <a:cs typeface="Times New Roman"/>
              </a:rPr>
              <a:t>software </a:t>
            </a:r>
            <a:r>
              <a:rPr sz="2800" spc="-685" dirty="0">
                <a:solidFill>
                  <a:srgbClr val="252525"/>
                </a:solidFill>
                <a:latin typeface="Times New Roman"/>
                <a:cs typeface="Times New Roman"/>
              </a:rPr>
              <a:t> </a:t>
            </a:r>
            <a:r>
              <a:rPr sz="2800" spc="-5" dirty="0">
                <a:solidFill>
                  <a:srgbClr val="252525"/>
                </a:solidFill>
                <a:latin typeface="Times New Roman"/>
                <a:cs typeface="Times New Roman"/>
              </a:rPr>
              <a:t>to assist</a:t>
            </a:r>
            <a:r>
              <a:rPr sz="2800" spc="-25" dirty="0">
                <a:solidFill>
                  <a:srgbClr val="252525"/>
                </a:solidFill>
                <a:latin typeface="Times New Roman"/>
                <a:cs typeface="Times New Roman"/>
              </a:rPr>
              <a:t> </a:t>
            </a:r>
            <a:r>
              <a:rPr sz="2800" spc="-5" dirty="0">
                <a:solidFill>
                  <a:srgbClr val="252525"/>
                </a:solidFill>
                <a:latin typeface="Times New Roman"/>
                <a:cs typeface="Times New Roman"/>
              </a:rPr>
              <a:t>in</a:t>
            </a:r>
            <a:r>
              <a:rPr sz="2800" dirty="0">
                <a:solidFill>
                  <a:srgbClr val="252525"/>
                </a:solidFill>
                <a:latin typeface="Times New Roman"/>
                <a:cs typeface="Times New Roman"/>
              </a:rPr>
              <a:t> </a:t>
            </a:r>
            <a:r>
              <a:rPr sz="2800" spc="-5" dirty="0">
                <a:solidFill>
                  <a:srgbClr val="252525"/>
                </a:solidFill>
                <a:latin typeface="Times New Roman"/>
                <a:cs typeface="Times New Roman"/>
              </a:rPr>
              <a:t>managing projects</a:t>
            </a:r>
            <a:r>
              <a:rPr lang="en-US" sz="2800" spc="-5" dirty="0">
                <a:solidFill>
                  <a:srgbClr val="252525"/>
                </a:solidFill>
                <a:latin typeface="Times New Roman"/>
                <a:cs typeface="Times New Roman"/>
              </a:rPr>
              <a:t>.</a:t>
            </a:r>
            <a:endParaRPr sz="2800" dirty="0">
              <a:latin typeface="Times New Roman"/>
              <a:cs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769F3-C40E-F0AE-F1DF-4F22883C4146}"/>
              </a:ext>
            </a:extLst>
          </p:cNvPr>
          <p:cNvSpPr>
            <a:spLocks noGrp="1"/>
          </p:cNvSpPr>
          <p:nvPr>
            <p:ph type="title"/>
          </p:nvPr>
        </p:nvSpPr>
        <p:spPr/>
        <p:txBody>
          <a:bodyPr/>
          <a:lstStyle/>
          <a:p>
            <a:endParaRPr lang="en-US"/>
          </a:p>
        </p:txBody>
      </p:sp>
      <p:sp>
        <p:nvSpPr>
          <p:cNvPr id="3" name="Text Placeholder 2">
            <a:extLst>
              <a:ext uri="{FF2B5EF4-FFF2-40B4-BE49-F238E27FC236}">
                <a16:creationId xmlns:a16="http://schemas.microsoft.com/office/drawing/2014/main" id="{B4C7155F-86CB-8403-6EA4-365AB7A5C0F3}"/>
              </a:ext>
            </a:extLst>
          </p:cNvPr>
          <p:cNvSpPr>
            <a:spLocks noGrp="1"/>
          </p:cNvSpPr>
          <p:nvPr>
            <p:ph type="body" idx="1"/>
          </p:nvPr>
        </p:nvSpPr>
        <p:spPr/>
        <p:txBody>
          <a:bodyPr/>
          <a:lstStyle/>
          <a:p>
            <a:endParaRPr lang="en-US" dirty="0"/>
          </a:p>
        </p:txBody>
      </p:sp>
      <p:pic>
        <p:nvPicPr>
          <p:cNvPr id="5" name="Picture 4">
            <a:extLst>
              <a:ext uri="{FF2B5EF4-FFF2-40B4-BE49-F238E27FC236}">
                <a16:creationId xmlns:a16="http://schemas.microsoft.com/office/drawing/2014/main" id="{5BB327F1-D65C-2FAD-4ECE-2A7A95001284}"/>
              </a:ext>
            </a:extLst>
          </p:cNvPr>
          <p:cNvPicPr>
            <a:picLocks noChangeAspect="1"/>
          </p:cNvPicPr>
          <p:nvPr/>
        </p:nvPicPr>
        <p:blipFill>
          <a:blip r:embed="rId2"/>
          <a:stretch>
            <a:fillRect/>
          </a:stretch>
        </p:blipFill>
        <p:spPr>
          <a:xfrm>
            <a:off x="0" y="475126"/>
            <a:ext cx="9144000" cy="5907748"/>
          </a:xfrm>
          <a:prstGeom prst="rect">
            <a:avLst/>
          </a:prstGeom>
        </p:spPr>
      </p:pic>
    </p:spTree>
    <p:extLst>
      <p:ext uri="{BB962C8B-B14F-4D97-AF65-F5344CB8AC3E}">
        <p14:creationId xmlns:p14="http://schemas.microsoft.com/office/powerpoint/2010/main" val="39481977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94588" y="1737360"/>
            <a:ext cx="7475220" cy="0"/>
          </a:xfrm>
          <a:custGeom>
            <a:avLst/>
            <a:gdLst/>
            <a:ahLst/>
            <a:cxnLst/>
            <a:rect l="l" t="t" r="r" b="b"/>
            <a:pathLst>
              <a:path w="7475220">
                <a:moveTo>
                  <a:pt x="0" y="0"/>
                </a:moveTo>
                <a:lnTo>
                  <a:pt x="7475219" y="0"/>
                </a:lnTo>
              </a:path>
            </a:pathLst>
          </a:custGeom>
          <a:ln w="6096">
            <a:solidFill>
              <a:srgbClr val="7E7E7E"/>
            </a:solidFill>
          </a:ln>
        </p:spPr>
        <p:txBody>
          <a:bodyPr wrap="square" lIns="0" tIns="0" rIns="0" bIns="0" rtlCol="0"/>
          <a:lstStyle/>
          <a:p>
            <a:endParaRPr/>
          </a:p>
        </p:txBody>
      </p:sp>
      <p:sp>
        <p:nvSpPr>
          <p:cNvPr id="3" name="object 3"/>
          <p:cNvSpPr txBox="1">
            <a:spLocks noGrp="1"/>
          </p:cNvSpPr>
          <p:nvPr>
            <p:ph type="title"/>
          </p:nvPr>
        </p:nvSpPr>
        <p:spPr>
          <a:xfrm>
            <a:off x="764540" y="935177"/>
            <a:ext cx="6349365" cy="757555"/>
          </a:xfrm>
          <a:prstGeom prst="rect">
            <a:avLst/>
          </a:prstGeom>
        </p:spPr>
        <p:txBody>
          <a:bodyPr vert="horz" wrap="square" lIns="0" tIns="12700" rIns="0" bIns="0" rtlCol="0">
            <a:spAutoFit/>
          </a:bodyPr>
          <a:lstStyle/>
          <a:p>
            <a:pPr marL="12700">
              <a:lnSpc>
                <a:spcPct val="100000"/>
              </a:lnSpc>
              <a:spcBef>
                <a:spcPts val="100"/>
              </a:spcBef>
            </a:pPr>
            <a:r>
              <a:rPr spc="10" dirty="0"/>
              <a:t>Integrated</a:t>
            </a:r>
            <a:r>
              <a:rPr spc="-160" dirty="0"/>
              <a:t> </a:t>
            </a:r>
            <a:r>
              <a:rPr spc="-125" dirty="0"/>
              <a:t>Change</a:t>
            </a:r>
            <a:r>
              <a:rPr spc="-160" dirty="0"/>
              <a:t> </a:t>
            </a:r>
            <a:r>
              <a:rPr spc="-80" dirty="0"/>
              <a:t>Control</a:t>
            </a:r>
          </a:p>
        </p:txBody>
      </p:sp>
      <p:sp>
        <p:nvSpPr>
          <p:cNvPr id="5" name="object 5"/>
          <p:cNvSpPr txBox="1"/>
          <p:nvPr/>
        </p:nvSpPr>
        <p:spPr>
          <a:xfrm>
            <a:off x="8082026" y="6570890"/>
            <a:ext cx="274955" cy="245110"/>
          </a:xfrm>
          <a:prstGeom prst="rect">
            <a:avLst/>
          </a:prstGeom>
        </p:spPr>
        <p:txBody>
          <a:bodyPr vert="horz" wrap="square" lIns="0" tIns="15875" rIns="0" bIns="0" rtlCol="0">
            <a:spAutoFit/>
          </a:bodyPr>
          <a:lstStyle/>
          <a:p>
            <a:pPr marL="51435">
              <a:lnSpc>
                <a:spcPct val="100000"/>
              </a:lnSpc>
              <a:spcBef>
                <a:spcPts val="125"/>
              </a:spcBef>
            </a:pPr>
            <a:fld id="{81D60167-4931-47E6-BA6A-407CBD079E47}" type="slidenum">
              <a:rPr sz="1400" dirty="0">
                <a:latin typeface="Arial MT"/>
                <a:cs typeface="Arial MT"/>
              </a:rPr>
              <a:t>17</a:t>
            </a:fld>
            <a:endParaRPr sz="1400">
              <a:latin typeface="Arial MT"/>
              <a:cs typeface="Arial MT"/>
            </a:endParaRPr>
          </a:p>
        </p:txBody>
      </p:sp>
      <p:sp>
        <p:nvSpPr>
          <p:cNvPr id="4" name="object 4"/>
          <p:cNvSpPr txBox="1"/>
          <p:nvPr/>
        </p:nvSpPr>
        <p:spPr>
          <a:xfrm>
            <a:off x="673100" y="1795850"/>
            <a:ext cx="7940040" cy="4351020"/>
          </a:xfrm>
          <a:prstGeom prst="rect">
            <a:avLst/>
          </a:prstGeom>
        </p:spPr>
        <p:txBody>
          <a:bodyPr vert="horz" wrap="square" lIns="0" tIns="12065" rIns="0" bIns="0" rtlCol="0">
            <a:spAutoFit/>
          </a:bodyPr>
          <a:lstStyle/>
          <a:p>
            <a:pPr marL="287020" marR="5080" indent="-274955">
              <a:lnSpc>
                <a:spcPct val="140000"/>
              </a:lnSpc>
              <a:spcBef>
                <a:spcPts val="95"/>
              </a:spcBef>
              <a:buClr>
                <a:srgbClr val="0E6EC5"/>
              </a:buClr>
              <a:buFont typeface="Arial MT"/>
              <a:buChar char="•"/>
              <a:tabLst>
                <a:tab pos="287020" algn="l"/>
                <a:tab pos="287655" algn="l"/>
              </a:tabLst>
            </a:pPr>
            <a:r>
              <a:rPr sz="2400" dirty="0">
                <a:solidFill>
                  <a:srgbClr val="252525"/>
                </a:solidFill>
                <a:latin typeface="Times New Roman"/>
                <a:cs typeface="Times New Roman"/>
              </a:rPr>
              <a:t>Integrated</a:t>
            </a:r>
            <a:r>
              <a:rPr sz="2400" spc="-55" dirty="0">
                <a:solidFill>
                  <a:srgbClr val="252525"/>
                </a:solidFill>
                <a:latin typeface="Times New Roman"/>
                <a:cs typeface="Times New Roman"/>
              </a:rPr>
              <a:t> </a:t>
            </a:r>
            <a:r>
              <a:rPr sz="2400" dirty="0">
                <a:solidFill>
                  <a:srgbClr val="252525"/>
                </a:solidFill>
                <a:latin typeface="Times New Roman"/>
                <a:cs typeface="Times New Roman"/>
              </a:rPr>
              <a:t>change</a:t>
            </a:r>
            <a:r>
              <a:rPr sz="2400" spc="-10" dirty="0">
                <a:solidFill>
                  <a:srgbClr val="252525"/>
                </a:solidFill>
                <a:latin typeface="Times New Roman"/>
                <a:cs typeface="Times New Roman"/>
              </a:rPr>
              <a:t> </a:t>
            </a:r>
            <a:r>
              <a:rPr sz="2400" dirty="0">
                <a:solidFill>
                  <a:srgbClr val="252525"/>
                </a:solidFill>
                <a:latin typeface="Times New Roman"/>
                <a:cs typeface="Times New Roman"/>
              </a:rPr>
              <a:t>control</a:t>
            </a:r>
            <a:r>
              <a:rPr sz="2400" spc="-30" dirty="0">
                <a:solidFill>
                  <a:srgbClr val="252525"/>
                </a:solidFill>
                <a:latin typeface="Times New Roman"/>
                <a:cs typeface="Times New Roman"/>
              </a:rPr>
              <a:t> </a:t>
            </a:r>
            <a:r>
              <a:rPr sz="2400" dirty="0">
                <a:solidFill>
                  <a:srgbClr val="252525"/>
                </a:solidFill>
                <a:latin typeface="Times New Roman"/>
                <a:cs typeface="Times New Roman"/>
              </a:rPr>
              <a:t>involves</a:t>
            </a:r>
            <a:r>
              <a:rPr sz="2400" spc="-35" dirty="0">
                <a:solidFill>
                  <a:srgbClr val="252525"/>
                </a:solidFill>
                <a:latin typeface="Times New Roman"/>
                <a:cs typeface="Times New Roman"/>
              </a:rPr>
              <a:t> </a:t>
            </a:r>
            <a:r>
              <a:rPr sz="2400" dirty="0">
                <a:solidFill>
                  <a:srgbClr val="252525"/>
                </a:solidFill>
                <a:latin typeface="Times New Roman"/>
                <a:cs typeface="Times New Roman"/>
              </a:rPr>
              <a:t>identifying,</a:t>
            </a:r>
            <a:r>
              <a:rPr sz="2400" spc="-45" dirty="0">
                <a:solidFill>
                  <a:srgbClr val="252525"/>
                </a:solidFill>
                <a:latin typeface="Times New Roman"/>
                <a:cs typeface="Times New Roman"/>
              </a:rPr>
              <a:t> </a:t>
            </a:r>
            <a:r>
              <a:rPr sz="2400" dirty="0">
                <a:solidFill>
                  <a:srgbClr val="252525"/>
                </a:solidFill>
                <a:latin typeface="Times New Roman"/>
                <a:cs typeface="Times New Roman"/>
              </a:rPr>
              <a:t>evaluating,</a:t>
            </a:r>
            <a:r>
              <a:rPr sz="2400" spc="-50" dirty="0">
                <a:solidFill>
                  <a:srgbClr val="252525"/>
                </a:solidFill>
                <a:latin typeface="Times New Roman"/>
                <a:cs typeface="Times New Roman"/>
              </a:rPr>
              <a:t> </a:t>
            </a:r>
            <a:r>
              <a:rPr sz="2400" dirty="0">
                <a:solidFill>
                  <a:srgbClr val="252525"/>
                </a:solidFill>
                <a:latin typeface="Times New Roman"/>
                <a:cs typeface="Times New Roman"/>
              </a:rPr>
              <a:t>and </a:t>
            </a:r>
            <a:r>
              <a:rPr sz="2400" spc="-585" dirty="0">
                <a:solidFill>
                  <a:srgbClr val="252525"/>
                </a:solidFill>
                <a:latin typeface="Times New Roman"/>
                <a:cs typeface="Times New Roman"/>
              </a:rPr>
              <a:t> </a:t>
            </a:r>
            <a:r>
              <a:rPr sz="2400" spc="-5" dirty="0">
                <a:solidFill>
                  <a:srgbClr val="252525"/>
                </a:solidFill>
                <a:latin typeface="Times New Roman"/>
                <a:cs typeface="Times New Roman"/>
              </a:rPr>
              <a:t>managing </a:t>
            </a:r>
            <a:r>
              <a:rPr sz="2400" dirty="0">
                <a:solidFill>
                  <a:srgbClr val="252525"/>
                </a:solidFill>
                <a:latin typeface="Times New Roman"/>
                <a:cs typeface="Times New Roman"/>
              </a:rPr>
              <a:t>changes throughout the project </a:t>
            </a:r>
            <a:r>
              <a:rPr sz="2400" spc="-5" dirty="0">
                <a:solidFill>
                  <a:srgbClr val="252525"/>
                </a:solidFill>
                <a:latin typeface="Times New Roman"/>
                <a:cs typeface="Times New Roman"/>
              </a:rPr>
              <a:t>life </a:t>
            </a:r>
            <a:r>
              <a:rPr sz="2400" dirty="0">
                <a:solidFill>
                  <a:srgbClr val="252525"/>
                </a:solidFill>
                <a:latin typeface="Times New Roman"/>
                <a:cs typeface="Times New Roman"/>
              </a:rPr>
              <a:t>cycle (Note: </a:t>
            </a:r>
            <a:r>
              <a:rPr sz="2400" spc="5" dirty="0">
                <a:solidFill>
                  <a:srgbClr val="252525"/>
                </a:solidFill>
                <a:latin typeface="Times New Roman"/>
                <a:cs typeface="Times New Roman"/>
              </a:rPr>
              <a:t> </a:t>
            </a:r>
            <a:r>
              <a:rPr sz="2400" dirty="0">
                <a:solidFill>
                  <a:srgbClr val="252525"/>
                </a:solidFill>
                <a:latin typeface="Times New Roman"/>
                <a:cs typeface="Times New Roman"/>
              </a:rPr>
              <a:t>1996</a:t>
            </a:r>
            <a:r>
              <a:rPr sz="2400" spc="-10" dirty="0">
                <a:solidFill>
                  <a:srgbClr val="252525"/>
                </a:solidFill>
                <a:latin typeface="Times New Roman"/>
                <a:cs typeface="Times New Roman"/>
              </a:rPr>
              <a:t> </a:t>
            </a:r>
            <a:r>
              <a:rPr sz="2400" spc="-5" dirty="0">
                <a:solidFill>
                  <a:srgbClr val="252525"/>
                </a:solidFill>
                <a:latin typeface="Times New Roman"/>
                <a:cs typeface="Times New Roman"/>
              </a:rPr>
              <a:t>PMBOK</a:t>
            </a:r>
            <a:r>
              <a:rPr sz="2400" spc="20" dirty="0">
                <a:solidFill>
                  <a:srgbClr val="252525"/>
                </a:solidFill>
                <a:latin typeface="Times New Roman"/>
                <a:cs typeface="Times New Roman"/>
              </a:rPr>
              <a:t> </a:t>
            </a:r>
            <a:r>
              <a:rPr sz="2400" dirty="0">
                <a:solidFill>
                  <a:srgbClr val="252525"/>
                </a:solidFill>
                <a:latin typeface="Times New Roman"/>
                <a:cs typeface="Times New Roman"/>
              </a:rPr>
              <a:t>called</a:t>
            </a:r>
            <a:r>
              <a:rPr sz="2400" spc="-35" dirty="0">
                <a:solidFill>
                  <a:srgbClr val="252525"/>
                </a:solidFill>
                <a:latin typeface="Times New Roman"/>
                <a:cs typeface="Times New Roman"/>
              </a:rPr>
              <a:t> </a:t>
            </a:r>
            <a:r>
              <a:rPr sz="2400" dirty="0">
                <a:solidFill>
                  <a:srgbClr val="252525"/>
                </a:solidFill>
                <a:latin typeface="Times New Roman"/>
                <a:cs typeface="Times New Roman"/>
              </a:rPr>
              <a:t>this</a:t>
            </a:r>
            <a:r>
              <a:rPr sz="2400" spc="-30" dirty="0">
                <a:solidFill>
                  <a:srgbClr val="252525"/>
                </a:solidFill>
                <a:latin typeface="Times New Roman"/>
                <a:cs typeface="Times New Roman"/>
              </a:rPr>
              <a:t> </a:t>
            </a:r>
            <a:r>
              <a:rPr sz="2400" dirty="0">
                <a:solidFill>
                  <a:srgbClr val="252525"/>
                </a:solidFill>
                <a:latin typeface="Times New Roman"/>
                <a:cs typeface="Times New Roman"/>
              </a:rPr>
              <a:t>process</a:t>
            </a:r>
            <a:r>
              <a:rPr sz="2400" spc="-5" dirty="0">
                <a:solidFill>
                  <a:srgbClr val="252525"/>
                </a:solidFill>
                <a:latin typeface="Times New Roman"/>
                <a:cs typeface="Times New Roman"/>
              </a:rPr>
              <a:t> </a:t>
            </a:r>
            <a:r>
              <a:rPr sz="2400" dirty="0">
                <a:solidFill>
                  <a:srgbClr val="252525"/>
                </a:solidFill>
                <a:latin typeface="Times New Roman"/>
                <a:cs typeface="Times New Roman"/>
              </a:rPr>
              <a:t>“overall</a:t>
            </a:r>
            <a:r>
              <a:rPr sz="2400" spc="-40" dirty="0">
                <a:solidFill>
                  <a:srgbClr val="252525"/>
                </a:solidFill>
                <a:latin typeface="Times New Roman"/>
                <a:cs typeface="Times New Roman"/>
              </a:rPr>
              <a:t> </a:t>
            </a:r>
            <a:r>
              <a:rPr sz="2400" dirty="0">
                <a:solidFill>
                  <a:srgbClr val="252525"/>
                </a:solidFill>
                <a:latin typeface="Times New Roman"/>
                <a:cs typeface="Times New Roman"/>
              </a:rPr>
              <a:t>change</a:t>
            </a:r>
            <a:r>
              <a:rPr sz="2400" spc="-25" dirty="0">
                <a:solidFill>
                  <a:srgbClr val="252525"/>
                </a:solidFill>
                <a:latin typeface="Times New Roman"/>
                <a:cs typeface="Times New Roman"/>
              </a:rPr>
              <a:t> </a:t>
            </a:r>
            <a:r>
              <a:rPr sz="2400" dirty="0">
                <a:solidFill>
                  <a:srgbClr val="252525"/>
                </a:solidFill>
                <a:latin typeface="Times New Roman"/>
                <a:cs typeface="Times New Roman"/>
              </a:rPr>
              <a:t>control”)</a:t>
            </a:r>
            <a:endParaRPr sz="2400">
              <a:latin typeface="Times New Roman"/>
              <a:cs typeface="Times New Roman"/>
            </a:endParaRPr>
          </a:p>
          <a:p>
            <a:pPr marL="287020" indent="-274955">
              <a:lnSpc>
                <a:spcPct val="100000"/>
              </a:lnSpc>
              <a:spcBef>
                <a:spcPts val="1750"/>
              </a:spcBef>
              <a:buClr>
                <a:srgbClr val="0E6EC5"/>
              </a:buClr>
              <a:buFont typeface="Arial MT"/>
              <a:buChar char="•"/>
              <a:tabLst>
                <a:tab pos="287020" algn="l"/>
                <a:tab pos="287655" algn="l"/>
              </a:tabLst>
            </a:pPr>
            <a:r>
              <a:rPr sz="2400" dirty="0">
                <a:solidFill>
                  <a:srgbClr val="252525"/>
                </a:solidFill>
                <a:latin typeface="Times New Roman"/>
                <a:cs typeface="Times New Roman"/>
              </a:rPr>
              <a:t>Three</a:t>
            </a:r>
            <a:r>
              <a:rPr sz="2400" spc="-25" dirty="0">
                <a:solidFill>
                  <a:srgbClr val="252525"/>
                </a:solidFill>
                <a:latin typeface="Times New Roman"/>
                <a:cs typeface="Times New Roman"/>
              </a:rPr>
              <a:t> </a:t>
            </a:r>
            <a:r>
              <a:rPr sz="2400" spc="-5" dirty="0">
                <a:solidFill>
                  <a:srgbClr val="252525"/>
                </a:solidFill>
                <a:latin typeface="Times New Roman"/>
                <a:cs typeface="Times New Roman"/>
              </a:rPr>
              <a:t>main</a:t>
            </a:r>
            <a:r>
              <a:rPr sz="2400" spc="-15" dirty="0">
                <a:solidFill>
                  <a:srgbClr val="252525"/>
                </a:solidFill>
                <a:latin typeface="Times New Roman"/>
                <a:cs typeface="Times New Roman"/>
              </a:rPr>
              <a:t> </a:t>
            </a:r>
            <a:r>
              <a:rPr sz="2400" dirty="0">
                <a:solidFill>
                  <a:srgbClr val="252525"/>
                </a:solidFill>
                <a:latin typeface="Times New Roman"/>
                <a:cs typeface="Times New Roman"/>
              </a:rPr>
              <a:t>objectives</a:t>
            </a:r>
            <a:r>
              <a:rPr sz="2400" spc="-50" dirty="0">
                <a:solidFill>
                  <a:srgbClr val="252525"/>
                </a:solidFill>
                <a:latin typeface="Times New Roman"/>
                <a:cs typeface="Times New Roman"/>
              </a:rPr>
              <a:t> </a:t>
            </a:r>
            <a:r>
              <a:rPr sz="2400" dirty="0">
                <a:solidFill>
                  <a:srgbClr val="252525"/>
                </a:solidFill>
                <a:latin typeface="Times New Roman"/>
                <a:cs typeface="Times New Roman"/>
              </a:rPr>
              <a:t>of</a:t>
            </a:r>
            <a:r>
              <a:rPr sz="2400" spc="-15" dirty="0">
                <a:solidFill>
                  <a:srgbClr val="252525"/>
                </a:solidFill>
                <a:latin typeface="Times New Roman"/>
                <a:cs typeface="Times New Roman"/>
              </a:rPr>
              <a:t> </a:t>
            </a:r>
            <a:r>
              <a:rPr sz="2400" dirty="0">
                <a:solidFill>
                  <a:srgbClr val="252525"/>
                </a:solidFill>
                <a:latin typeface="Times New Roman"/>
                <a:cs typeface="Times New Roman"/>
              </a:rPr>
              <a:t>change</a:t>
            </a:r>
            <a:r>
              <a:rPr sz="2400" spc="-35" dirty="0">
                <a:solidFill>
                  <a:srgbClr val="252525"/>
                </a:solidFill>
                <a:latin typeface="Times New Roman"/>
                <a:cs typeface="Times New Roman"/>
              </a:rPr>
              <a:t> </a:t>
            </a:r>
            <a:r>
              <a:rPr sz="2400" dirty="0">
                <a:solidFill>
                  <a:srgbClr val="252525"/>
                </a:solidFill>
                <a:latin typeface="Times New Roman"/>
                <a:cs typeface="Times New Roman"/>
              </a:rPr>
              <a:t>control:</a:t>
            </a:r>
            <a:endParaRPr sz="2400">
              <a:latin typeface="Times New Roman"/>
              <a:cs typeface="Times New Roman"/>
            </a:endParaRPr>
          </a:p>
          <a:p>
            <a:pPr marL="561340" lvl="1" indent="-183515">
              <a:lnSpc>
                <a:spcPct val="100000"/>
              </a:lnSpc>
              <a:spcBef>
                <a:spcPts val="1555"/>
              </a:spcBef>
              <a:buClr>
                <a:srgbClr val="0E6EC5"/>
              </a:buClr>
              <a:buFont typeface="Arial MT"/>
              <a:buChar char="•"/>
              <a:tabLst>
                <a:tab pos="561975" algn="l"/>
              </a:tabLst>
            </a:pPr>
            <a:r>
              <a:rPr sz="2400" spc="-5" dirty="0">
                <a:solidFill>
                  <a:srgbClr val="252525"/>
                </a:solidFill>
                <a:latin typeface="Times New Roman"/>
                <a:cs typeface="Times New Roman"/>
              </a:rPr>
              <a:t>Determine</a:t>
            </a:r>
            <a:r>
              <a:rPr sz="2400" spc="-10" dirty="0">
                <a:solidFill>
                  <a:srgbClr val="252525"/>
                </a:solidFill>
                <a:latin typeface="Times New Roman"/>
                <a:cs typeface="Times New Roman"/>
              </a:rPr>
              <a:t> </a:t>
            </a:r>
            <a:r>
              <a:rPr sz="2400" dirty="0">
                <a:solidFill>
                  <a:srgbClr val="252525"/>
                </a:solidFill>
                <a:latin typeface="Times New Roman"/>
                <a:cs typeface="Times New Roman"/>
              </a:rPr>
              <a:t>that</a:t>
            </a:r>
            <a:r>
              <a:rPr sz="2400" spc="-30" dirty="0">
                <a:solidFill>
                  <a:srgbClr val="252525"/>
                </a:solidFill>
                <a:latin typeface="Times New Roman"/>
                <a:cs typeface="Times New Roman"/>
              </a:rPr>
              <a:t> </a:t>
            </a:r>
            <a:r>
              <a:rPr sz="2400" dirty="0">
                <a:solidFill>
                  <a:srgbClr val="252525"/>
                </a:solidFill>
                <a:latin typeface="Times New Roman"/>
                <a:cs typeface="Times New Roman"/>
              </a:rPr>
              <a:t>a</a:t>
            </a:r>
            <a:r>
              <a:rPr sz="2400" spc="-15" dirty="0">
                <a:solidFill>
                  <a:srgbClr val="252525"/>
                </a:solidFill>
                <a:latin typeface="Times New Roman"/>
                <a:cs typeface="Times New Roman"/>
              </a:rPr>
              <a:t> </a:t>
            </a:r>
            <a:r>
              <a:rPr sz="2400" dirty="0">
                <a:solidFill>
                  <a:srgbClr val="252525"/>
                </a:solidFill>
                <a:latin typeface="Times New Roman"/>
                <a:cs typeface="Times New Roman"/>
              </a:rPr>
              <a:t>change</a:t>
            </a:r>
            <a:r>
              <a:rPr sz="2400" spc="-10" dirty="0">
                <a:solidFill>
                  <a:srgbClr val="252525"/>
                </a:solidFill>
                <a:latin typeface="Times New Roman"/>
                <a:cs typeface="Times New Roman"/>
              </a:rPr>
              <a:t> </a:t>
            </a:r>
            <a:r>
              <a:rPr sz="2400" spc="-5" dirty="0">
                <a:solidFill>
                  <a:srgbClr val="252525"/>
                </a:solidFill>
                <a:latin typeface="Times New Roman"/>
                <a:cs typeface="Times New Roman"/>
              </a:rPr>
              <a:t>has </a:t>
            </a:r>
            <a:r>
              <a:rPr sz="2400" dirty="0">
                <a:solidFill>
                  <a:srgbClr val="252525"/>
                </a:solidFill>
                <a:latin typeface="Times New Roman"/>
                <a:cs typeface="Times New Roman"/>
              </a:rPr>
              <a:t>occurred</a:t>
            </a:r>
            <a:endParaRPr sz="2400">
              <a:latin typeface="Times New Roman"/>
              <a:cs typeface="Times New Roman"/>
            </a:endParaRPr>
          </a:p>
          <a:p>
            <a:pPr marL="561340" marR="247650" lvl="1" indent="-182880">
              <a:lnSpc>
                <a:spcPct val="140000"/>
              </a:lnSpc>
              <a:spcBef>
                <a:spcPts val="405"/>
              </a:spcBef>
              <a:buClr>
                <a:srgbClr val="0E6EC5"/>
              </a:buClr>
              <a:buFont typeface="Arial MT"/>
              <a:buChar char="•"/>
              <a:tabLst>
                <a:tab pos="561975" algn="l"/>
              </a:tabLst>
            </a:pPr>
            <a:r>
              <a:rPr sz="2400" dirty="0">
                <a:solidFill>
                  <a:srgbClr val="252525"/>
                </a:solidFill>
                <a:latin typeface="Times New Roman"/>
                <a:cs typeface="Times New Roman"/>
              </a:rPr>
              <a:t>Influence</a:t>
            </a:r>
            <a:r>
              <a:rPr sz="2400" spc="-35" dirty="0">
                <a:solidFill>
                  <a:srgbClr val="252525"/>
                </a:solidFill>
                <a:latin typeface="Times New Roman"/>
                <a:cs typeface="Times New Roman"/>
              </a:rPr>
              <a:t> </a:t>
            </a:r>
            <a:r>
              <a:rPr sz="2400" dirty="0">
                <a:solidFill>
                  <a:srgbClr val="252525"/>
                </a:solidFill>
                <a:latin typeface="Times New Roman"/>
                <a:cs typeface="Times New Roman"/>
              </a:rPr>
              <a:t>the</a:t>
            </a:r>
            <a:r>
              <a:rPr sz="2400" spc="-5" dirty="0">
                <a:solidFill>
                  <a:srgbClr val="252525"/>
                </a:solidFill>
                <a:latin typeface="Times New Roman"/>
                <a:cs typeface="Times New Roman"/>
              </a:rPr>
              <a:t> factors</a:t>
            </a:r>
            <a:r>
              <a:rPr sz="2400" spc="-20" dirty="0">
                <a:solidFill>
                  <a:srgbClr val="252525"/>
                </a:solidFill>
                <a:latin typeface="Times New Roman"/>
                <a:cs typeface="Times New Roman"/>
              </a:rPr>
              <a:t> </a:t>
            </a:r>
            <a:r>
              <a:rPr sz="2400" dirty="0">
                <a:solidFill>
                  <a:srgbClr val="252525"/>
                </a:solidFill>
                <a:latin typeface="Times New Roman"/>
                <a:cs typeface="Times New Roman"/>
              </a:rPr>
              <a:t>that</a:t>
            </a:r>
            <a:r>
              <a:rPr sz="2400" spc="-20" dirty="0">
                <a:solidFill>
                  <a:srgbClr val="252525"/>
                </a:solidFill>
                <a:latin typeface="Times New Roman"/>
                <a:cs typeface="Times New Roman"/>
              </a:rPr>
              <a:t> </a:t>
            </a:r>
            <a:r>
              <a:rPr sz="2400" dirty="0">
                <a:solidFill>
                  <a:srgbClr val="252525"/>
                </a:solidFill>
                <a:latin typeface="Times New Roman"/>
                <a:cs typeface="Times New Roman"/>
              </a:rPr>
              <a:t>create</a:t>
            </a:r>
            <a:r>
              <a:rPr sz="2400" spc="-40" dirty="0">
                <a:solidFill>
                  <a:srgbClr val="252525"/>
                </a:solidFill>
                <a:latin typeface="Times New Roman"/>
                <a:cs typeface="Times New Roman"/>
              </a:rPr>
              <a:t> </a:t>
            </a:r>
            <a:r>
              <a:rPr sz="2400" dirty="0">
                <a:solidFill>
                  <a:srgbClr val="252525"/>
                </a:solidFill>
                <a:latin typeface="Times New Roman"/>
                <a:cs typeface="Times New Roman"/>
              </a:rPr>
              <a:t>changes</a:t>
            </a:r>
            <a:r>
              <a:rPr sz="2400" spc="-25" dirty="0">
                <a:solidFill>
                  <a:srgbClr val="252525"/>
                </a:solidFill>
                <a:latin typeface="Times New Roman"/>
                <a:cs typeface="Times New Roman"/>
              </a:rPr>
              <a:t> </a:t>
            </a:r>
            <a:r>
              <a:rPr sz="2400" dirty="0">
                <a:solidFill>
                  <a:srgbClr val="252525"/>
                </a:solidFill>
                <a:latin typeface="Times New Roman"/>
                <a:cs typeface="Times New Roman"/>
              </a:rPr>
              <a:t>to</a:t>
            </a:r>
            <a:r>
              <a:rPr sz="2400" spc="-10" dirty="0">
                <a:solidFill>
                  <a:srgbClr val="252525"/>
                </a:solidFill>
                <a:latin typeface="Times New Roman"/>
                <a:cs typeface="Times New Roman"/>
              </a:rPr>
              <a:t> </a:t>
            </a:r>
            <a:r>
              <a:rPr sz="2400" dirty="0">
                <a:solidFill>
                  <a:srgbClr val="252525"/>
                </a:solidFill>
                <a:latin typeface="Times New Roman"/>
                <a:cs typeface="Times New Roman"/>
              </a:rPr>
              <a:t>ensure</a:t>
            </a:r>
            <a:r>
              <a:rPr sz="2400" spc="-15" dirty="0">
                <a:solidFill>
                  <a:srgbClr val="252525"/>
                </a:solidFill>
                <a:latin typeface="Times New Roman"/>
                <a:cs typeface="Times New Roman"/>
              </a:rPr>
              <a:t> </a:t>
            </a:r>
            <a:r>
              <a:rPr sz="2400" dirty="0">
                <a:solidFill>
                  <a:srgbClr val="252525"/>
                </a:solidFill>
                <a:latin typeface="Times New Roman"/>
                <a:cs typeface="Times New Roman"/>
              </a:rPr>
              <a:t>they</a:t>
            </a:r>
            <a:r>
              <a:rPr sz="2400" spc="-30" dirty="0">
                <a:solidFill>
                  <a:srgbClr val="252525"/>
                </a:solidFill>
                <a:latin typeface="Times New Roman"/>
                <a:cs typeface="Times New Roman"/>
              </a:rPr>
              <a:t> </a:t>
            </a:r>
            <a:r>
              <a:rPr sz="2400" dirty="0">
                <a:solidFill>
                  <a:srgbClr val="252525"/>
                </a:solidFill>
                <a:latin typeface="Times New Roman"/>
                <a:cs typeface="Times New Roman"/>
              </a:rPr>
              <a:t>are </a:t>
            </a:r>
            <a:r>
              <a:rPr sz="2400" spc="-585" dirty="0">
                <a:solidFill>
                  <a:srgbClr val="252525"/>
                </a:solidFill>
                <a:latin typeface="Times New Roman"/>
                <a:cs typeface="Times New Roman"/>
              </a:rPr>
              <a:t> </a:t>
            </a:r>
            <a:r>
              <a:rPr sz="2400" dirty="0">
                <a:solidFill>
                  <a:srgbClr val="252525"/>
                </a:solidFill>
                <a:latin typeface="Times New Roman"/>
                <a:cs typeface="Times New Roman"/>
              </a:rPr>
              <a:t>beneficial</a:t>
            </a:r>
            <a:endParaRPr sz="2400">
              <a:latin typeface="Times New Roman"/>
              <a:cs typeface="Times New Roman"/>
            </a:endParaRPr>
          </a:p>
          <a:p>
            <a:pPr marL="561340" lvl="1" indent="-183515">
              <a:lnSpc>
                <a:spcPct val="100000"/>
              </a:lnSpc>
              <a:spcBef>
                <a:spcPts val="1550"/>
              </a:spcBef>
              <a:buClr>
                <a:srgbClr val="0E6EC5"/>
              </a:buClr>
              <a:buFont typeface="Arial MT"/>
              <a:buChar char="•"/>
              <a:tabLst>
                <a:tab pos="561975" algn="l"/>
              </a:tabLst>
            </a:pPr>
            <a:r>
              <a:rPr sz="2400" dirty="0">
                <a:solidFill>
                  <a:srgbClr val="252525"/>
                </a:solidFill>
                <a:latin typeface="Times New Roman"/>
                <a:cs typeface="Times New Roman"/>
              </a:rPr>
              <a:t>Manage</a:t>
            </a:r>
            <a:r>
              <a:rPr sz="2400" spc="-20" dirty="0">
                <a:solidFill>
                  <a:srgbClr val="252525"/>
                </a:solidFill>
                <a:latin typeface="Times New Roman"/>
                <a:cs typeface="Times New Roman"/>
              </a:rPr>
              <a:t> </a:t>
            </a:r>
            <a:r>
              <a:rPr sz="2400" dirty="0">
                <a:solidFill>
                  <a:srgbClr val="252525"/>
                </a:solidFill>
                <a:latin typeface="Times New Roman"/>
                <a:cs typeface="Times New Roman"/>
              </a:rPr>
              <a:t>actual</a:t>
            </a:r>
            <a:r>
              <a:rPr sz="2400" spc="-40" dirty="0">
                <a:solidFill>
                  <a:srgbClr val="252525"/>
                </a:solidFill>
                <a:latin typeface="Times New Roman"/>
                <a:cs typeface="Times New Roman"/>
              </a:rPr>
              <a:t> </a:t>
            </a:r>
            <a:r>
              <a:rPr sz="2400" dirty="0">
                <a:solidFill>
                  <a:srgbClr val="252525"/>
                </a:solidFill>
                <a:latin typeface="Times New Roman"/>
                <a:cs typeface="Times New Roman"/>
              </a:rPr>
              <a:t>changes</a:t>
            </a:r>
            <a:r>
              <a:rPr sz="2400" spc="-15" dirty="0">
                <a:solidFill>
                  <a:srgbClr val="252525"/>
                </a:solidFill>
                <a:latin typeface="Times New Roman"/>
                <a:cs typeface="Times New Roman"/>
              </a:rPr>
              <a:t> </a:t>
            </a:r>
            <a:r>
              <a:rPr sz="2400" dirty="0">
                <a:solidFill>
                  <a:srgbClr val="252525"/>
                </a:solidFill>
                <a:latin typeface="Times New Roman"/>
                <a:cs typeface="Times New Roman"/>
              </a:rPr>
              <a:t>when</a:t>
            </a:r>
            <a:r>
              <a:rPr sz="2400" spc="-10" dirty="0">
                <a:solidFill>
                  <a:srgbClr val="252525"/>
                </a:solidFill>
                <a:latin typeface="Times New Roman"/>
                <a:cs typeface="Times New Roman"/>
              </a:rPr>
              <a:t> </a:t>
            </a:r>
            <a:r>
              <a:rPr sz="2400" dirty="0">
                <a:solidFill>
                  <a:srgbClr val="252525"/>
                </a:solidFill>
                <a:latin typeface="Times New Roman"/>
                <a:cs typeface="Times New Roman"/>
              </a:rPr>
              <a:t>and</a:t>
            </a:r>
            <a:r>
              <a:rPr sz="2400" spc="-25" dirty="0">
                <a:solidFill>
                  <a:srgbClr val="252525"/>
                </a:solidFill>
                <a:latin typeface="Times New Roman"/>
                <a:cs typeface="Times New Roman"/>
              </a:rPr>
              <a:t> </a:t>
            </a:r>
            <a:r>
              <a:rPr sz="2400" spc="-5" dirty="0">
                <a:solidFill>
                  <a:srgbClr val="252525"/>
                </a:solidFill>
                <a:latin typeface="Times New Roman"/>
                <a:cs typeface="Times New Roman"/>
              </a:rPr>
              <a:t>as</a:t>
            </a:r>
            <a:r>
              <a:rPr sz="2400" spc="-10" dirty="0">
                <a:solidFill>
                  <a:srgbClr val="252525"/>
                </a:solidFill>
                <a:latin typeface="Times New Roman"/>
                <a:cs typeface="Times New Roman"/>
              </a:rPr>
              <a:t> </a:t>
            </a:r>
            <a:r>
              <a:rPr sz="2400" dirty="0">
                <a:solidFill>
                  <a:srgbClr val="252525"/>
                </a:solidFill>
                <a:latin typeface="Times New Roman"/>
                <a:cs typeface="Times New Roman"/>
              </a:rPr>
              <a:t>they</a:t>
            </a:r>
            <a:r>
              <a:rPr sz="2400" spc="-20" dirty="0">
                <a:solidFill>
                  <a:srgbClr val="252525"/>
                </a:solidFill>
                <a:latin typeface="Times New Roman"/>
                <a:cs typeface="Times New Roman"/>
              </a:rPr>
              <a:t> </a:t>
            </a:r>
            <a:r>
              <a:rPr sz="2400" dirty="0">
                <a:solidFill>
                  <a:srgbClr val="252525"/>
                </a:solidFill>
                <a:latin typeface="Times New Roman"/>
                <a:cs typeface="Times New Roman"/>
              </a:rPr>
              <a:t>occur</a:t>
            </a:r>
            <a:endParaRPr sz="2400">
              <a:latin typeface="Times New Roman"/>
              <a:cs typeface="Times New Roman"/>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4460" rIns="0" bIns="0" rtlCol="0">
            <a:spAutoFit/>
          </a:bodyPr>
          <a:lstStyle/>
          <a:p>
            <a:pPr marL="12700" marR="5080">
              <a:lnSpc>
                <a:spcPts val="4900"/>
              </a:lnSpc>
              <a:spcBef>
                <a:spcPts val="980"/>
              </a:spcBef>
            </a:pPr>
            <a:r>
              <a:rPr spc="10" dirty="0">
                <a:solidFill>
                  <a:srgbClr val="252525"/>
                </a:solidFill>
              </a:rPr>
              <a:t>Integrated</a:t>
            </a:r>
            <a:r>
              <a:rPr spc="-165" dirty="0">
                <a:solidFill>
                  <a:srgbClr val="252525"/>
                </a:solidFill>
              </a:rPr>
              <a:t> </a:t>
            </a:r>
            <a:r>
              <a:rPr spc="-125" dirty="0">
                <a:solidFill>
                  <a:srgbClr val="252525"/>
                </a:solidFill>
              </a:rPr>
              <a:t>Change</a:t>
            </a:r>
            <a:r>
              <a:rPr spc="-165" dirty="0">
                <a:solidFill>
                  <a:srgbClr val="252525"/>
                </a:solidFill>
              </a:rPr>
              <a:t> </a:t>
            </a:r>
            <a:r>
              <a:rPr spc="-80" dirty="0">
                <a:solidFill>
                  <a:srgbClr val="252525"/>
                </a:solidFill>
              </a:rPr>
              <a:t>Control </a:t>
            </a:r>
            <a:r>
              <a:rPr spc="-1185" dirty="0">
                <a:solidFill>
                  <a:srgbClr val="252525"/>
                </a:solidFill>
              </a:rPr>
              <a:t> </a:t>
            </a:r>
            <a:r>
              <a:rPr spc="-90" dirty="0">
                <a:solidFill>
                  <a:srgbClr val="252525"/>
                </a:solidFill>
              </a:rPr>
              <a:t>Process</a:t>
            </a:r>
          </a:p>
        </p:txBody>
      </p:sp>
      <p:pic>
        <p:nvPicPr>
          <p:cNvPr id="3" name="object 3"/>
          <p:cNvPicPr/>
          <p:nvPr/>
        </p:nvPicPr>
        <p:blipFill>
          <a:blip r:embed="rId2" cstate="print"/>
          <a:stretch>
            <a:fillRect/>
          </a:stretch>
        </p:blipFill>
        <p:spPr>
          <a:xfrm>
            <a:off x="1184147" y="1840688"/>
            <a:ext cx="6929951" cy="4636312"/>
          </a:xfrm>
          <a:prstGeom prst="rect">
            <a:avLst/>
          </a:prstGeom>
        </p:spPr>
      </p:pic>
      <p:sp>
        <p:nvSpPr>
          <p:cNvPr id="4" name="object 4"/>
          <p:cNvSpPr txBox="1"/>
          <p:nvPr/>
        </p:nvSpPr>
        <p:spPr>
          <a:xfrm>
            <a:off x="8082026" y="6570890"/>
            <a:ext cx="274955" cy="245110"/>
          </a:xfrm>
          <a:prstGeom prst="rect">
            <a:avLst/>
          </a:prstGeom>
        </p:spPr>
        <p:txBody>
          <a:bodyPr vert="horz" wrap="square" lIns="0" tIns="15875" rIns="0" bIns="0" rtlCol="0">
            <a:spAutoFit/>
          </a:bodyPr>
          <a:lstStyle/>
          <a:p>
            <a:pPr marL="51435">
              <a:lnSpc>
                <a:spcPct val="100000"/>
              </a:lnSpc>
              <a:spcBef>
                <a:spcPts val="125"/>
              </a:spcBef>
            </a:pPr>
            <a:fld id="{81D60167-4931-47E6-BA6A-407CBD079E47}" type="slidenum">
              <a:rPr sz="1400" dirty="0">
                <a:latin typeface="Arial MT"/>
                <a:cs typeface="Arial MT"/>
              </a:rPr>
              <a:t>18</a:t>
            </a:fld>
            <a:endParaRPr sz="1400">
              <a:latin typeface="Arial MT"/>
              <a:cs typeface="Arial MT"/>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94588" y="1737360"/>
            <a:ext cx="7475220" cy="0"/>
          </a:xfrm>
          <a:custGeom>
            <a:avLst/>
            <a:gdLst/>
            <a:ahLst/>
            <a:cxnLst/>
            <a:rect l="l" t="t" r="r" b="b"/>
            <a:pathLst>
              <a:path w="7475220">
                <a:moveTo>
                  <a:pt x="0" y="0"/>
                </a:moveTo>
                <a:lnTo>
                  <a:pt x="7475219" y="0"/>
                </a:lnTo>
              </a:path>
            </a:pathLst>
          </a:custGeom>
          <a:ln w="6096">
            <a:solidFill>
              <a:srgbClr val="7E7E7E"/>
            </a:solidFill>
          </a:ln>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124460" rIns="0" bIns="0" rtlCol="0">
            <a:spAutoFit/>
          </a:bodyPr>
          <a:lstStyle/>
          <a:p>
            <a:pPr marL="12700" marR="5080">
              <a:lnSpc>
                <a:spcPts val="4900"/>
              </a:lnSpc>
              <a:spcBef>
                <a:spcPts val="980"/>
              </a:spcBef>
            </a:pPr>
            <a:r>
              <a:rPr spc="-125" dirty="0">
                <a:solidFill>
                  <a:srgbClr val="252525"/>
                </a:solidFill>
              </a:rPr>
              <a:t>Change</a:t>
            </a:r>
            <a:r>
              <a:rPr spc="-150" dirty="0">
                <a:solidFill>
                  <a:srgbClr val="252525"/>
                </a:solidFill>
              </a:rPr>
              <a:t> </a:t>
            </a:r>
            <a:r>
              <a:rPr spc="-80" dirty="0">
                <a:solidFill>
                  <a:srgbClr val="252525"/>
                </a:solidFill>
              </a:rPr>
              <a:t>Control</a:t>
            </a:r>
            <a:r>
              <a:rPr spc="-150" dirty="0">
                <a:solidFill>
                  <a:srgbClr val="252525"/>
                </a:solidFill>
              </a:rPr>
              <a:t> </a:t>
            </a:r>
            <a:r>
              <a:rPr spc="-60" dirty="0">
                <a:solidFill>
                  <a:srgbClr val="252525"/>
                </a:solidFill>
              </a:rPr>
              <a:t>on</a:t>
            </a:r>
            <a:r>
              <a:rPr spc="-130" dirty="0">
                <a:solidFill>
                  <a:srgbClr val="252525"/>
                </a:solidFill>
              </a:rPr>
              <a:t> </a:t>
            </a:r>
            <a:r>
              <a:rPr spc="-80" dirty="0">
                <a:solidFill>
                  <a:srgbClr val="252525"/>
                </a:solidFill>
              </a:rPr>
              <a:t>Software </a:t>
            </a:r>
            <a:r>
              <a:rPr spc="-1185" dirty="0">
                <a:solidFill>
                  <a:srgbClr val="252525"/>
                </a:solidFill>
              </a:rPr>
              <a:t> </a:t>
            </a:r>
            <a:r>
              <a:rPr spc="-10" dirty="0">
                <a:solidFill>
                  <a:srgbClr val="252525"/>
                </a:solidFill>
              </a:rPr>
              <a:t>Projects</a:t>
            </a:r>
          </a:p>
        </p:txBody>
      </p:sp>
      <p:sp>
        <p:nvSpPr>
          <p:cNvPr id="5" name="object 5"/>
          <p:cNvSpPr txBox="1"/>
          <p:nvPr/>
        </p:nvSpPr>
        <p:spPr>
          <a:xfrm>
            <a:off x="8082026" y="6570890"/>
            <a:ext cx="274955" cy="245110"/>
          </a:xfrm>
          <a:prstGeom prst="rect">
            <a:avLst/>
          </a:prstGeom>
        </p:spPr>
        <p:txBody>
          <a:bodyPr vert="horz" wrap="square" lIns="0" tIns="15875" rIns="0" bIns="0" rtlCol="0">
            <a:spAutoFit/>
          </a:bodyPr>
          <a:lstStyle/>
          <a:p>
            <a:pPr marL="51435">
              <a:lnSpc>
                <a:spcPct val="100000"/>
              </a:lnSpc>
              <a:spcBef>
                <a:spcPts val="125"/>
              </a:spcBef>
            </a:pPr>
            <a:fld id="{81D60167-4931-47E6-BA6A-407CBD079E47}" type="slidenum">
              <a:rPr sz="1400" dirty="0">
                <a:latin typeface="Arial MT"/>
                <a:cs typeface="Arial MT"/>
              </a:rPr>
              <a:t>19</a:t>
            </a:fld>
            <a:endParaRPr sz="1400">
              <a:latin typeface="Arial MT"/>
              <a:cs typeface="Arial MT"/>
            </a:endParaRPr>
          </a:p>
        </p:txBody>
      </p:sp>
      <p:sp>
        <p:nvSpPr>
          <p:cNvPr id="4" name="object 4"/>
          <p:cNvSpPr txBox="1"/>
          <p:nvPr/>
        </p:nvSpPr>
        <p:spPr>
          <a:xfrm>
            <a:off x="809650" y="1909698"/>
            <a:ext cx="7607934" cy="4370070"/>
          </a:xfrm>
          <a:prstGeom prst="rect">
            <a:avLst/>
          </a:prstGeom>
        </p:spPr>
        <p:txBody>
          <a:bodyPr vert="horz" wrap="square" lIns="0" tIns="100965" rIns="0" bIns="0" rtlCol="0">
            <a:spAutoFit/>
          </a:bodyPr>
          <a:lstStyle/>
          <a:p>
            <a:pPr marL="287020" marR="5715" indent="-274955">
              <a:lnSpc>
                <a:spcPts val="2880"/>
              </a:lnSpc>
              <a:spcBef>
                <a:spcPts val="795"/>
              </a:spcBef>
              <a:buClr>
                <a:srgbClr val="0E6EC5"/>
              </a:buClr>
              <a:buFont typeface="Arial MT"/>
              <a:buChar char="•"/>
              <a:tabLst>
                <a:tab pos="287655" algn="l"/>
              </a:tabLst>
            </a:pPr>
            <a:r>
              <a:rPr sz="3000" b="1" dirty="0">
                <a:solidFill>
                  <a:srgbClr val="252525"/>
                </a:solidFill>
                <a:latin typeface="Times New Roman"/>
                <a:cs typeface="Times New Roman"/>
              </a:rPr>
              <a:t>Former</a:t>
            </a:r>
            <a:r>
              <a:rPr sz="3000" b="1" spc="-45" dirty="0">
                <a:solidFill>
                  <a:srgbClr val="252525"/>
                </a:solidFill>
                <a:latin typeface="Times New Roman"/>
                <a:cs typeface="Times New Roman"/>
              </a:rPr>
              <a:t> </a:t>
            </a:r>
            <a:r>
              <a:rPr sz="3000" b="1" dirty="0">
                <a:solidFill>
                  <a:srgbClr val="252525"/>
                </a:solidFill>
                <a:latin typeface="Times New Roman"/>
                <a:cs typeface="Times New Roman"/>
              </a:rPr>
              <a:t>view</a:t>
            </a:r>
            <a:r>
              <a:rPr sz="3000" dirty="0">
                <a:solidFill>
                  <a:srgbClr val="252525"/>
                </a:solidFill>
                <a:latin typeface="Times New Roman"/>
                <a:cs typeface="Times New Roman"/>
              </a:rPr>
              <a:t>:</a:t>
            </a:r>
            <a:r>
              <a:rPr sz="3000" spc="-60" dirty="0">
                <a:solidFill>
                  <a:srgbClr val="252525"/>
                </a:solidFill>
                <a:latin typeface="Times New Roman"/>
                <a:cs typeface="Times New Roman"/>
              </a:rPr>
              <a:t> </a:t>
            </a:r>
            <a:r>
              <a:rPr sz="3000" dirty="0">
                <a:solidFill>
                  <a:srgbClr val="252525"/>
                </a:solidFill>
                <a:latin typeface="Times New Roman"/>
                <a:cs typeface="Times New Roman"/>
              </a:rPr>
              <a:t>The</a:t>
            </a:r>
            <a:r>
              <a:rPr sz="3000" spc="-5" dirty="0">
                <a:solidFill>
                  <a:srgbClr val="252525"/>
                </a:solidFill>
                <a:latin typeface="Times New Roman"/>
                <a:cs typeface="Times New Roman"/>
              </a:rPr>
              <a:t> project</a:t>
            </a:r>
            <a:r>
              <a:rPr sz="3000" spc="20" dirty="0">
                <a:solidFill>
                  <a:srgbClr val="252525"/>
                </a:solidFill>
                <a:latin typeface="Times New Roman"/>
                <a:cs typeface="Times New Roman"/>
              </a:rPr>
              <a:t> </a:t>
            </a:r>
            <a:r>
              <a:rPr sz="3000" dirty="0">
                <a:solidFill>
                  <a:srgbClr val="252525"/>
                </a:solidFill>
                <a:latin typeface="Times New Roman"/>
                <a:cs typeface="Times New Roman"/>
              </a:rPr>
              <a:t>team</a:t>
            </a:r>
            <a:r>
              <a:rPr sz="3000" spc="5" dirty="0">
                <a:solidFill>
                  <a:srgbClr val="252525"/>
                </a:solidFill>
                <a:latin typeface="Times New Roman"/>
                <a:cs typeface="Times New Roman"/>
              </a:rPr>
              <a:t> </a:t>
            </a:r>
            <a:r>
              <a:rPr sz="3000" dirty="0">
                <a:solidFill>
                  <a:srgbClr val="252525"/>
                </a:solidFill>
                <a:latin typeface="Times New Roman"/>
                <a:cs typeface="Times New Roman"/>
              </a:rPr>
              <a:t>should</a:t>
            </a:r>
            <a:r>
              <a:rPr sz="3000" spc="-10" dirty="0">
                <a:solidFill>
                  <a:srgbClr val="252525"/>
                </a:solidFill>
                <a:latin typeface="Times New Roman"/>
                <a:cs typeface="Times New Roman"/>
              </a:rPr>
              <a:t> </a:t>
            </a:r>
            <a:r>
              <a:rPr sz="3000" spc="-5" dirty="0">
                <a:solidFill>
                  <a:srgbClr val="252525"/>
                </a:solidFill>
                <a:latin typeface="Times New Roman"/>
                <a:cs typeface="Times New Roman"/>
              </a:rPr>
              <a:t>strive</a:t>
            </a:r>
            <a:r>
              <a:rPr sz="3000" spc="5" dirty="0">
                <a:solidFill>
                  <a:srgbClr val="252525"/>
                </a:solidFill>
                <a:latin typeface="Times New Roman"/>
                <a:cs typeface="Times New Roman"/>
              </a:rPr>
              <a:t> </a:t>
            </a:r>
            <a:r>
              <a:rPr sz="3000" dirty="0">
                <a:solidFill>
                  <a:srgbClr val="252525"/>
                </a:solidFill>
                <a:latin typeface="Times New Roman"/>
                <a:cs typeface="Times New Roman"/>
              </a:rPr>
              <a:t>to </a:t>
            </a:r>
            <a:r>
              <a:rPr sz="3000" spc="-735" dirty="0">
                <a:solidFill>
                  <a:srgbClr val="252525"/>
                </a:solidFill>
                <a:latin typeface="Times New Roman"/>
                <a:cs typeface="Times New Roman"/>
              </a:rPr>
              <a:t> </a:t>
            </a:r>
            <a:r>
              <a:rPr sz="3000" dirty="0">
                <a:solidFill>
                  <a:srgbClr val="252525"/>
                </a:solidFill>
                <a:latin typeface="Times New Roman"/>
                <a:cs typeface="Times New Roman"/>
              </a:rPr>
              <a:t>do</a:t>
            </a:r>
            <a:r>
              <a:rPr sz="3000" spc="45" dirty="0">
                <a:solidFill>
                  <a:srgbClr val="252525"/>
                </a:solidFill>
                <a:latin typeface="Times New Roman"/>
                <a:cs typeface="Times New Roman"/>
              </a:rPr>
              <a:t> </a:t>
            </a:r>
            <a:r>
              <a:rPr sz="3000" spc="-5" dirty="0">
                <a:solidFill>
                  <a:srgbClr val="252525"/>
                </a:solidFill>
                <a:latin typeface="Times New Roman"/>
                <a:cs typeface="Times New Roman"/>
              </a:rPr>
              <a:t>exactly</a:t>
            </a:r>
            <a:r>
              <a:rPr sz="3000" spc="80" dirty="0">
                <a:solidFill>
                  <a:srgbClr val="252525"/>
                </a:solidFill>
                <a:latin typeface="Times New Roman"/>
                <a:cs typeface="Times New Roman"/>
              </a:rPr>
              <a:t> </a:t>
            </a:r>
            <a:r>
              <a:rPr sz="3000" dirty="0">
                <a:solidFill>
                  <a:srgbClr val="252525"/>
                </a:solidFill>
                <a:latin typeface="Times New Roman"/>
                <a:cs typeface="Times New Roman"/>
              </a:rPr>
              <a:t>what</a:t>
            </a:r>
            <a:r>
              <a:rPr sz="3000" spc="50" dirty="0">
                <a:solidFill>
                  <a:srgbClr val="252525"/>
                </a:solidFill>
                <a:latin typeface="Times New Roman"/>
                <a:cs typeface="Times New Roman"/>
              </a:rPr>
              <a:t> </a:t>
            </a:r>
            <a:r>
              <a:rPr sz="3000" dirty="0">
                <a:solidFill>
                  <a:srgbClr val="252525"/>
                </a:solidFill>
                <a:latin typeface="Times New Roman"/>
                <a:cs typeface="Times New Roman"/>
              </a:rPr>
              <a:t>was</a:t>
            </a:r>
            <a:r>
              <a:rPr sz="3000" spc="40" dirty="0">
                <a:solidFill>
                  <a:srgbClr val="252525"/>
                </a:solidFill>
                <a:latin typeface="Times New Roman"/>
                <a:cs typeface="Times New Roman"/>
              </a:rPr>
              <a:t> </a:t>
            </a:r>
            <a:r>
              <a:rPr sz="3000" dirty="0">
                <a:solidFill>
                  <a:srgbClr val="252525"/>
                </a:solidFill>
                <a:latin typeface="Times New Roman"/>
                <a:cs typeface="Times New Roman"/>
              </a:rPr>
              <a:t>planned</a:t>
            </a:r>
            <a:r>
              <a:rPr sz="3000" spc="55" dirty="0">
                <a:solidFill>
                  <a:srgbClr val="252525"/>
                </a:solidFill>
                <a:latin typeface="Times New Roman"/>
                <a:cs typeface="Times New Roman"/>
              </a:rPr>
              <a:t> </a:t>
            </a:r>
            <a:r>
              <a:rPr sz="3000" dirty="0">
                <a:solidFill>
                  <a:srgbClr val="252525"/>
                </a:solidFill>
                <a:latin typeface="Times New Roman"/>
                <a:cs typeface="Times New Roman"/>
              </a:rPr>
              <a:t>on</a:t>
            </a:r>
            <a:r>
              <a:rPr sz="3000" spc="45" dirty="0">
                <a:solidFill>
                  <a:srgbClr val="252525"/>
                </a:solidFill>
                <a:latin typeface="Times New Roman"/>
                <a:cs typeface="Times New Roman"/>
              </a:rPr>
              <a:t> </a:t>
            </a:r>
            <a:r>
              <a:rPr sz="3000" spc="-5" dirty="0">
                <a:solidFill>
                  <a:srgbClr val="252525"/>
                </a:solidFill>
                <a:latin typeface="Times New Roman"/>
                <a:cs typeface="Times New Roman"/>
              </a:rPr>
              <a:t>time</a:t>
            </a:r>
            <a:r>
              <a:rPr sz="3000" spc="75" dirty="0">
                <a:solidFill>
                  <a:srgbClr val="252525"/>
                </a:solidFill>
                <a:latin typeface="Times New Roman"/>
                <a:cs typeface="Times New Roman"/>
              </a:rPr>
              <a:t> </a:t>
            </a:r>
            <a:r>
              <a:rPr sz="3000" dirty="0">
                <a:solidFill>
                  <a:srgbClr val="252525"/>
                </a:solidFill>
                <a:latin typeface="Times New Roman"/>
                <a:cs typeface="Times New Roman"/>
              </a:rPr>
              <a:t>and </a:t>
            </a:r>
            <a:r>
              <a:rPr sz="3000" spc="5" dirty="0">
                <a:solidFill>
                  <a:srgbClr val="252525"/>
                </a:solidFill>
                <a:latin typeface="Times New Roman"/>
                <a:cs typeface="Times New Roman"/>
              </a:rPr>
              <a:t> </a:t>
            </a:r>
            <a:r>
              <a:rPr sz="3000" spc="-5" dirty="0">
                <a:solidFill>
                  <a:srgbClr val="252525"/>
                </a:solidFill>
                <a:latin typeface="Times New Roman"/>
                <a:cs typeface="Times New Roman"/>
              </a:rPr>
              <a:t>within</a:t>
            </a:r>
            <a:r>
              <a:rPr sz="3000" dirty="0">
                <a:solidFill>
                  <a:srgbClr val="252525"/>
                </a:solidFill>
                <a:latin typeface="Times New Roman"/>
                <a:cs typeface="Times New Roman"/>
              </a:rPr>
              <a:t> budget</a:t>
            </a:r>
            <a:endParaRPr sz="3000" dirty="0">
              <a:latin typeface="Times New Roman"/>
              <a:cs typeface="Times New Roman"/>
            </a:endParaRPr>
          </a:p>
          <a:p>
            <a:pPr marL="287020" marR="305435" indent="-274955">
              <a:lnSpc>
                <a:spcPct val="80000"/>
              </a:lnSpc>
              <a:spcBef>
                <a:spcPts val="625"/>
              </a:spcBef>
              <a:buClr>
                <a:srgbClr val="0E6EC5"/>
              </a:buClr>
              <a:buFont typeface="Arial MT"/>
              <a:buChar char="•"/>
              <a:tabLst>
                <a:tab pos="287655" algn="l"/>
              </a:tabLst>
            </a:pPr>
            <a:r>
              <a:rPr sz="3000" b="1" spc="-10" dirty="0">
                <a:solidFill>
                  <a:srgbClr val="252525"/>
                </a:solidFill>
                <a:latin typeface="Times New Roman"/>
                <a:cs typeface="Times New Roman"/>
              </a:rPr>
              <a:t>Problem</a:t>
            </a:r>
            <a:r>
              <a:rPr sz="3000" spc="-10" dirty="0">
                <a:solidFill>
                  <a:srgbClr val="252525"/>
                </a:solidFill>
                <a:latin typeface="Times New Roman"/>
                <a:cs typeface="Times New Roman"/>
              </a:rPr>
              <a:t>:</a:t>
            </a:r>
            <a:r>
              <a:rPr sz="3000" spc="15" dirty="0">
                <a:solidFill>
                  <a:srgbClr val="252525"/>
                </a:solidFill>
                <a:latin typeface="Times New Roman"/>
                <a:cs typeface="Times New Roman"/>
              </a:rPr>
              <a:t> </a:t>
            </a:r>
            <a:r>
              <a:rPr sz="3000" spc="-5" dirty="0">
                <a:solidFill>
                  <a:srgbClr val="252525"/>
                </a:solidFill>
                <a:latin typeface="Times New Roman"/>
                <a:cs typeface="Times New Roman"/>
              </a:rPr>
              <a:t>Stakeholders</a:t>
            </a:r>
            <a:r>
              <a:rPr sz="3000" spc="20" dirty="0">
                <a:solidFill>
                  <a:srgbClr val="252525"/>
                </a:solidFill>
                <a:latin typeface="Times New Roman"/>
                <a:cs typeface="Times New Roman"/>
              </a:rPr>
              <a:t> </a:t>
            </a:r>
            <a:r>
              <a:rPr sz="3000" spc="-5" dirty="0">
                <a:solidFill>
                  <a:srgbClr val="252525"/>
                </a:solidFill>
                <a:latin typeface="Times New Roman"/>
                <a:cs typeface="Times New Roman"/>
              </a:rPr>
              <a:t>rarely</a:t>
            </a:r>
            <a:r>
              <a:rPr sz="3000" spc="25" dirty="0">
                <a:solidFill>
                  <a:srgbClr val="252525"/>
                </a:solidFill>
                <a:latin typeface="Times New Roman"/>
                <a:cs typeface="Times New Roman"/>
              </a:rPr>
              <a:t> </a:t>
            </a:r>
            <a:r>
              <a:rPr sz="3000" dirty="0">
                <a:solidFill>
                  <a:srgbClr val="252525"/>
                </a:solidFill>
                <a:latin typeface="Times New Roman"/>
                <a:cs typeface="Times New Roman"/>
              </a:rPr>
              <a:t>agreed</a:t>
            </a:r>
            <a:r>
              <a:rPr sz="3000" spc="10" dirty="0">
                <a:solidFill>
                  <a:srgbClr val="252525"/>
                </a:solidFill>
                <a:latin typeface="Times New Roman"/>
                <a:cs typeface="Times New Roman"/>
              </a:rPr>
              <a:t> </a:t>
            </a:r>
            <a:r>
              <a:rPr sz="3000" dirty="0">
                <a:solidFill>
                  <a:srgbClr val="252525"/>
                </a:solidFill>
                <a:latin typeface="Times New Roman"/>
                <a:cs typeface="Times New Roman"/>
              </a:rPr>
              <a:t>up-front </a:t>
            </a:r>
            <a:r>
              <a:rPr sz="3000" spc="-735" dirty="0">
                <a:solidFill>
                  <a:srgbClr val="252525"/>
                </a:solidFill>
                <a:latin typeface="Times New Roman"/>
                <a:cs typeface="Times New Roman"/>
              </a:rPr>
              <a:t> </a:t>
            </a:r>
            <a:r>
              <a:rPr sz="3000" dirty="0">
                <a:solidFill>
                  <a:srgbClr val="252525"/>
                </a:solidFill>
                <a:latin typeface="Times New Roman"/>
                <a:cs typeface="Times New Roman"/>
              </a:rPr>
              <a:t>on</a:t>
            </a:r>
            <a:r>
              <a:rPr sz="3000" spc="-10" dirty="0">
                <a:solidFill>
                  <a:srgbClr val="252525"/>
                </a:solidFill>
                <a:latin typeface="Times New Roman"/>
                <a:cs typeface="Times New Roman"/>
              </a:rPr>
              <a:t> </a:t>
            </a:r>
            <a:r>
              <a:rPr sz="3000" spc="-5" dirty="0">
                <a:solidFill>
                  <a:srgbClr val="252525"/>
                </a:solidFill>
                <a:latin typeface="Times New Roman"/>
                <a:cs typeface="Times New Roman"/>
              </a:rPr>
              <a:t>the</a:t>
            </a:r>
            <a:r>
              <a:rPr sz="3000" spc="10" dirty="0">
                <a:solidFill>
                  <a:srgbClr val="252525"/>
                </a:solidFill>
                <a:latin typeface="Times New Roman"/>
                <a:cs typeface="Times New Roman"/>
              </a:rPr>
              <a:t> </a:t>
            </a:r>
            <a:r>
              <a:rPr sz="3000" dirty="0">
                <a:solidFill>
                  <a:srgbClr val="252525"/>
                </a:solidFill>
                <a:latin typeface="Times New Roman"/>
                <a:cs typeface="Times New Roman"/>
              </a:rPr>
              <a:t>project</a:t>
            </a:r>
            <a:r>
              <a:rPr sz="3000" spc="15" dirty="0">
                <a:solidFill>
                  <a:srgbClr val="252525"/>
                </a:solidFill>
                <a:latin typeface="Times New Roman"/>
                <a:cs typeface="Times New Roman"/>
              </a:rPr>
              <a:t> </a:t>
            </a:r>
            <a:r>
              <a:rPr sz="3000" dirty="0">
                <a:solidFill>
                  <a:srgbClr val="252525"/>
                </a:solidFill>
                <a:latin typeface="Times New Roman"/>
                <a:cs typeface="Times New Roman"/>
              </a:rPr>
              <a:t>scope,</a:t>
            </a:r>
            <a:r>
              <a:rPr sz="3000" spc="-5" dirty="0">
                <a:solidFill>
                  <a:srgbClr val="252525"/>
                </a:solidFill>
                <a:latin typeface="Times New Roman"/>
                <a:cs typeface="Times New Roman"/>
              </a:rPr>
              <a:t> </a:t>
            </a:r>
            <a:r>
              <a:rPr sz="3000" dirty="0">
                <a:solidFill>
                  <a:srgbClr val="252525"/>
                </a:solidFill>
                <a:latin typeface="Times New Roman"/>
                <a:cs typeface="Times New Roman"/>
              </a:rPr>
              <a:t>and</a:t>
            </a:r>
            <a:r>
              <a:rPr sz="3000" spc="-5" dirty="0">
                <a:solidFill>
                  <a:srgbClr val="252525"/>
                </a:solidFill>
                <a:latin typeface="Times New Roman"/>
                <a:cs typeface="Times New Roman"/>
              </a:rPr>
              <a:t> time</a:t>
            </a:r>
            <a:r>
              <a:rPr sz="3000" spc="30" dirty="0">
                <a:solidFill>
                  <a:srgbClr val="252525"/>
                </a:solidFill>
                <a:latin typeface="Times New Roman"/>
                <a:cs typeface="Times New Roman"/>
              </a:rPr>
              <a:t> </a:t>
            </a:r>
            <a:r>
              <a:rPr sz="3000" dirty="0">
                <a:solidFill>
                  <a:srgbClr val="252525"/>
                </a:solidFill>
                <a:latin typeface="Times New Roman"/>
                <a:cs typeface="Times New Roman"/>
              </a:rPr>
              <a:t>and</a:t>
            </a:r>
            <a:r>
              <a:rPr sz="3000" spc="-5" dirty="0">
                <a:solidFill>
                  <a:srgbClr val="252525"/>
                </a:solidFill>
                <a:latin typeface="Times New Roman"/>
                <a:cs typeface="Times New Roman"/>
              </a:rPr>
              <a:t> </a:t>
            </a:r>
            <a:r>
              <a:rPr sz="3000" dirty="0">
                <a:solidFill>
                  <a:srgbClr val="252525"/>
                </a:solidFill>
                <a:latin typeface="Times New Roman"/>
                <a:cs typeface="Times New Roman"/>
              </a:rPr>
              <a:t>cost </a:t>
            </a:r>
            <a:r>
              <a:rPr sz="3000" spc="5" dirty="0">
                <a:solidFill>
                  <a:srgbClr val="252525"/>
                </a:solidFill>
                <a:latin typeface="Times New Roman"/>
                <a:cs typeface="Times New Roman"/>
              </a:rPr>
              <a:t> </a:t>
            </a:r>
            <a:r>
              <a:rPr sz="3000" spc="-5" dirty="0">
                <a:solidFill>
                  <a:srgbClr val="252525"/>
                </a:solidFill>
                <a:latin typeface="Times New Roman"/>
                <a:cs typeface="Times New Roman"/>
              </a:rPr>
              <a:t>estimates</a:t>
            </a:r>
            <a:r>
              <a:rPr sz="3000" spc="30" dirty="0">
                <a:solidFill>
                  <a:srgbClr val="252525"/>
                </a:solidFill>
                <a:latin typeface="Times New Roman"/>
                <a:cs typeface="Times New Roman"/>
              </a:rPr>
              <a:t> </a:t>
            </a:r>
            <a:r>
              <a:rPr sz="3000" dirty="0">
                <a:solidFill>
                  <a:srgbClr val="252525"/>
                </a:solidFill>
                <a:latin typeface="Times New Roman"/>
                <a:cs typeface="Times New Roman"/>
              </a:rPr>
              <a:t>were </a:t>
            </a:r>
            <a:r>
              <a:rPr sz="3000" spc="-5" dirty="0">
                <a:solidFill>
                  <a:srgbClr val="252525"/>
                </a:solidFill>
                <a:latin typeface="Times New Roman"/>
                <a:cs typeface="Times New Roman"/>
              </a:rPr>
              <a:t>inaccurate</a:t>
            </a:r>
            <a:endParaRPr sz="3000" dirty="0">
              <a:latin typeface="Times New Roman"/>
              <a:cs typeface="Times New Roman"/>
            </a:endParaRPr>
          </a:p>
          <a:p>
            <a:pPr marL="287020" marR="1222375" indent="-274955" algn="just">
              <a:lnSpc>
                <a:spcPct val="80000"/>
              </a:lnSpc>
              <a:spcBef>
                <a:spcPts val="605"/>
              </a:spcBef>
              <a:buClr>
                <a:srgbClr val="0E6EC5"/>
              </a:buClr>
              <a:buFont typeface="Arial MT"/>
              <a:buChar char="•"/>
              <a:tabLst>
                <a:tab pos="287655" algn="l"/>
              </a:tabLst>
            </a:pPr>
            <a:r>
              <a:rPr sz="3000" b="1" dirty="0">
                <a:solidFill>
                  <a:srgbClr val="252525"/>
                </a:solidFill>
                <a:latin typeface="Times New Roman"/>
                <a:cs typeface="Times New Roman"/>
              </a:rPr>
              <a:t>Modern view</a:t>
            </a:r>
            <a:r>
              <a:rPr sz="3000" dirty="0">
                <a:solidFill>
                  <a:srgbClr val="252525"/>
                </a:solidFill>
                <a:latin typeface="Times New Roman"/>
                <a:cs typeface="Times New Roman"/>
              </a:rPr>
              <a:t>: </a:t>
            </a:r>
            <a:r>
              <a:rPr sz="3000" spc="-5" dirty="0">
                <a:solidFill>
                  <a:srgbClr val="252525"/>
                </a:solidFill>
                <a:latin typeface="Times New Roman"/>
                <a:cs typeface="Times New Roman"/>
              </a:rPr>
              <a:t>Project management is </a:t>
            </a:r>
            <a:r>
              <a:rPr sz="3000" dirty="0">
                <a:solidFill>
                  <a:srgbClr val="252525"/>
                </a:solidFill>
                <a:latin typeface="Times New Roman"/>
                <a:cs typeface="Times New Roman"/>
              </a:rPr>
              <a:t>a </a:t>
            </a:r>
            <a:r>
              <a:rPr sz="3000" spc="-735" dirty="0">
                <a:solidFill>
                  <a:srgbClr val="252525"/>
                </a:solidFill>
                <a:latin typeface="Times New Roman"/>
                <a:cs typeface="Times New Roman"/>
              </a:rPr>
              <a:t> </a:t>
            </a:r>
            <a:r>
              <a:rPr sz="3000" spc="-5" dirty="0">
                <a:solidFill>
                  <a:srgbClr val="252525"/>
                </a:solidFill>
                <a:latin typeface="Times New Roman"/>
                <a:cs typeface="Times New Roman"/>
              </a:rPr>
              <a:t>process </a:t>
            </a:r>
            <a:r>
              <a:rPr sz="3000" dirty="0">
                <a:solidFill>
                  <a:srgbClr val="252525"/>
                </a:solidFill>
                <a:latin typeface="Times New Roman"/>
                <a:cs typeface="Times New Roman"/>
              </a:rPr>
              <a:t>of </a:t>
            </a:r>
            <a:r>
              <a:rPr sz="3000" spc="-5" dirty="0">
                <a:solidFill>
                  <a:srgbClr val="252525"/>
                </a:solidFill>
                <a:latin typeface="Times New Roman"/>
                <a:cs typeface="Times New Roman"/>
              </a:rPr>
              <a:t>constant communication </a:t>
            </a:r>
            <a:r>
              <a:rPr sz="3000" dirty="0">
                <a:solidFill>
                  <a:srgbClr val="252525"/>
                </a:solidFill>
                <a:latin typeface="Times New Roman"/>
                <a:cs typeface="Times New Roman"/>
              </a:rPr>
              <a:t>and </a:t>
            </a:r>
            <a:r>
              <a:rPr sz="3000" spc="-735" dirty="0">
                <a:solidFill>
                  <a:srgbClr val="252525"/>
                </a:solidFill>
                <a:latin typeface="Times New Roman"/>
                <a:cs typeface="Times New Roman"/>
              </a:rPr>
              <a:t> </a:t>
            </a:r>
            <a:r>
              <a:rPr sz="3000" spc="-5" dirty="0">
                <a:solidFill>
                  <a:srgbClr val="252525"/>
                </a:solidFill>
                <a:latin typeface="Times New Roman"/>
                <a:cs typeface="Times New Roman"/>
              </a:rPr>
              <a:t>negotiation</a:t>
            </a:r>
            <a:endParaRPr sz="3000" dirty="0">
              <a:latin typeface="Times New Roman"/>
              <a:cs typeface="Times New Roman"/>
            </a:endParaRPr>
          </a:p>
          <a:p>
            <a:pPr marL="287020" marR="5080" indent="-274955" algn="just">
              <a:lnSpc>
                <a:spcPct val="80000"/>
              </a:lnSpc>
              <a:spcBef>
                <a:spcPts val="600"/>
              </a:spcBef>
              <a:buClr>
                <a:srgbClr val="0E6EC5"/>
              </a:buClr>
              <a:buFont typeface="Arial MT"/>
              <a:buChar char="•"/>
              <a:tabLst>
                <a:tab pos="287655" algn="l"/>
              </a:tabLst>
            </a:pPr>
            <a:r>
              <a:rPr sz="3000" b="1" spc="-5" dirty="0">
                <a:solidFill>
                  <a:srgbClr val="252525"/>
                </a:solidFill>
                <a:latin typeface="Times New Roman"/>
                <a:cs typeface="Times New Roman"/>
              </a:rPr>
              <a:t>Solution</a:t>
            </a:r>
            <a:r>
              <a:rPr sz="3000" spc="-5" dirty="0">
                <a:solidFill>
                  <a:srgbClr val="252525"/>
                </a:solidFill>
                <a:latin typeface="Times New Roman"/>
                <a:cs typeface="Times New Roman"/>
              </a:rPr>
              <a:t>:</a:t>
            </a:r>
            <a:r>
              <a:rPr sz="3000" dirty="0">
                <a:solidFill>
                  <a:srgbClr val="252525"/>
                </a:solidFill>
                <a:latin typeface="Times New Roman"/>
                <a:cs typeface="Times New Roman"/>
              </a:rPr>
              <a:t> Changes are </a:t>
            </a:r>
            <a:r>
              <a:rPr sz="3000" spc="-5" dirty="0">
                <a:solidFill>
                  <a:srgbClr val="252525"/>
                </a:solidFill>
                <a:latin typeface="Times New Roman"/>
                <a:cs typeface="Times New Roman"/>
              </a:rPr>
              <a:t>often beneficial, </a:t>
            </a:r>
            <a:r>
              <a:rPr sz="3000" dirty="0">
                <a:solidFill>
                  <a:srgbClr val="252525"/>
                </a:solidFill>
                <a:latin typeface="Times New Roman"/>
                <a:cs typeface="Times New Roman"/>
              </a:rPr>
              <a:t>and the </a:t>
            </a:r>
            <a:r>
              <a:rPr sz="3000" spc="-735" dirty="0">
                <a:solidFill>
                  <a:srgbClr val="252525"/>
                </a:solidFill>
                <a:latin typeface="Times New Roman"/>
                <a:cs typeface="Times New Roman"/>
              </a:rPr>
              <a:t> </a:t>
            </a:r>
            <a:r>
              <a:rPr sz="3000" dirty="0">
                <a:solidFill>
                  <a:srgbClr val="252525"/>
                </a:solidFill>
                <a:latin typeface="Times New Roman"/>
                <a:cs typeface="Times New Roman"/>
              </a:rPr>
              <a:t>project</a:t>
            </a:r>
            <a:r>
              <a:rPr sz="3000" spc="5" dirty="0">
                <a:solidFill>
                  <a:srgbClr val="252525"/>
                </a:solidFill>
                <a:latin typeface="Times New Roman"/>
                <a:cs typeface="Times New Roman"/>
              </a:rPr>
              <a:t> </a:t>
            </a:r>
            <a:r>
              <a:rPr sz="3000" dirty="0">
                <a:solidFill>
                  <a:srgbClr val="252525"/>
                </a:solidFill>
                <a:latin typeface="Times New Roman"/>
                <a:cs typeface="Times New Roman"/>
              </a:rPr>
              <a:t>team</a:t>
            </a:r>
            <a:r>
              <a:rPr sz="3000" spc="10" dirty="0">
                <a:solidFill>
                  <a:srgbClr val="252525"/>
                </a:solidFill>
                <a:latin typeface="Times New Roman"/>
                <a:cs typeface="Times New Roman"/>
              </a:rPr>
              <a:t> </a:t>
            </a:r>
            <a:r>
              <a:rPr sz="3000" dirty="0">
                <a:solidFill>
                  <a:srgbClr val="252525"/>
                </a:solidFill>
                <a:latin typeface="Times New Roman"/>
                <a:cs typeface="Times New Roman"/>
              </a:rPr>
              <a:t>should plan for</a:t>
            </a:r>
            <a:r>
              <a:rPr sz="3000" spc="-5" dirty="0">
                <a:solidFill>
                  <a:srgbClr val="252525"/>
                </a:solidFill>
                <a:latin typeface="Times New Roman"/>
                <a:cs typeface="Times New Roman"/>
              </a:rPr>
              <a:t> </a:t>
            </a:r>
            <a:r>
              <a:rPr sz="3000" dirty="0">
                <a:solidFill>
                  <a:srgbClr val="252525"/>
                </a:solidFill>
                <a:latin typeface="Times New Roman"/>
                <a:cs typeface="Times New Roman"/>
              </a:rPr>
              <a:t>them</a:t>
            </a:r>
            <a:endParaRPr sz="3000" dirty="0">
              <a:latin typeface="Times New Roman"/>
              <a:cs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228600" y="1371600"/>
            <a:ext cx="8709660" cy="4191000"/>
            <a:chOff x="228600" y="1371600"/>
            <a:chExt cx="8709660" cy="4191000"/>
          </a:xfrm>
        </p:grpSpPr>
        <p:sp>
          <p:nvSpPr>
            <p:cNvPr id="3" name="object 3"/>
            <p:cNvSpPr/>
            <p:nvPr/>
          </p:nvSpPr>
          <p:spPr>
            <a:xfrm>
              <a:off x="894587" y="1737359"/>
              <a:ext cx="7475220" cy="0"/>
            </a:xfrm>
            <a:custGeom>
              <a:avLst/>
              <a:gdLst/>
              <a:ahLst/>
              <a:cxnLst/>
              <a:rect l="l" t="t" r="r" b="b"/>
              <a:pathLst>
                <a:path w="7475220">
                  <a:moveTo>
                    <a:pt x="0" y="0"/>
                  </a:moveTo>
                  <a:lnTo>
                    <a:pt x="7475219" y="0"/>
                  </a:lnTo>
                </a:path>
              </a:pathLst>
            </a:custGeom>
            <a:ln w="6096">
              <a:solidFill>
                <a:srgbClr val="7E7E7E"/>
              </a:solidFill>
            </a:ln>
          </p:spPr>
          <p:txBody>
            <a:bodyPr wrap="square" lIns="0" tIns="0" rIns="0" bIns="0" rtlCol="0"/>
            <a:lstStyle/>
            <a:p>
              <a:endParaRPr/>
            </a:p>
          </p:txBody>
        </p:sp>
        <p:pic>
          <p:nvPicPr>
            <p:cNvPr id="4" name="object 4"/>
            <p:cNvPicPr/>
            <p:nvPr/>
          </p:nvPicPr>
          <p:blipFill>
            <a:blip r:embed="rId2" cstate="print"/>
            <a:stretch>
              <a:fillRect/>
            </a:stretch>
          </p:blipFill>
          <p:spPr>
            <a:xfrm>
              <a:off x="228600" y="1371600"/>
              <a:ext cx="8709660" cy="4191000"/>
            </a:xfrm>
            <a:prstGeom prst="rect">
              <a:avLst/>
            </a:prstGeom>
          </p:spPr>
        </p:pic>
      </p:grpSp>
      <p:sp>
        <p:nvSpPr>
          <p:cNvPr id="5" name="object 5"/>
          <p:cNvSpPr txBox="1"/>
          <p:nvPr/>
        </p:nvSpPr>
        <p:spPr>
          <a:xfrm>
            <a:off x="8082026" y="6570890"/>
            <a:ext cx="274955" cy="245110"/>
          </a:xfrm>
          <a:prstGeom prst="rect">
            <a:avLst/>
          </a:prstGeom>
        </p:spPr>
        <p:txBody>
          <a:bodyPr vert="horz" wrap="square" lIns="0" tIns="15875" rIns="0" bIns="0" rtlCol="0">
            <a:spAutoFit/>
          </a:bodyPr>
          <a:lstStyle/>
          <a:p>
            <a:pPr marL="51435">
              <a:lnSpc>
                <a:spcPct val="100000"/>
              </a:lnSpc>
              <a:spcBef>
                <a:spcPts val="125"/>
              </a:spcBef>
            </a:pPr>
            <a:fld id="{81D60167-4931-47E6-BA6A-407CBD079E47}" type="slidenum">
              <a:rPr sz="1400" dirty="0">
                <a:latin typeface="Arial MT"/>
                <a:cs typeface="Arial MT"/>
              </a:rPr>
              <a:t>2</a:t>
            </a:fld>
            <a:endParaRPr sz="1400">
              <a:latin typeface="Arial MT"/>
              <a:cs typeface="Arial MT"/>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7244" y="1011377"/>
            <a:ext cx="7465695" cy="757555"/>
          </a:xfrm>
          <a:prstGeom prst="rect">
            <a:avLst/>
          </a:prstGeom>
        </p:spPr>
        <p:txBody>
          <a:bodyPr vert="horz" wrap="square" lIns="0" tIns="12700" rIns="0" bIns="0" rtlCol="0">
            <a:spAutoFit/>
          </a:bodyPr>
          <a:lstStyle/>
          <a:p>
            <a:pPr marL="12700">
              <a:lnSpc>
                <a:spcPct val="100000"/>
              </a:lnSpc>
              <a:spcBef>
                <a:spcPts val="100"/>
              </a:spcBef>
              <a:tabLst>
                <a:tab pos="7452359" algn="l"/>
              </a:tabLst>
            </a:pPr>
            <a:r>
              <a:rPr u="sng" spc="-130" dirty="0">
                <a:uFill>
                  <a:solidFill>
                    <a:srgbClr val="7E7E7E"/>
                  </a:solidFill>
                </a:uFill>
              </a:rPr>
              <a:t>Change</a:t>
            </a:r>
            <a:r>
              <a:rPr u="sng" spc="-150" dirty="0">
                <a:uFill>
                  <a:solidFill>
                    <a:srgbClr val="7E7E7E"/>
                  </a:solidFill>
                </a:uFill>
              </a:rPr>
              <a:t> </a:t>
            </a:r>
            <a:r>
              <a:rPr u="sng" spc="-80" dirty="0">
                <a:uFill>
                  <a:solidFill>
                    <a:srgbClr val="7E7E7E"/>
                  </a:solidFill>
                </a:uFill>
              </a:rPr>
              <a:t>Control</a:t>
            </a:r>
            <a:r>
              <a:rPr u="sng" spc="-155" dirty="0">
                <a:uFill>
                  <a:solidFill>
                    <a:srgbClr val="7E7E7E"/>
                  </a:solidFill>
                </a:uFill>
              </a:rPr>
              <a:t> </a:t>
            </a:r>
            <a:r>
              <a:rPr u="sng" spc="-160" dirty="0">
                <a:uFill>
                  <a:solidFill>
                    <a:srgbClr val="7E7E7E"/>
                  </a:solidFill>
                </a:uFill>
              </a:rPr>
              <a:t>System	</a:t>
            </a:r>
          </a:p>
        </p:txBody>
      </p:sp>
      <p:sp>
        <p:nvSpPr>
          <p:cNvPr id="4" name="object 4"/>
          <p:cNvSpPr txBox="1"/>
          <p:nvPr/>
        </p:nvSpPr>
        <p:spPr>
          <a:xfrm>
            <a:off x="8082026" y="6570890"/>
            <a:ext cx="274955" cy="245110"/>
          </a:xfrm>
          <a:prstGeom prst="rect">
            <a:avLst/>
          </a:prstGeom>
        </p:spPr>
        <p:txBody>
          <a:bodyPr vert="horz" wrap="square" lIns="0" tIns="15875" rIns="0" bIns="0" rtlCol="0">
            <a:spAutoFit/>
          </a:bodyPr>
          <a:lstStyle/>
          <a:p>
            <a:pPr marL="51435">
              <a:lnSpc>
                <a:spcPct val="100000"/>
              </a:lnSpc>
              <a:spcBef>
                <a:spcPts val="125"/>
              </a:spcBef>
            </a:pPr>
            <a:fld id="{81D60167-4931-47E6-BA6A-407CBD079E47}" type="slidenum">
              <a:rPr sz="1400" dirty="0">
                <a:latin typeface="Arial MT"/>
                <a:cs typeface="Arial MT"/>
              </a:rPr>
              <a:t>20</a:t>
            </a:fld>
            <a:endParaRPr sz="1400">
              <a:latin typeface="Arial MT"/>
              <a:cs typeface="Arial MT"/>
            </a:endParaRPr>
          </a:p>
        </p:txBody>
      </p:sp>
      <p:sp>
        <p:nvSpPr>
          <p:cNvPr id="3" name="object 3"/>
          <p:cNvSpPr txBox="1"/>
          <p:nvPr/>
        </p:nvSpPr>
        <p:spPr>
          <a:xfrm>
            <a:off x="825500" y="1724380"/>
            <a:ext cx="7332345" cy="4299585"/>
          </a:xfrm>
          <a:prstGeom prst="rect">
            <a:avLst/>
          </a:prstGeom>
        </p:spPr>
        <p:txBody>
          <a:bodyPr vert="horz" wrap="square" lIns="0" tIns="12700" rIns="0" bIns="0" rtlCol="0">
            <a:spAutoFit/>
          </a:bodyPr>
          <a:lstStyle/>
          <a:p>
            <a:pPr marL="287020" marR="5080" indent="-274955">
              <a:lnSpc>
                <a:spcPct val="130000"/>
              </a:lnSpc>
              <a:spcBef>
                <a:spcPts val="100"/>
              </a:spcBef>
              <a:buClr>
                <a:srgbClr val="0E6EC5"/>
              </a:buClr>
              <a:buFont typeface="Arial MT"/>
              <a:buChar char="•"/>
              <a:tabLst>
                <a:tab pos="287020" algn="l"/>
                <a:tab pos="287655" algn="l"/>
              </a:tabLst>
            </a:pPr>
            <a:r>
              <a:rPr sz="2600" dirty="0">
                <a:solidFill>
                  <a:srgbClr val="252525"/>
                </a:solidFill>
                <a:latin typeface="Times New Roman"/>
                <a:cs typeface="Times New Roman"/>
              </a:rPr>
              <a:t>A </a:t>
            </a:r>
            <a:r>
              <a:rPr sz="2600" spc="-5" dirty="0">
                <a:solidFill>
                  <a:srgbClr val="252525"/>
                </a:solidFill>
                <a:latin typeface="Times New Roman"/>
                <a:cs typeface="Times New Roman"/>
              </a:rPr>
              <a:t>formal, </a:t>
            </a:r>
            <a:r>
              <a:rPr sz="2600" dirty="0">
                <a:solidFill>
                  <a:srgbClr val="252525"/>
                </a:solidFill>
                <a:latin typeface="Times New Roman"/>
                <a:cs typeface="Times New Roman"/>
              </a:rPr>
              <a:t>documented process that </a:t>
            </a:r>
            <a:r>
              <a:rPr sz="2600" spc="-5" dirty="0">
                <a:solidFill>
                  <a:srgbClr val="252525"/>
                </a:solidFill>
                <a:latin typeface="Times New Roman"/>
                <a:cs typeface="Times New Roman"/>
              </a:rPr>
              <a:t>describes </a:t>
            </a:r>
            <a:r>
              <a:rPr sz="2600" dirty="0">
                <a:solidFill>
                  <a:srgbClr val="252525"/>
                </a:solidFill>
                <a:latin typeface="Times New Roman"/>
                <a:cs typeface="Times New Roman"/>
              </a:rPr>
              <a:t>when </a:t>
            </a:r>
            <a:r>
              <a:rPr sz="2600" spc="5" dirty="0">
                <a:solidFill>
                  <a:srgbClr val="252525"/>
                </a:solidFill>
                <a:latin typeface="Times New Roman"/>
                <a:cs typeface="Times New Roman"/>
              </a:rPr>
              <a:t> </a:t>
            </a:r>
            <a:r>
              <a:rPr sz="2600" dirty="0">
                <a:solidFill>
                  <a:srgbClr val="252525"/>
                </a:solidFill>
                <a:latin typeface="Times New Roman"/>
                <a:cs typeface="Times New Roman"/>
              </a:rPr>
              <a:t>and</a:t>
            </a:r>
            <a:r>
              <a:rPr sz="2600" spc="-10" dirty="0">
                <a:solidFill>
                  <a:srgbClr val="252525"/>
                </a:solidFill>
                <a:latin typeface="Times New Roman"/>
                <a:cs typeface="Times New Roman"/>
              </a:rPr>
              <a:t> </a:t>
            </a:r>
            <a:r>
              <a:rPr sz="2600" spc="5" dirty="0">
                <a:solidFill>
                  <a:srgbClr val="252525"/>
                </a:solidFill>
                <a:latin typeface="Times New Roman"/>
                <a:cs typeface="Times New Roman"/>
              </a:rPr>
              <a:t>how</a:t>
            </a:r>
            <a:r>
              <a:rPr sz="2600" spc="-25" dirty="0">
                <a:solidFill>
                  <a:srgbClr val="252525"/>
                </a:solidFill>
                <a:latin typeface="Times New Roman"/>
                <a:cs typeface="Times New Roman"/>
              </a:rPr>
              <a:t> </a:t>
            </a:r>
            <a:r>
              <a:rPr sz="2600" spc="-10" dirty="0">
                <a:solidFill>
                  <a:srgbClr val="252525"/>
                </a:solidFill>
                <a:latin typeface="Times New Roman"/>
                <a:cs typeface="Times New Roman"/>
              </a:rPr>
              <a:t>official</a:t>
            </a:r>
            <a:r>
              <a:rPr sz="2600" dirty="0">
                <a:solidFill>
                  <a:srgbClr val="252525"/>
                </a:solidFill>
                <a:latin typeface="Times New Roman"/>
                <a:cs typeface="Times New Roman"/>
              </a:rPr>
              <a:t> </a:t>
            </a:r>
            <a:r>
              <a:rPr sz="2600" spc="-5" dirty="0">
                <a:solidFill>
                  <a:srgbClr val="252525"/>
                </a:solidFill>
                <a:latin typeface="Times New Roman"/>
                <a:cs typeface="Times New Roman"/>
              </a:rPr>
              <a:t>project</a:t>
            </a:r>
            <a:r>
              <a:rPr sz="2600" spc="-20" dirty="0">
                <a:solidFill>
                  <a:srgbClr val="252525"/>
                </a:solidFill>
                <a:latin typeface="Times New Roman"/>
                <a:cs typeface="Times New Roman"/>
              </a:rPr>
              <a:t> </a:t>
            </a:r>
            <a:r>
              <a:rPr sz="2600" dirty="0">
                <a:solidFill>
                  <a:srgbClr val="252525"/>
                </a:solidFill>
                <a:latin typeface="Times New Roman"/>
                <a:cs typeface="Times New Roman"/>
              </a:rPr>
              <a:t>documents</a:t>
            </a:r>
            <a:r>
              <a:rPr sz="2600" spc="-20" dirty="0">
                <a:solidFill>
                  <a:srgbClr val="252525"/>
                </a:solidFill>
                <a:latin typeface="Times New Roman"/>
                <a:cs typeface="Times New Roman"/>
              </a:rPr>
              <a:t> </a:t>
            </a:r>
            <a:r>
              <a:rPr sz="2600" dirty="0">
                <a:solidFill>
                  <a:srgbClr val="252525"/>
                </a:solidFill>
                <a:latin typeface="Times New Roman"/>
                <a:cs typeface="Times New Roman"/>
              </a:rPr>
              <a:t>and</a:t>
            </a:r>
            <a:r>
              <a:rPr sz="2600" spc="-10" dirty="0">
                <a:solidFill>
                  <a:srgbClr val="252525"/>
                </a:solidFill>
                <a:latin typeface="Times New Roman"/>
                <a:cs typeface="Times New Roman"/>
              </a:rPr>
              <a:t> </a:t>
            </a:r>
            <a:r>
              <a:rPr sz="2600" dirty="0">
                <a:solidFill>
                  <a:srgbClr val="252525"/>
                </a:solidFill>
                <a:latin typeface="Times New Roman"/>
                <a:cs typeface="Times New Roman"/>
              </a:rPr>
              <a:t>work</a:t>
            </a:r>
            <a:r>
              <a:rPr sz="2600" spc="-20" dirty="0">
                <a:solidFill>
                  <a:srgbClr val="252525"/>
                </a:solidFill>
                <a:latin typeface="Times New Roman"/>
                <a:cs typeface="Times New Roman"/>
              </a:rPr>
              <a:t> </a:t>
            </a:r>
            <a:r>
              <a:rPr sz="2600" spc="-5" dirty="0">
                <a:solidFill>
                  <a:srgbClr val="252525"/>
                </a:solidFill>
                <a:latin typeface="Times New Roman"/>
                <a:cs typeface="Times New Roman"/>
              </a:rPr>
              <a:t>may</a:t>
            </a:r>
            <a:r>
              <a:rPr sz="2600" dirty="0">
                <a:solidFill>
                  <a:srgbClr val="252525"/>
                </a:solidFill>
                <a:latin typeface="Times New Roman"/>
                <a:cs typeface="Times New Roman"/>
              </a:rPr>
              <a:t> be </a:t>
            </a:r>
            <a:r>
              <a:rPr sz="2600" spc="-635" dirty="0">
                <a:solidFill>
                  <a:srgbClr val="252525"/>
                </a:solidFill>
                <a:latin typeface="Times New Roman"/>
                <a:cs typeface="Times New Roman"/>
              </a:rPr>
              <a:t> </a:t>
            </a:r>
            <a:r>
              <a:rPr sz="2600" dirty="0">
                <a:solidFill>
                  <a:srgbClr val="252525"/>
                </a:solidFill>
                <a:latin typeface="Times New Roman"/>
                <a:cs typeface="Times New Roman"/>
              </a:rPr>
              <a:t>changed</a:t>
            </a:r>
            <a:endParaRPr sz="2600">
              <a:latin typeface="Times New Roman"/>
              <a:cs typeface="Times New Roman"/>
            </a:endParaRPr>
          </a:p>
          <a:p>
            <a:pPr marL="287020" marR="467995" indent="-274955">
              <a:lnSpc>
                <a:spcPct val="130100"/>
              </a:lnSpc>
              <a:spcBef>
                <a:spcPts val="595"/>
              </a:spcBef>
              <a:buClr>
                <a:srgbClr val="0E6EC5"/>
              </a:buClr>
              <a:buFont typeface="Arial MT"/>
              <a:buChar char="•"/>
              <a:tabLst>
                <a:tab pos="287020" algn="l"/>
                <a:tab pos="287655" algn="l"/>
              </a:tabLst>
            </a:pPr>
            <a:r>
              <a:rPr sz="2600" spc="-5" dirty="0">
                <a:solidFill>
                  <a:srgbClr val="252525"/>
                </a:solidFill>
                <a:latin typeface="Times New Roman"/>
                <a:cs typeface="Times New Roman"/>
              </a:rPr>
              <a:t>Describes</a:t>
            </a:r>
            <a:r>
              <a:rPr sz="2600" spc="-30" dirty="0">
                <a:solidFill>
                  <a:srgbClr val="252525"/>
                </a:solidFill>
                <a:latin typeface="Times New Roman"/>
                <a:cs typeface="Times New Roman"/>
              </a:rPr>
              <a:t> </a:t>
            </a:r>
            <a:r>
              <a:rPr sz="2600" dirty="0">
                <a:solidFill>
                  <a:srgbClr val="252525"/>
                </a:solidFill>
                <a:latin typeface="Times New Roman"/>
                <a:cs typeface="Times New Roman"/>
              </a:rPr>
              <a:t>who</a:t>
            </a:r>
            <a:r>
              <a:rPr sz="2600" spc="-20" dirty="0">
                <a:solidFill>
                  <a:srgbClr val="252525"/>
                </a:solidFill>
                <a:latin typeface="Times New Roman"/>
                <a:cs typeface="Times New Roman"/>
              </a:rPr>
              <a:t> </a:t>
            </a:r>
            <a:r>
              <a:rPr sz="2600" dirty="0">
                <a:solidFill>
                  <a:srgbClr val="252525"/>
                </a:solidFill>
                <a:latin typeface="Times New Roman"/>
                <a:cs typeface="Times New Roman"/>
              </a:rPr>
              <a:t>is</a:t>
            </a:r>
            <a:r>
              <a:rPr sz="2600" spc="-5" dirty="0">
                <a:solidFill>
                  <a:srgbClr val="252525"/>
                </a:solidFill>
                <a:latin typeface="Times New Roman"/>
                <a:cs typeface="Times New Roman"/>
              </a:rPr>
              <a:t> </a:t>
            </a:r>
            <a:r>
              <a:rPr sz="2600" dirty="0">
                <a:solidFill>
                  <a:srgbClr val="252525"/>
                </a:solidFill>
                <a:latin typeface="Times New Roman"/>
                <a:cs typeface="Times New Roman"/>
              </a:rPr>
              <a:t>authorized</a:t>
            </a:r>
            <a:r>
              <a:rPr sz="2600" spc="-30" dirty="0">
                <a:solidFill>
                  <a:srgbClr val="252525"/>
                </a:solidFill>
                <a:latin typeface="Times New Roman"/>
                <a:cs typeface="Times New Roman"/>
              </a:rPr>
              <a:t> </a:t>
            </a:r>
            <a:r>
              <a:rPr sz="2600" dirty="0">
                <a:solidFill>
                  <a:srgbClr val="252525"/>
                </a:solidFill>
                <a:latin typeface="Times New Roman"/>
                <a:cs typeface="Times New Roman"/>
              </a:rPr>
              <a:t>to </a:t>
            </a:r>
            <a:r>
              <a:rPr sz="2600" spc="-5" dirty="0">
                <a:solidFill>
                  <a:srgbClr val="252525"/>
                </a:solidFill>
                <a:latin typeface="Times New Roman"/>
                <a:cs typeface="Times New Roman"/>
              </a:rPr>
              <a:t>make</a:t>
            </a:r>
            <a:r>
              <a:rPr sz="2600" dirty="0">
                <a:solidFill>
                  <a:srgbClr val="252525"/>
                </a:solidFill>
                <a:latin typeface="Times New Roman"/>
                <a:cs typeface="Times New Roman"/>
              </a:rPr>
              <a:t> changes</a:t>
            </a:r>
            <a:r>
              <a:rPr sz="2600" spc="-40" dirty="0">
                <a:solidFill>
                  <a:srgbClr val="252525"/>
                </a:solidFill>
                <a:latin typeface="Times New Roman"/>
                <a:cs typeface="Times New Roman"/>
              </a:rPr>
              <a:t> </a:t>
            </a:r>
            <a:r>
              <a:rPr sz="2600" dirty="0">
                <a:solidFill>
                  <a:srgbClr val="252525"/>
                </a:solidFill>
                <a:latin typeface="Times New Roman"/>
                <a:cs typeface="Times New Roman"/>
              </a:rPr>
              <a:t>and </a:t>
            </a:r>
            <a:r>
              <a:rPr sz="2600" spc="-635" dirty="0">
                <a:solidFill>
                  <a:srgbClr val="252525"/>
                </a:solidFill>
                <a:latin typeface="Times New Roman"/>
                <a:cs typeface="Times New Roman"/>
              </a:rPr>
              <a:t> </a:t>
            </a:r>
            <a:r>
              <a:rPr sz="2600" spc="5" dirty="0">
                <a:solidFill>
                  <a:srgbClr val="252525"/>
                </a:solidFill>
                <a:latin typeface="Times New Roman"/>
                <a:cs typeface="Times New Roman"/>
              </a:rPr>
              <a:t>how</a:t>
            </a:r>
            <a:r>
              <a:rPr sz="2600" spc="-30" dirty="0">
                <a:solidFill>
                  <a:srgbClr val="252525"/>
                </a:solidFill>
                <a:latin typeface="Times New Roman"/>
                <a:cs typeface="Times New Roman"/>
              </a:rPr>
              <a:t> </a:t>
            </a:r>
            <a:r>
              <a:rPr sz="2600" dirty="0">
                <a:solidFill>
                  <a:srgbClr val="252525"/>
                </a:solidFill>
                <a:latin typeface="Times New Roman"/>
                <a:cs typeface="Times New Roman"/>
              </a:rPr>
              <a:t>to </a:t>
            </a:r>
            <a:r>
              <a:rPr sz="2600" spc="-5" dirty="0">
                <a:solidFill>
                  <a:srgbClr val="252525"/>
                </a:solidFill>
                <a:latin typeface="Times New Roman"/>
                <a:cs typeface="Times New Roman"/>
              </a:rPr>
              <a:t>make</a:t>
            </a:r>
            <a:r>
              <a:rPr sz="2600" dirty="0">
                <a:solidFill>
                  <a:srgbClr val="252525"/>
                </a:solidFill>
                <a:latin typeface="Times New Roman"/>
                <a:cs typeface="Times New Roman"/>
              </a:rPr>
              <a:t> </a:t>
            </a:r>
            <a:r>
              <a:rPr sz="2600" spc="-5" dirty="0">
                <a:solidFill>
                  <a:srgbClr val="252525"/>
                </a:solidFill>
                <a:latin typeface="Times New Roman"/>
                <a:cs typeface="Times New Roman"/>
              </a:rPr>
              <a:t>them</a:t>
            </a:r>
            <a:endParaRPr sz="2600">
              <a:latin typeface="Times New Roman"/>
              <a:cs typeface="Times New Roman"/>
            </a:endParaRPr>
          </a:p>
          <a:p>
            <a:pPr marL="287020" marR="755015" indent="-274955">
              <a:lnSpc>
                <a:spcPct val="130000"/>
              </a:lnSpc>
              <a:spcBef>
                <a:spcPts val="600"/>
              </a:spcBef>
              <a:buClr>
                <a:srgbClr val="0E6EC5"/>
              </a:buClr>
              <a:buFont typeface="Arial MT"/>
              <a:buChar char="•"/>
              <a:tabLst>
                <a:tab pos="287020" algn="l"/>
                <a:tab pos="287655" algn="l"/>
              </a:tabLst>
            </a:pPr>
            <a:r>
              <a:rPr sz="2600" dirty="0">
                <a:solidFill>
                  <a:srgbClr val="252525"/>
                </a:solidFill>
                <a:latin typeface="Times New Roman"/>
                <a:cs typeface="Times New Roman"/>
              </a:rPr>
              <a:t>Often</a:t>
            </a:r>
            <a:r>
              <a:rPr sz="2600" spc="-20" dirty="0">
                <a:solidFill>
                  <a:srgbClr val="252525"/>
                </a:solidFill>
                <a:latin typeface="Times New Roman"/>
                <a:cs typeface="Times New Roman"/>
              </a:rPr>
              <a:t> </a:t>
            </a:r>
            <a:r>
              <a:rPr sz="2600" dirty="0">
                <a:solidFill>
                  <a:srgbClr val="252525"/>
                </a:solidFill>
                <a:latin typeface="Times New Roman"/>
                <a:cs typeface="Times New Roman"/>
              </a:rPr>
              <a:t>includes</a:t>
            </a:r>
            <a:r>
              <a:rPr sz="2600" spc="-25" dirty="0">
                <a:solidFill>
                  <a:srgbClr val="252525"/>
                </a:solidFill>
                <a:latin typeface="Times New Roman"/>
                <a:cs typeface="Times New Roman"/>
              </a:rPr>
              <a:t> </a:t>
            </a:r>
            <a:r>
              <a:rPr sz="2600" dirty="0">
                <a:solidFill>
                  <a:srgbClr val="252525"/>
                </a:solidFill>
                <a:latin typeface="Times New Roman"/>
                <a:cs typeface="Times New Roman"/>
              </a:rPr>
              <a:t>a Change</a:t>
            </a:r>
            <a:r>
              <a:rPr sz="2600" spc="-35" dirty="0">
                <a:solidFill>
                  <a:srgbClr val="252525"/>
                </a:solidFill>
                <a:latin typeface="Times New Roman"/>
                <a:cs typeface="Times New Roman"/>
              </a:rPr>
              <a:t> </a:t>
            </a:r>
            <a:r>
              <a:rPr sz="2600" dirty="0">
                <a:solidFill>
                  <a:srgbClr val="252525"/>
                </a:solidFill>
                <a:latin typeface="Times New Roman"/>
                <a:cs typeface="Times New Roman"/>
              </a:rPr>
              <a:t>Control</a:t>
            </a:r>
            <a:r>
              <a:rPr sz="2600" spc="-25" dirty="0">
                <a:solidFill>
                  <a:srgbClr val="252525"/>
                </a:solidFill>
                <a:latin typeface="Times New Roman"/>
                <a:cs typeface="Times New Roman"/>
              </a:rPr>
              <a:t> </a:t>
            </a:r>
            <a:r>
              <a:rPr sz="2600" dirty="0">
                <a:solidFill>
                  <a:srgbClr val="252525"/>
                </a:solidFill>
                <a:latin typeface="Times New Roman"/>
                <a:cs typeface="Times New Roman"/>
              </a:rPr>
              <a:t>Board</a:t>
            </a:r>
            <a:r>
              <a:rPr sz="2600" spc="-20" dirty="0">
                <a:solidFill>
                  <a:srgbClr val="252525"/>
                </a:solidFill>
                <a:latin typeface="Times New Roman"/>
                <a:cs typeface="Times New Roman"/>
              </a:rPr>
              <a:t> </a:t>
            </a:r>
            <a:r>
              <a:rPr sz="2600" dirty="0">
                <a:solidFill>
                  <a:srgbClr val="252525"/>
                </a:solidFill>
                <a:latin typeface="Times New Roman"/>
                <a:cs typeface="Times New Roman"/>
              </a:rPr>
              <a:t>(CCB), </a:t>
            </a:r>
            <a:r>
              <a:rPr sz="2600" spc="-635" dirty="0">
                <a:solidFill>
                  <a:srgbClr val="252525"/>
                </a:solidFill>
                <a:latin typeface="Times New Roman"/>
                <a:cs typeface="Times New Roman"/>
              </a:rPr>
              <a:t> </a:t>
            </a:r>
            <a:r>
              <a:rPr sz="2600" dirty="0">
                <a:solidFill>
                  <a:srgbClr val="252525"/>
                </a:solidFill>
                <a:latin typeface="Times New Roman"/>
                <a:cs typeface="Times New Roman"/>
              </a:rPr>
              <a:t>configuration </a:t>
            </a:r>
            <a:r>
              <a:rPr sz="2600" spc="-5" dirty="0">
                <a:solidFill>
                  <a:srgbClr val="252525"/>
                </a:solidFill>
                <a:latin typeface="Times New Roman"/>
                <a:cs typeface="Times New Roman"/>
              </a:rPr>
              <a:t>management, </a:t>
            </a:r>
            <a:r>
              <a:rPr sz="2600" dirty="0">
                <a:solidFill>
                  <a:srgbClr val="252525"/>
                </a:solidFill>
                <a:latin typeface="Times New Roman"/>
                <a:cs typeface="Times New Roman"/>
              </a:rPr>
              <a:t>and a process for </a:t>
            </a:r>
            <a:r>
              <a:rPr sz="2600" spc="5" dirty="0">
                <a:solidFill>
                  <a:srgbClr val="252525"/>
                </a:solidFill>
                <a:latin typeface="Times New Roman"/>
                <a:cs typeface="Times New Roman"/>
              </a:rPr>
              <a:t> </a:t>
            </a:r>
            <a:r>
              <a:rPr sz="2600" spc="-5" dirty="0">
                <a:solidFill>
                  <a:srgbClr val="252525"/>
                </a:solidFill>
                <a:latin typeface="Times New Roman"/>
                <a:cs typeface="Times New Roman"/>
              </a:rPr>
              <a:t>communicating</a:t>
            </a:r>
            <a:r>
              <a:rPr sz="2600" spc="-15" dirty="0">
                <a:solidFill>
                  <a:srgbClr val="252525"/>
                </a:solidFill>
                <a:latin typeface="Times New Roman"/>
                <a:cs typeface="Times New Roman"/>
              </a:rPr>
              <a:t> </a:t>
            </a:r>
            <a:r>
              <a:rPr sz="2600" dirty="0">
                <a:solidFill>
                  <a:srgbClr val="252525"/>
                </a:solidFill>
                <a:latin typeface="Times New Roman"/>
                <a:cs typeface="Times New Roman"/>
              </a:rPr>
              <a:t>changes</a:t>
            </a:r>
            <a:endParaRPr sz="2600">
              <a:latin typeface="Times New Roman"/>
              <a:cs typeface="Times New Roman"/>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94588" y="1737360"/>
            <a:ext cx="7475220" cy="0"/>
          </a:xfrm>
          <a:custGeom>
            <a:avLst/>
            <a:gdLst/>
            <a:ahLst/>
            <a:cxnLst/>
            <a:rect l="l" t="t" r="r" b="b"/>
            <a:pathLst>
              <a:path w="7475220">
                <a:moveTo>
                  <a:pt x="0" y="0"/>
                </a:moveTo>
                <a:lnTo>
                  <a:pt x="7475219" y="0"/>
                </a:lnTo>
              </a:path>
            </a:pathLst>
          </a:custGeom>
          <a:ln w="6096">
            <a:solidFill>
              <a:srgbClr val="7E7E7E"/>
            </a:solidFill>
          </a:ln>
        </p:spPr>
        <p:txBody>
          <a:bodyPr wrap="square" lIns="0" tIns="0" rIns="0" bIns="0" rtlCol="0"/>
          <a:lstStyle/>
          <a:p>
            <a:endParaRPr/>
          </a:p>
        </p:txBody>
      </p:sp>
      <p:sp>
        <p:nvSpPr>
          <p:cNvPr id="3" name="object 3"/>
          <p:cNvSpPr txBox="1">
            <a:spLocks noGrp="1"/>
          </p:cNvSpPr>
          <p:nvPr>
            <p:ph type="title"/>
          </p:nvPr>
        </p:nvSpPr>
        <p:spPr>
          <a:xfrm>
            <a:off x="901700" y="298450"/>
            <a:ext cx="5576570" cy="1379220"/>
          </a:xfrm>
          <a:prstGeom prst="rect">
            <a:avLst/>
          </a:prstGeom>
        </p:spPr>
        <p:txBody>
          <a:bodyPr vert="horz" wrap="square" lIns="0" tIns="124460" rIns="0" bIns="0" rtlCol="0">
            <a:spAutoFit/>
          </a:bodyPr>
          <a:lstStyle/>
          <a:p>
            <a:pPr marL="12700" marR="5080">
              <a:lnSpc>
                <a:spcPts val="4900"/>
              </a:lnSpc>
              <a:spcBef>
                <a:spcPts val="980"/>
              </a:spcBef>
            </a:pPr>
            <a:r>
              <a:rPr spc="-125" dirty="0"/>
              <a:t>Change</a:t>
            </a:r>
            <a:r>
              <a:rPr spc="-175" dirty="0"/>
              <a:t> </a:t>
            </a:r>
            <a:r>
              <a:rPr spc="-80" dirty="0"/>
              <a:t>Control</a:t>
            </a:r>
            <a:r>
              <a:rPr spc="-170" dirty="0"/>
              <a:t> </a:t>
            </a:r>
            <a:r>
              <a:rPr spc="-15" dirty="0"/>
              <a:t>Boards </a:t>
            </a:r>
            <a:r>
              <a:rPr spc="-1185" dirty="0"/>
              <a:t> </a:t>
            </a:r>
            <a:r>
              <a:rPr spc="-195" dirty="0"/>
              <a:t>(CCBs)</a:t>
            </a:r>
          </a:p>
        </p:txBody>
      </p:sp>
      <p:sp>
        <p:nvSpPr>
          <p:cNvPr id="5" name="object 5"/>
          <p:cNvSpPr txBox="1"/>
          <p:nvPr/>
        </p:nvSpPr>
        <p:spPr>
          <a:xfrm>
            <a:off x="8082026" y="6570890"/>
            <a:ext cx="274955" cy="245110"/>
          </a:xfrm>
          <a:prstGeom prst="rect">
            <a:avLst/>
          </a:prstGeom>
        </p:spPr>
        <p:txBody>
          <a:bodyPr vert="horz" wrap="square" lIns="0" tIns="15875" rIns="0" bIns="0" rtlCol="0">
            <a:spAutoFit/>
          </a:bodyPr>
          <a:lstStyle/>
          <a:p>
            <a:pPr marL="51435">
              <a:lnSpc>
                <a:spcPct val="100000"/>
              </a:lnSpc>
              <a:spcBef>
                <a:spcPts val="125"/>
              </a:spcBef>
            </a:pPr>
            <a:fld id="{81D60167-4931-47E6-BA6A-407CBD079E47}" type="slidenum">
              <a:rPr sz="1400" dirty="0">
                <a:latin typeface="Arial MT"/>
                <a:cs typeface="Arial MT"/>
              </a:rPr>
              <a:t>21</a:t>
            </a:fld>
            <a:endParaRPr sz="1400">
              <a:latin typeface="Arial MT"/>
              <a:cs typeface="Arial MT"/>
            </a:endParaRPr>
          </a:p>
        </p:txBody>
      </p:sp>
      <p:sp>
        <p:nvSpPr>
          <p:cNvPr id="4" name="object 4"/>
          <p:cNvSpPr txBox="1"/>
          <p:nvPr/>
        </p:nvSpPr>
        <p:spPr>
          <a:xfrm>
            <a:off x="444500" y="1767712"/>
            <a:ext cx="8221980" cy="4293870"/>
          </a:xfrm>
          <a:prstGeom prst="rect">
            <a:avLst/>
          </a:prstGeom>
        </p:spPr>
        <p:txBody>
          <a:bodyPr vert="horz" wrap="square" lIns="0" tIns="12065" rIns="0" bIns="0" rtlCol="0">
            <a:spAutoFit/>
          </a:bodyPr>
          <a:lstStyle/>
          <a:p>
            <a:pPr marL="287020" marR="35560" indent="-274320">
              <a:lnSpc>
                <a:spcPct val="150100"/>
              </a:lnSpc>
              <a:spcBef>
                <a:spcPts val="95"/>
              </a:spcBef>
              <a:buClr>
                <a:srgbClr val="0E6EC5"/>
              </a:buClr>
              <a:buFont typeface="Arial MT"/>
              <a:buChar char="•"/>
              <a:tabLst>
                <a:tab pos="287020" algn="l"/>
              </a:tabLst>
            </a:pPr>
            <a:r>
              <a:rPr sz="3000" spc="-5" dirty="0">
                <a:solidFill>
                  <a:srgbClr val="252525"/>
                </a:solidFill>
                <a:latin typeface="Times New Roman"/>
                <a:cs typeface="Times New Roman"/>
              </a:rPr>
              <a:t>A</a:t>
            </a:r>
            <a:r>
              <a:rPr sz="3000" spc="-165" dirty="0">
                <a:solidFill>
                  <a:srgbClr val="252525"/>
                </a:solidFill>
                <a:latin typeface="Times New Roman"/>
                <a:cs typeface="Times New Roman"/>
              </a:rPr>
              <a:t> </a:t>
            </a:r>
            <a:r>
              <a:rPr sz="3000" spc="-5" dirty="0">
                <a:solidFill>
                  <a:srgbClr val="252525"/>
                </a:solidFill>
                <a:latin typeface="Times New Roman"/>
                <a:cs typeface="Times New Roman"/>
              </a:rPr>
              <a:t>formal</a:t>
            </a:r>
            <a:r>
              <a:rPr sz="3000" spc="10" dirty="0">
                <a:solidFill>
                  <a:srgbClr val="252525"/>
                </a:solidFill>
                <a:latin typeface="Times New Roman"/>
                <a:cs typeface="Times New Roman"/>
              </a:rPr>
              <a:t> </a:t>
            </a:r>
            <a:r>
              <a:rPr sz="3000" dirty="0">
                <a:solidFill>
                  <a:srgbClr val="252525"/>
                </a:solidFill>
                <a:latin typeface="Times New Roman"/>
                <a:cs typeface="Times New Roman"/>
              </a:rPr>
              <a:t>group of people</a:t>
            </a:r>
            <a:r>
              <a:rPr sz="3000" spc="5" dirty="0">
                <a:solidFill>
                  <a:srgbClr val="252525"/>
                </a:solidFill>
                <a:latin typeface="Times New Roman"/>
                <a:cs typeface="Times New Roman"/>
              </a:rPr>
              <a:t> </a:t>
            </a:r>
            <a:r>
              <a:rPr sz="3000" spc="-5" dirty="0">
                <a:solidFill>
                  <a:srgbClr val="252525"/>
                </a:solidFill>
                <a:latin typeface="Times New Roman"/>
                <a:cs typeface="Times New Roman"/>
              </a:rPr>
              <a:t>responsible</a:t>
            </a:r>
            <a:r>
              <a:rPr sz="3000" spc="20" dirty="0">
                <a:solidFill>
                  <a:srgbClr val="252525"/>
                </a:solidFill>
                <a:latin typeface="Times New Roman"/>
                <a:cs typeface="Times New Roman"/>
              </a:rPr>
              <a:t> </a:t>
            </a:r>
            <a:r>
              <a:rPr sz="3000" dirty="0">
                <a:solidFill>
                  <a:srgbClr val="252525"/>
                </a:solidFill>
                <a:latin typeface="Times New Roman"/>
                <a:cs typeface="Times New Roman"/>
              </a:rPr>
              <a:t>for</a:t>
            </a:r>
            <a:r>
              <a:rPr sz="3000" spc="-5" dirty="0">
                <a:solidFill>
                  <a:srgbClr val="252525"/>
                </a:solidFill>
                <a:latin typeface="Times New Roman"/>
                <a:cs typeface="Times New Roman"/>
              </a:rPr>
              <a:t> </a:t>
            </a:r>
            <a:r>
              <a:rPr sz="3000" dirty="0">
                <a:solidFill>
                  <a:srgbClr val="252525"/>
                </a:solidFill>
                <a:latin typeface="Times New Roman"/>
                <a:cs typeface="Times New Roman"/>
              </a:rPr>
              <a:t>approving </a:t>
            </a:r>
            <a:r>
              <a:rPr sz="3000" spc="-735" dirty="0">
                <a:solidFill>
                  <a:srgbClr val="252525"/>
                </a:solidFill>
                <a:latin typeface="Times New Roman"/>
                <a:cs typeface="Times New Roman"/>
              </a:rPr>
              <a:t> </a:t>
            </a:r>
            <a:r>
              <a:rPr sz="3000" dirty="0">
                <a:solidFill>
                  <a:srgbClr val="252525"/>
                </a:solidFill>
                <a:latin typeface="Times New Roman"/>
                <a:cs typeface="Times New Roman"/>
              </a:rPr>
              <a:t>or</a:t>
            </a:r>
            <a:r>
              <a:rPr sz="3000" spc="-5" dirty="0">
                <a:solidFill>
                  <a:srgbClr val="252525"/>
                </a:solidFill>
                <a:latin typeface="Times New Roman"/>
                <a:cs typeface="Times New Roman"/>
              </a:rPr>
              <a:t> rejecting</a:t>
            </a:r>
            <a:r>
              <a:rPr sz="3000" spc="35" dirty="0">
                <a:solidFill>
                  <a:srgbClr val="252525"/>
                </a:solidFill>
                <a:latin typeface="Times New Roman"/>
                <a:cs typeface="Times New Roman"/>
              </a:rPr>
              <a:t> </a:t>
            </a:r>
            <a:r>
              <a:rPr sz="3000" dirty="0">
                <a:solidFill>
                  <a:srgbClr val="252525"/>
                </a:solidFill>
                <a:latin typeface="Times New Roman"/>
                <a:cs typeface="Times New Roman"/>
              </a:rPr>
              <a:t>changes</a:t>
            </a:r>
            <a:r>
              <a:rPr sz="3000" spc="10" dirty="0">
                <a:solidFill>
                  <a:srgbClr val="252525"/>
                </a:solidFill>
                <a:latin typeface="Times New Roman"/>
                <a:cs typeface="Times New Roman"/>
              </a:rPr>
              <a:t> </a:t>
            </a:r>
            <a:r>
              <a:rPr sz="3000" dirty="0">
                <a:solidFill>
                  <a:srgbClr val="252525"/>
                </a:solidFill>
                <a:latin typeface="Times New Roman"/>
                <a:cs typeface="Times New Roman"/>
              </a:rPr>
              <a:t>on</a:t>
            </a:r>
            <a:r>
              <a:rPr sz="3000" spc="5" dirty="0">
                <a:solidFill>
                  <a:srgbClr val="252525"/>
                </a:solidFill>
                <a:latin typeface="Times New Roman"/>
                <a:cs typeface="Times New Roman"/>
              </a:rPr>
              <a:t> </a:t>
            </a:r>
            <a:r>
              <a:rPr sz="3000" dirty="0">
                <a:solidFill>
                  <a:srgbClr val="252525"/>
                </a:solidFill>
                <a:latin typeface="Times New Roman"/>
                <a:cs typeface="Times New Roman"/>
              </a:rPr>
              <a:t>a project</a:t>
            </a:r>
            <a:endParaRPr sz="3000">
              <a:latin typeface="Times New Roman"/>
              <a:cs typeface="Times New Roman"/>
            </a:endParaRPr>
          </a:p>
          <a:p>
            <a:pPr marL="287020" marR="5080" indent="-274320">
              <a:lnSpc>
                <a:spcPct val="150000"/>
              </a:lnSpc>
              <a:spcBef>
                <a:spcPts val="600"/>
              </a:spcBef>
              <a:buClr>
                <a:srgbClr val="0E6EC5"/>
              </a:buClr>
              <a:buFont typeface="Arial MT"/>
              <a:buChar char="•"/>
              <a:tabLst>
                <a:tab pos="287020" algn="l"/>
              </a:tabLst>
            </a:pPr>
            <a:r>
              <a:rPr sz="3000" dirty="0">
                <a:solidFill>
                  <a:srgbClr val="252525"/>
                </a:solidFill>
                <a:latin typeface="Times New Roman"/>
                <a:cs typeface="Times New Roman"/>
              </a:rPr>
              <a:t>Provides</a:t>
            </a:r>
            <a:r>
              <a:rPr sz="3000" spc="-10" dirty="0">
                <a:solidFill>
                  <a:srgbClr val="252525"/>
                </a:solidFill>
                <a:latin typeface="Times New Roman"/>
                <a:cs typeface="Times New Roman"/>
              </a:rPr>
              <a:t> </a:t>
            </a:r>
            <a:r>
              <a:rPr sz="3000" dirty="0">
                <a:solidFill>
                  <a:srgbClr val="252525"/>
                </a:solidFill>
                <a:latin typeface="Times New Roman"/>
                <a:cs typeface="Times New Roman"/>
              </a:rPr>
              <a:t>guidelines</a:t>
            </a:r>
            <a:r>
              <a:rPr sz="3000" spc="20" dirty="0">
                <a:solidFill>
                  <a:srgbClr val="252525"/>
                </a:solidFill>
                <a:latin typeface="Times New Roman"/>
                <a:cs typeface="Times New Roman"/>
              </a:rPr>
              <a:t> </a:t>
            </a:r>
            <a:r>
              <a:rPr sz="3000" dirty="0">
                <a:solidFill>
                  <a:srgbClr val="252525"/>
                </a:solidFill>
                <a:latin typeface="Times New Roman"/>
                <a:cs typeface="Times New Roman"/>
              </a:rPr>
              <a:t>for</a:t>
            </a:r>
            <a:r>
              <a:rPr sz="3000" spc="-10" dirty="0">
                <a:solidFill>
                  <a:srgbClr val="252525"/>
                </a:solidFill>
                <a:latin typeface="Times New Roman"/>
                <a:cs typeface="Times New Roman"/>
              </a:rPr>
              <a:t> </a:t>
            </a:r>
            <a:r>
              <a:rPr sz="3000" dirty="0">
                <a:solidFill>
                  <a:srgbClr val="252525"/>
                </a:solidFill>
                <a:latin typeface="Times New Roman"/>
                <a:cs typeface="Times New Roman"/>
              </a:rPr>
              <a:t>preparing</a:t>
            </a:r>
            <a:r>
              <a:rPr sz="3000" spc="15" dirty="0">
                <a:solidFill>
                  <a:srgbClr val="252525"/>
                </a:solidFill>
                <a:latin typeface="Times New Roman"/>
                <a:cs typeface="Times New Roman"/>
              </a:rPr>
              <a:t> </a:t>
            </a:r>
            <a:r>
              <a:rPr sz="3000" dirty="0">
                <a:solidFill>
                  <a:srgbClr val="252525"/>
                </a:solidFill>
                <a:latin typeface="Times New Roman"/>
                <a:cs typeface="Times New Roman"/>
              </a:rPr>
              <a:t>change</a:t>
            </a:r>
            <a:r>
              <a:rPr sz="3000" spc="10" dirty="0">
                <a:solidFill>
                  <a:srgbClr val="252525"/>
                </a:solidFill>
                <a:latin typeface="Times New Roman"/>
                <a:cs typeface="Times New Roman"/>
              </a:rPr>
              <a:t> </a:t>
            </a:r>
            <a:r>
              <a:rPr sz="3000" spc="-5" dirty="0">
                <a:solidFill>
                  <a:srgbClr val="252525"/>
                </a:solidFill>
                <a:latin typeface="Times New Roman"/>
                <a:cs typeface="Times New Roman"/>
              </a:rPr>
              <a:t>requests, </a:t>
            </a:r>
            <a:r>
              <a:rPr sz="3000" dirty="0">
                <a:solidFill>
                  <a:srgbClr val="252525"/>
                </a:solidFill>
                <a:latin typeface="Times New Roman"/>
                <a:cs typeface="Times New Roman"/>
              </a:rPr>
              <a:t> evaluates</a:t>
            </a:r>
            <a:r>
              <a:rPr sz="3000" spc="20" dirty="0">
                <a:solidFill>
                  <a:srgbClr val="252525"/>
                </a:solidFill>
                <a:latin typeface="Times New Roman"/>
                <a:cs typeface="Times New Roman"/>
              </a:rPr>
              <a:t> </a:t>
            </a:r>
            <a:r>
              <a:rPr sz="3000" dirty="0">
                <a:solidFill>
                  <a:srgbClr val="252525"/>
                </a:solidFill>
                <a:latin typeface="Times New Roman"/>
                <a:cs typeface="Times New Roman"/>
              </a:rPr>
              <a:t>them,</a:t>
            </a:r>
            <a:r>
              <a:rPr sz="3000" spc="5" dirty="0">
                <a:solidFill>
                  <a:srgbClr val="252525"/>
                </a:solidFill>
                <a:latin typeface="Times New Roman"/>
                <a:cs typeface="Times New Roman"/>
              </a:rPr>
              <a:t> </a:t>
            </a:r>
            <a:r>
              <a:rPr sz="3000" dirty="0">
                <a:solidFill>
                  <a:srgbClr val="252525"/>
                </a:solidFill>
                <a:latin typeface="Times New Roman"/>
                <a:cs typeface="Times New Roman"/>
              </a:rPr>
              <a:t>and manages the </a:t>
            </a:r>
            <a:r>
              <a:rPr sz="3000" spc="-5" dirty="0">
                <a:solidFill>
                  <a:srgbClr val="252525"/>
                </a:solidFill>
                <a:latin typeface="Times New Roman"/>
                <a:cs typeface="Times New Roman"/>
              </a:rPr>
              <a:t>implementation</a:t>
            </a:r>
            <a:r>
              <a:rPr sz="3000" spc="60" dirty="0">
                <a:solidFill>
                  <a:srgbClr val="252525"/>
                </a:solidFill>
                <a:latin typeface="Times New Roman"/>
                <a:cs typeface="Times New Roman"/>
              </a:rPr>
              <a:t> </a:t>
            </a:r>
            <a:r>
              <a:rPr sz="3000" dirty="0">
                <a:solidFill>
                  <a:srgbClr val="252525"/>
                </a:solidFill>
                <a:latin typeface="Times New Roman"/>
                <a:cs typeface="Times New Roman"/>
              </a:rPr>
              <a:t>of </a:t>
            </a:r>
            <a:r>
              <a:rPr sz="3000" spc="-735" dirty="0">
                <a:solidFill>
                  <a:srgbClr val="252525"/>
                </a:solidFill>
                <a:latin typeface="Times New Roman"/>
                <a:cs typeface="Times New Roman"/>
              </a:rPr>
              <a:t> </a:t>
            </a:r>
            <a:r>
              <a:rPr sz="3000" dirty="0">
                <a:solidFill>
                  <a:srgbClr val="252525"/>
                </a:solidFill>
                <a:latin typeface="Times New Roman"/>
                <a:cs typeface="Times New Roman"/>
              </a:rPr>
              <a:t>approved</a:t>
            </a:r>
            <a:r>
              <a:rPr sz="3000" spc="10" dirty="0">
                <a:solidFill>
                  <a:srgbClr val="252525"/>
                </a:solidFill>
                <a:latin typeface="Times New Roman"/>
                <a:cs typeface="Times New Roman"/>
              </a:rPr>
              <a:t> </a:t>
            </a:r>
            <a:r>
              <a:rPr sz="3000" dirty="0">
                <a:solidFill>
                  <a:srgbClr val="252525"/>
                </a:solidFill>
                <a:latin typeface="Times New Roman"/>
                <a:cs typeface="Times New Roman"/>
              </a:rPr>
              <a:t>changes</a:t>
            </a:r>
            <a:endParaRPr sz="3000">
              <a:latin typeface="Times New Roman"/>
              <a:cs typeface="Times New Roman"/>
            </a:endParaRPr>
          </a:p>
          <a:p>
            <a:pPr marL="287020" indent="-274320">
              <a:lnSpc>
                <a:spcPct val="100000"/>
              </a:lnSpc>
              <a:spcBef>
                <a:spcPts val="2405"/>
              </a:spcBef>
              <a:buClr>
                <a:srgbClr val="0E6EC5"/>
              </a:buClr>
              <a:buFont typeface="Arial MT"/>
              <a:buChar char="•"/>
              <a:tabLst>
                <a:tab pos="287020" algn="l"/>
              </a:tabLst>
            </a:pPr>
            <a:r>
              <a:rPr sz="3000" dirty="0">
                <a:solidFill>
                  <a:srgbClr val="252525"/>
                </a:solidFill>
                <a:latin typeface="Times New Roman"/>
                <a:cs typeface="Times New Roman"/>
              </a:rPr>
              <a:t>Includes</a:t>
            </a:r>
            <a:r>
              <a:rPr sz="3000" spc="10" dirty="0">
                <a:solidFill>
                  <a:srgbClr val="252525"/>
                </a:solidFill>
                <a:latin typeface="Times New Roman"/>
                <a:cs typeface="Times New Roman"/>
              </a:rPr>
              <a:t> </a:t>
            </a:r>
            <a:r>
              <a:rPr sz="3000" spc="-5" dirty="0">
                <a:solidFill>
                  <a:srgbClr val="252525"/>
                </a:solidFill>
                <a:latin typeface="Times New Roman"/>
                <a:cs typeface="Times New Roman"/>
              </a:rPr>
              <a:t>stakeholders</a:t>
            </a:r>
            <a:r>
              <a:rPr sz="3000" spc="40" dirty="0">
                <a:solidFill>
                  <a:srgbClr val="252525"/>
                </a:solidFill>
                <a:latin typeface="Times New Roman"/>
                <a:cs typeface="Times New Roman"/>
              </a:rPr>
              <a:t> </a:t>
            </a:r>
            <a:r>
              <a:rPr sz="3000" spc="-5" dirty="0">
                <a:solidFill>
                  <a:srgbClr val="252525"/>
                </a:solidFill>
                <a:latin typeface="Times New Roman"/>
                <a:cs typeface="Times New Roman"/>
              </a:rPr>
              <a:t>from</a:t>
            </a:r>
            <a:r>
              <a:rPr sz="3000" spc="15" dirty="0">
                <a:solidFill>
                  <a:srgbClr val="252525"/>
                </a:solidFill>
                <a:latin typeface="Times New Roman"/>
                <a:cs typeface="Times New Roman"/>
              </a:rPr>
              <a:t> </a:t>
            </a:r>
            <a:r>
              <a:rPr sz="3000" dirty="0">
                <a:solidFill>
                  <a:srgbClr val="252525"/>
                </a:solidFill>
                <a:latin typeface="Times New Roman"/>
                <a:cs typeface="Times New Roman"/>
              </a:rPr>
              <a:t>the</a:t>
            </a:r>
            <a:r>
              <a:rPr sz="3000" spc="15" dirty="0">
                <a:solidFill>
                  <a:srgbClr val="252525"/>
                </a:solidFill>
                <a:latin typeface="Times New Roman"/>
                <a:cs typeface="Times New Roman"/>
              </a:rPr>
              <a:t> </a:t>
            </a:r>
            <a:r>
              <a:rPr sz="3000" spc="-5" dirty="0">
                <a:solidFill>
                  <a:srgbClr val="252525"/>
                </a:solidFill>
                <a:latin typeface="Times New Roman"/>
                <a:cs typeface="Times New Roman"/>
              </a:rPr>
              <a:t>entire</a:t>
            </a:r>
            <a:r>
              <a:rPr sz="3000" spc="25" dirty="0">
                <a:solidFill>
                  <a:srgbClr val="252525"/>
                </a:solidFill>
                <a:latin typeface="Times New Roman"/>
                <a:cs typeface="Times New Roman"/>
              </a:rPr>
              <a:t> </a:t>
            </a:r>
            <a:r>
              <a:rPr sz="3000" spc="-10" dirty="0">
                <a:solidFill>
                  <a:srgbClr val="252525"/>
                </a:solidFill>
                <a:latin typeface="Times New Roman"/>
                <a:cs typeface="Times New Roman"/>
              </a:rPr>
              <a:t>organization</a:t>
            </a:r>
            <a:endParaRPr sz="3000">
              <a:latin typeface="Times New Roman"/>
              <a:cs typeface="Times New Roman"/>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94588" y="1737360"/>
            <a:ext cx="7475220" cy="0"/>
          </a:xfrm>
          <a:custGeom>
            <a:avLst/>
            <a:gdLst/>
            <a:ahLst/>
            <a:cxnLst/>
            <a:rect l="l" t="t" r="r" b="b"/>
            <a:pathLst>
              <a:path w="7475220">
                <a:moveTo>
                  <a:pt x="0" y="0"/>
                </a:moveTo>
                <a:lnTo>
                  <a:pt x="7475219" y="0"/>
                </a:lnTo>
              </a:path>
            </a:pathLst>
          </a:custGeom>
          <a:ln w="6096">
            <a:solidFill>
              <a:srgbClr val="7E7E7E"/>
            </a:solidFill>
          </a:ln>
        </p:spPr>
        <p:txBody>
          <a:bodyPr wrap="square" lIns="0" tIns="0" rIns="0" bIns="0" rtlCol="0"/>
          <a:lstStyle/>
          <a:p>
            <a:endParaRPr/>
          </a:p>
        </p:txBody>
      </p:sp>
      <p:sp>
        <p:nvSpPr>
          <p:cNvPr id="3" name="object 3"/>
          <p:cNvSpPr txBox="1">
            <a:spLocks noGrp="1"/>
          </p:cNvSpPr>
          <p:nvPr>
            <p:ph type="title"/>
          </p:nvPr>
        </p:nvSpPr>
        <p:spPr>
          <a:xfrm>
            <a:off x="901700" y="919937"/>
            <a:ext cx="5878195" cy="757555"/>
          </a:xfrm>
          <a:prstGeom prst="rect">
            <a:avLst/>
          </a:prstGeom>
        </p:spPr>
        <p:txBody>
          <a:bodyPr vert="horz" wrap="square" lIns="0" tIns="12700" rIns="0" bIns="0" rtlCol="0">
            <a:spAutoFit/>
          </a:bodyPr>
          <a:lstStyle/>
          <a:p>
            <a:pPr marL="12700">
              <a:lnSpc>
                <a:spcPct val="100000"/>
              </a:lnSpc>
              <a:spcBef>
                <a:spcPts val="100"/>
              </a:spcBef>
            </a:pPr>
            <a:r>
              <a:rPr spc="-15" dirty="0"/>
              <a:t>Making</a:t>
            </a:r>
            <a:r>
              <a:rPr spc="-165" dirty="0"/>
              <a:t> </a:t>
            </a:r>
            <a:r>
              <a:rPr spc="-60" dirty="0"/>
              <a:t>Timely</a:t>
            </a:r>
            <a:r>
              <a:rPr spc="-175" dirty="0"/>
              <a:t> </a:t>
            </a:r>
            <a:r>
              <a:rPr spc="-140" dirty="0"/>
              <a:t>Changes</a:t>
            </a:r>
          </a:p>
        </p:txBody>
      </p:sp>
      <p:sp>
        <p:nvSpPr>
          <p:cNvPr id="5" name="object 5"/>
          <p:cNvSpPr txBox="1"/>
          <p:nvPr/>
        </p:nvSpPr>
        <p:spPr>
          <a:xfrm>
            <a:off x="8082026" y="6570890"/>
            <a:ext cx="274955" cy="245110"/>
          </a:xfrm>
          <a:prstGeom prst="rect">
            <a:avLst/>
          </a:prstGeom>
        </p:spPr>
        <p:txBody>
          <a:bodyPr vert="horz" wrap="square" lIns="0" tIns="15875" rIns="0" bIns="0" rtlCol="0">
            <a:spAutoFit/>
          </a:bodyPr>
          <a:lstStyle/>
          <a:p>
            <a:pPr marL="51435">
              <a:lnSpc>
                <a:spcPct val="100000"/>
              </a:lnSpc>
              <a:spcBef>
                <a:spcPts val="125"/>
              </a:spcBef>
            </a:pPr>
            <a:fld id="{81D60167-4931-47E6-BA6A-407CBD079E47}" type="slidenum">
              <a:rPr sz="1400" dirty="0">
                <a:latin typeface="Arial MT"/>
                <a:cs typeface="Arial MT"/>
              </a:rPr>
              <a:t>22</a:t>
            </a:fld>
            <a:endParaRPr sz="1400">
              <a:latin typeface="Arial MT"/>
              <a:cs typeface="Arial MT"/>
            </a:endParaRPr>
          </a:p>
        </p:txBody>
      </p:sp>
      <p:sp>
        <p:nvSpPr>
          <p:cNvPr id="4" name="object 4"/>
          <p:cNvSpPr txBox="1">
            <a:spLocks noGrp="1"/>
          </p:cNvSpPr>
          <p:nvPr>
            <p:ph type="body" idx="1"/>
          </p:nvPr>
        </p:nvSpPr>
        <p:spPr>
          <a:prstGeom prst="rect">
            <a:avLst/>
          </a:prstGeom>
        </p:spPr>
        <p:txBody>
          <a:bodyPr vert="horz" wrap="square" lIns="0" tIns="12065" rIns="0" bIns="0" rtlCol="0">
            <a:spAutoFit/>
          </a:bodyPr>
          <a:lstStyle/>
          <a:p>
            <a:pPr marL="287020" marR="66675" indent="-274320">
              <a:lnSpc>
                <a:spcPct val="140000"/>
              </a:lnSpc>
              <a:spcBef>
                <a:spcPts val="95"/>
              </a:spcBef>
              <a:buClr>
                <a:srgbClr val="0E6EC5"/>
              </a:buClr>
              <a:buFont typeface="Segoe UI Symbol"/>
              <a:buChar char="⚫"/>
              <a:tabLst>
                <a:tab pos="287020" algn="l"/>
              </a:tabLst>
            </a:pPr>
            <a:r>
              <a:rPr spc="-5" dirty="0"/>
              <a:t>Some</a:t>
            </a:r>
            <a:r>
              <a:rPr spc="15" dirty="0"/>
              <a:t> </a:t>
            </a:r>
            <a:r>
              <a:rPr spc="-5" dirty="0"/>
              <a:t>CCBs only </a:t>
            </a:r>
            <a:r>
              <a:rPr spc="-10" dirty="0"/>
              <a:t>meet</a:t>
            </a:r>
            <a:r>
              <a:rPr spc="20" dirty="0"/>
              <a:t> </a:t>
            </a:r>
            <a:r>
              <a:rPr spc="-20" dirty="0"/>
              <a:t>occasionally,</a:t>
            </a:r>
            <a:r>
              <a:rPr spc="-30" dirty="0"/>
              <a:t> </a:t>
            </a:r>
            <a:r>
              <a:rPr spc="-5" dirty="0"/>
              <a:t>so it</a:t>
            </a:r>
            <a:r>
              <a:rPr dirty="0"/>
              <a:t> </a:t>
            </a:r>
            <a:r>
              <a:rPr spc="-10" dirty="0"/>
              <a:t>may</a:t>
            </a:r>
            <a:r>
              <a:rPr spc="10" dirty="0"/>
              <a:t> </a:t>
            </a:r>
            <a:r>
              <a:rPr spc="-5" dirty="0"/>
              <a:t>take</a:t>
            </a:r>
            <a:r>
              <a:rPr dirty="0"/>
              <a:t> </a:t>
            </a:r>
            <a:r>
              <a:rPr spc="-5" dirty="0"/>
              <a:t>too </a:t>
            </a:r>
            <a:r>
              <a:rPr spc="-685" dirty="0"/>
              <a:t> </a:t>
            </a:r>
            <a:r>
              <a:rPr dirty="0"/>
              <a:t>long</a:t>
            </a:r>
            <a:r>
              <a:rPr spc="-20" dirty="0"/>
              <a:t> </a:t>
            </a:r>
            <a:r>
              <a:rPr dirty="0"/>
              <a:t>for</a:t>
            </a:r>
            <a:r>
              <a:rPr spc="-5" dirty="0"/>
              <a:t> changes</a:t>
            </a:r>
            <a:r>
              <a:rPr dirty="0"/>
              <a:t> </a:t>
            </a:r>
            <a:r>
              <a:rPr spc="-5" dirty="0"/>
              <a:t>to</a:t>
            </a:r>
            <a:r>
              <a:rPr spc="-15" dirty="0"/>
              <a:t> </a:t>
            </a:r>
            <a:r>
              <a:rPr spc="-5" dirty="0"/>
              <a:t>occur</a:t>
            </a:r>
          </a:p>
          <a:p>
            <a:pPr marL="287020" marR="551180" indent="-274320">
              <a:lnSpc>
                <a:spcPct val="140000"/>
              </a:lnSpc>
              <a:spcBef>
                <a:spcPts val="605"/>
              </a:spcBef>
              <a:buClr>
                <a:srgbClr val="0E6EC5"/>
              </a:buClr>
              <a:buFont typeface="Segoe UI Symbol"/>
              <a:buChar char="⚫"/>
              <a:tabLst>
                <a:tab pos="287020" algn="l"/>
              </a:tabLst>
            </a:pPr>
            <a:r>
              <a:rPr spc="-5" dirty="0"/>
              <a:t>Some</a:t>
            </a:r>
            <a:r>
              <a:rPr spc="15" dirty="0"/>
              <a:t> </a:t>
            </a:r>
            <a:r>
              <a:rPr spc="-10" dirty="0"/>
              <a:t>organizations</a:t>
            </a:r>
            <a:r>
              <a:rPr spc="-25" dirty="0"/>
              <a:t> </a:t>
            </a:r>
            <a:r>
              <a:rPr spc="-5" dirty="0"/>
              <a:t>have</a:t>
            </a:r>
            <a:r>
              <a:rPr spc="5" dirty="0"/>
              <a:t> </a:t>
            </a:r>
            <a:r>
              <a:rPr spc="-5" dirty="0"/>
              <a:t>policies</a:t>
            </a:r>
            <a:r>
              <a:rPr spc="-20" dirty="0"/>
              <a:t> </a:t>
            </a:r>
            <a:r>
              <a:rPr spc="-5" dirty="0"/>
              <a:t>in</a:t>
            </a:r>
            <a:r>
              <a:rPr spc="10" dirty="0"/>
              <a:t> </a:t>
            </a:r>
            <a:r>
              <a:rPr spc="-5" dirty="0"/>
              <a:t>place for</a:t>
            </a:r>
            <a:r>
              <a:rPr spc="20" dirty="0"/>
              <a:t> </a:t>
            </a:r>
            <a:r>
              <a:rPr spc="-5" dirty="0"/>
              <a:t>time- </a:t>
            </a:r>
            <a:r>
              <a:rPr spc="-685" dirty="0"/>
              <a:t> </a:t>
            </a:r>
            <a:r>
              <a:rPr spc="-5" dirty="0"/>
              <a:t>sensitive</a:t>
            </a:r>
            <a:r>
              <a:rPr spc="-35" dirty="0"/>
              <a:t> </a:t>
            </a:r>
            <a:r>
              <a:rPr spc="-5" dirty="0"/>
              <a:t>changes</a:t>
            </a:r>
          </a:p>
          <a:p>
            <a:pPr marL="561340" marR="139700" lvl="1" indent="-183515">
              <a:lnSpc>
                <a:spcPct val="140000"/>
              </a:lnSpc>
              <a:spcBef>
                <a:spcPts val="575"/>
              </a:spcBef>
              <a:buClr>
                <a:srgbClr val="0E6EC5"/>
              </a:buClr>
              <a:buFont typeface="Segoe UI Symbol"/>
              <a:buChar char="⚫"/>
              <a:tabLst>
                <a:tab pos="561975" algn="l"/>
              </a:tabLst>
            </a:pPr>
            <a:r>
              <a:rPr sz="2000" b="1" spc="5" dirty="0">
                <a:latin typeface="Times New Roman"/>
                <a:cs typeface="Times New Roman"/>
              </a:rPr>
              <a:t>“48</a:t>
            </a:r>
            <a:r>
              <a:rPr sz="2000" b="1" spc="-15" dirty="0">
                <a:latin typeface="Times New Roman"/>
                <a:cs typeface="Times New Roman"/>
              </a:rPr>
              <a:t> </a:t>
            </a:r>
            <a:r>
              <a:rPr sz="2000" b="1" dirty="0">
                <a:latin typeface="Times New Roman"/>
                <a:cs typeface="Times New Roman"/>
              </a:rPr>
              <a:t>hour</a:t>
            </a:r>
            <a:r>
              <a:rPr sz="2000" b="1" spc="-60" dirty="0">
                <a:latin typeface="Times New Roman"/>
                <a:cs typeface="Times New Roman"/>
              </a:rPr>
              <a:t> </a:t>
            </a:r>
            <a:r>
              <a:rPr sz="2000" b="1" dirty="0">
                <a:latin typeface="Times New Roman"/>
                <a:cs typeface="Times New Roman"/>
              </a:rPr>
              <a:t>policy”</a:t>
            </a:r>
            <a:r>
              <a:rPr sz="2000" b="1" spc="-15" dirty="0">
                <a:latin typeface="Times New Roman"/>
                <a:cs typeface="Times New Roman"/>
              </a:rPr>
              <a:t> </a:t>
            </a:r>
            <a:r>
              <a:rPr sz="2000" dirty="0">
                <a:latin typeface="Times New Roman"/>
                <a:cs typeface="Times New Roman"/>
              </a:rPr>
              <a:t>allowed</a:t>
            </a:r>
            <a:r>
              <a:rPr sz="2000" spc="-10" dirty="0">
                <a:latin typeface="Times New Roman"/>
                <a:cs typeface="Times New Roman"/>
              </a:rPr>
              <a:t> </a:t>
            </a:r>
            <a:r>
              <a:rPr sz="2000" dirty="0">
                <a:latin typeface="Times New Roman"/>
                <a:cs typeface="Times New Roman"/>
              </a:rPr>
              <a:t>project</a:t>
            </a:r>
            <a:r>
              <a:rPr sz="2000" spc="-35" dirty="0">
                <a:latin typeface="Times New Roman"/>
                <a:cs typeface="Times New Roman"/>
              </a:rPr>
              <a:t> </a:t>
            </a:r>
            <a:r>
              <a:rPr sz="2000" dirty="0">
                <a:latin typeface="Times New Roman"/>
                <a:cs typeface="Times New Roman"/>
              </a:rPr>
              <a:t>team </a:t>
            </a:r>
            <a:r>
              <a:rPr sz="2000" spc="-5" dirty="0">
                <a:latin typeface="Times New Roman"/>
                <a:cs typeface="Times New Roman"/>
              </a:rPr>
              <a:t>members</a:t>
            </a:r>
            <a:r>
              <a:rPr sz="2000" spc="5" dirty="0">
                <a:latin typeface="Times New Roman"/>
                <a:cs typeface="Times New Roman"/>
              </a:rPr>
              <a:t> </a:t>
            </a:r>
            <a:r>
              <a:rPr sz="2000" dirty="0">
                <a:latin typeface="Times New Roman"/>
                <a:cs typeface="Times New Roman"/>
              </a:rPr>
              <a:t>to</a:t>
            </a:r>
            <a:r>
              <a:rPr sz="2000" spc="-10" dirty="0">
                <a:latin typeface="Times New Roman"/>
                <a:cs typeface="Times New Roman"/>
              </a:rPr>
              <a:t> </a:t>
            </a:r>
            <a:r>
              <a:rPr sz="2000" spc="-5" dirty="0">
                <a:latin typeface="Times New Roman"/>
                <a:cs typeface="Times New Roman"/>
              </a:rPr>
              <a:t>make</a:t>
            </a:r>
            <a:r>
              <a:rPr sz="2000" spc="5" dirty="0">
                <a:latin typeface="Times New Roman"/>
                <a:cs typeface="Times New Roman"/>
              </a:rPr>
              <a:t> </a:t>
            </a:r>
            <a:r>
              <a:rPr sz="2000" dirty="0">
                <a:latin typeface="Times New Roman"/>
                <a:cs typeface="Times New Roman"/>
              </a:rPr>
              <a:t>decisions,</a:t>
            </a:r>
            <a:r>
              <a:rPr sz="2000" spc="-25" dirty="0">
                <a:latin typeface="Times New Roman"/>
                <a:cs typeface="Times New Roman"/>
              </a:rPr>
              <a:t> </a:t>
            </a:r>
            <a:r>
              <a:rPr sz="2000" dirty="0">
                <a:latin typeface="Times New Roman"/>
                <a:cs typeface="Times New Roman"/>
              </a:rPr>
              <a:t>then </a:t>
            </a:r>
            <a:r>
              <a:rPr sz="2000" spc="-484" dirty="0">
                <a:latin typeface="Times New Roman"/>
                <a:cs typeface="Times New Roman"/>
              </a:rPr>
              <a:t> </a:t>
            </a:r>
            <a:r>
              <a:rPr sz="2000" dirty="0">
                <a:latin typeface="Times New Roman"/>
                <a:cs typeface="Times New Roman"/>
              </a:rPr>
              <a:t>they had 48 hours reverse the decision pending senior </a:t>
            </a:r>
            <a:r>
              <a:rPr sz="2000" spc="-5" dirty="0">
                <a:latin typeface="Times New Roman"/>
                <a:cs typeface="Times New Roman"/>
              </a:rPr>
              <a:t>management </a:t>
            </a:r>
            <a:r>
              <a:rPr sz="2000" dirty="0">
                <a:latin typeface="Times New Roman"/>
                <a:cs typeface="Times New Roman"/>
              </a:rPr>
              <a:t> approval</a:t>
            </a:r>
          </a:p>
          <a:p>
            <a:pPr marL="561340" marR="5080" lvl="1" indent="-183515">
              <a:lnSpc>
                <a:spcPct val="140000"/>
              </a:lnSpc>
              <a:spcBef>
                <a:spcPts val="409"/>
              </a:spcBef>
              <a:buClr>
                <a:srgbClr val="0E6EC5"/>
              </a:buClr>
              <a:buFont typeface="Segoe UI Symbol"/>
              <a:buChar char="⚫"/>
              <a:tabLst>
                <a:tab pos="561975" algn="l"/>
              </a:tabLst>
            </a:pPr>
            <a:r>
              <a:rPr sz="2000" dirty="0">
                <a:latin typeface="Times New Roman"/>
                <a:cs typeface="Times New Roman"/>
              </a:rPr>
              <a:t>Delegate</a:t>
            </a:r>
            <a:r>
              <a:rPr sz="2000" spc="-30" dirty="0">
                <a:latin typeface="Times New Roman"/>
                <a:cs typeface="Times New Roman"/>
              </a:rPr>
              <a:t> </a:t>
            </a:r>
            <a:r>
              <a:rPr sz="2000" dirty="0">
                <a:latin typeface="Times New Roman"/>
                <a:cs typeface="Times New Roman"/>
              </a:rPr>
              <a:t>changes</a:t>
            </a:r>
            <a:r>
              <a:rPr sz="2000" spc="-25" dirty="0">
                <a:latin typeface="Times New Roman"/>
                <a:cs typeface="Times New Roman"/>
              </a:rPr>
              <a:t> </a:t>
            </a:r>
            <a:r>
              <a:rPr sz="2000" dirty="0">
                <a:latin typeface="Times New Roman"/>
                <a:cs typeface="Times New Roman"/>
              </a:rPr>
              <a:t>to</a:t>
            </a:r>
            <a:r>
              <a:rPr sz="2000" spc="-10" dirty="0">
                <a:latin typeface="Times New Roman"/>
                <a:cs typeface="Times New Roman"/>
              </a:rPr>
              <a:t> </a:t>
            </a:r>
            <a:r>
              <a:rPr sz="2000" dirty="0">
                <a:latin typeface="Times New Roman"/>
                <a:cs typeface="Times New Roman"/>
              </a:rPr>
              <a:t>the</a:t>
            </a:r>
            <a:r>
              <a:rPr sz="2000" spc="-5" dirty="0">
                <a:latin typeface="Times New Roman"/>
                <a:cs typeface="Times New Roman"/>
              </a:rPr>
              <a:t> </a:t>
            </a:r>
            <a:r>
              <a:rPr sz="2000" dirty="0">
                <a:latin typeface="Times New Roman"/>
                <a:cs typeface="Times New Roman"/>
              </a:rPr>
              <a:t>lowest</a:t>
            </a:r>
            <a:r>
              <a:rPr sz="2000" spc="-25" dirty="0">
                <a:latin typeface="Times New Roman"/>
                <a:cs typeface="Times New Roman"/>
              </a:rPr>
              <a:t> </a:t>
            </a:r>
            <a:r>
              <a:rPr sz="2000" spc="-5" dirty="0">
                <a:latin typeface="Times New Roman"/>
                <a:cs typeface="Times New Roman"/>
              </a:rPr>
              <a:t>level </a:t>
            </a:r>
            <a:r>
              <a:rPr sz="2000" dirty="0">
                <a:latin typeface="Times New Roman"/>
                <a:cs typeface="Times New Roman"/>
              </a:rPr>
              <a:t>possible,</a:t>
            </a:r>
            <a:r>
              <a:rPr sz="2000" spc="-50" dirty="0">
                <a:latin typeface="Times New Roman"/>
                <a:cs typeface="Times New Roman"/>
              </a:rPr>
              <a:t> </a:t>
            </a:r>
            <a:r>
              <a:rPr sz="2000" spc="5" dirty="0">
                <a:latin typeface="Times New Roman"/>
                <a:cs typeface="Times New Roman"/>
              </a:rPr>
              <a:t>but</a:t>
            </a:r>
            <a:r>
              <a:rPr sz="2000" spc="-20" dirty="0">
                <a:latin typeface="Times New Roman"/>
                <a:cs typeface="Times New Roman"/>
              </a:rPr>
              <a:t> </a:t>
            </a:r>
            <a:r>
              <a:rPr sz="2000" dirty="0">
                <a:latin typeface="Times New Roman"/>
                <a:cs typeface="Times New Roman"/>
              </a:rPr>
              <a:t>keep</a:t>
            </a:r>
            <a:r>
              <a:rPr sz="2000" spc="-15" dirty="0">
                <a:latin typeface="Times New Roman"/>
                <a:cs typeface="Times New Roman"/>
              </a:rPr>
              <a:t> </a:t>
            </a:r>
            <a:r>
              <a:rPr sz="2000" dirty="0">
                <a:latin typeface="Times New Roman"/>
                <a:cs typeface="Times New Roman"/>
              </a:rPr>
              <a:t>everyone</a:t>
            </a:r>
            <a:r>
              <a:rPr sz="2000" spc="-25" dirty="0">
                <a:latin typeface="Times New Roman"/>
                <a:cs typeface="Times New Roman"/>
              </a:rPr>
              <a:t> </a:t>
            </a:r>
            <a:r>
              <a:rPr sz="2000" dirty="0">
                <a:latin typeface="Times New Roman"/>
                <a:cs typeface="Times New Roman"/>
              </a:rPr>
              <a:t>informed </a:t>
            </a:r>
            <a:r>
              <a:rPr sz="2000" spc="-484" dirty="0">
                <a:latin typeface="Times New Roman"/>
                <a:cs typeface="Times New Roman"/>
              </a:rPr>
              <a:t> </a:t>
            </a:r>
            <a:r>
              <a:rPr sz="2000" dirty="0">
                <a:latin typeface="Times New Roman"/>
                <a:cs typeface="Times New Roman"/>
              </a:rPr>
              <a:t>of</a:t>
            </a:r>
            <a:r>
              <a:rPr sz="2000" spc="-20" dirty="0">
                <a:latin typeface="Times New Roman"/>
                <a:cs typeface="Times New Roman"/>
              </a:rPr>
              <a:t> </a:t>
            </a:r>
            <a:r>
              <a:rPr sz="2000" dirty="0">
                <a:latin typeface="Times New Roman"/>
                <a:cs typeface="Times New Roman"/>
              </a:rPr>
              <a:t>changes</a:t>
            </a:r>
            <a:r>
              <a:rPr lang="en-US" sz="2000" dirty="0">
                <a:latin typeface="Times New Roman"/>
                <a:cs typeface="Times New Roman"/>
              </a:rPr>
              <a:t>.</a:t>
            </a:r>
            <a:endParaRPr sz="2000" dirty="0">
              <a:latin typeface="Times New Roman"/>
              <a:cs typeface="Times New Roman"/>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94588" y="1737360"/>
            <a:ext cx="7475220" cy="0"/>
          </a:xfrm>
          <a:custGeom>
            <a:avLst/>
            <a:gdLst/>
            <a:ahLst/>
            <a:cxnLst/>
            <a:rect l="l" t="t" r="r" b="b"/>
            <a:pathLst>
              <a:path w="7475220">
                <a:moveTo>
                  <a:pt x="0" y="0"/>
                </a:moveTo>
                <a:lnTo>
                  <a:pt x="7475219" y="0"/>
                </a:lnTo>
              </a:path>
            </a:pathLst>
          </a:custGeom>
          <a:ln w="6096">
            <a:solidFill>
              <a:srgbClr val="7E7E7E"/>
            </a:solidFill>
          </a:ln>
        </p:spPr>
        <p:txBody>
          <a:bodyPr wrap="square" lIns="0" tIns="0" rIns="0" bIns="0" rtlCol="0"/>
          <a:lstStyle/>
          <a:p>
            <a:endParaRPr/>
          </a:p>
        </p:txBody>
      </p:sp>
      <p:sp>
        <p:nvSpPr>
          <p:cNvPr id="3" name="object 3"/>
          <p:cNvSpPr txBox="1">
            <a:spLocks noGrp="1"/>
          </p:cNvSpPr>
          <p:nvPr>
            <p:ph type="title"/>
          </p:nvPr>
        </p:nvSpPr>
        <p:spPr>
          <a:xfrm>
            <a:off x="764540" y="910209"/>
            <a:ext cx="6630670" cy="756920"/>
          </a:xfrm>
          <a:prstGeom prst="rect">
            <a:avLst/>
          </a:prstGeom>
        </p:spPr>
        <p:txBody>
          <a:bodyPr vert="horz" wrap="square" lIns="0" tIns="12700" rIns="0" bIns="0" rtlCol="0">
            <a:spAutoFit/>
          </a:bodyPr>
          <a:lstStyle/>
          <a:p>
            <a:pPr marL="12700">
              <a:lnSpc>
                <a:spcPct val="100000"/>
              </a:lnSpc>
              <a:spcBef>
                <a:spcPts val="100"/>
              </a:spcBef>
            </a:pPr>
            <a:r>
              <a:rPr spc="-35" dirty="0"/>
              <a:t>Configuration</a:t>
            </a:r>
            <a:r>
              <a:rPr spc="-160" dirty="0"/>
              <a:t> </a:t>
            </a:r>
            <a:r>
              <a:rPr spc="-70" dirty="0"/>
              <a:t>Management</a:t>
            </a:r>
          </a:p>
        </p:txBody>
      </p:sp>
      <p:sp>
        <p:nvSpPr>
          <p:cNvPr id="5" name="object 5"/>
          <p:cNvSpPr txBox="1"/>
          <p:nvPr/>
        </p:nvSpPr>
        <p:spPr>
          <a:xfrm>
            <a:off x="8082026" y="6570890"/>
            <a:ext cx="274955" cy="245110"/>
          </a:xfrm>
          <a:prstGeom prst="rect">
            <a:avLst/>
          </a:prstGeom>
        </p:spPr>
        <p:txBody>
          <a:bodyPr vert="horz" wrap="square" lIns="0" tIns="15875" rIns="0" bIns="0" rtlCol="0">
            <a:spAutoFit/>
          </a:bodyPr>
          <a:lstStyle/>
          <a:p>
            <a:pPr marL="51435">
              <a:lnSpc>
                <a:spcPct val="100000"/>
              </a:lnSpc>
              <a:spcBef>
                <a:spcPts val="125"/>
              </a:spcBef>
            </a:pPr>
            <a:fld id="{81D60167-4931-47E6-BA6A-407CBD079E47}" type="slidenum">
              <a:rPr sz="1400" dirty="0">
                <a:latin typeface="Arial MT"/>
                <a:cs typeface="Arial MT"/>
              </a:rPr>
              <a:t>23</a:t>
            </a:fld>
            <a:endParaRPr sz="1400">
              <a:latin typeface="Arial MT"/>
              <a:cs typeface="Arial MT"/>
            </a:endParaRPr>
          </a:p>
        </p:txBody>
      </p:sp>
      <p:sp>
        <p:nvSpPr>
          <p:cNvPr id="4" name="object 4"/>
          <p:cNvSpPr txBox="1">
            <a:spLocks noGrp="1"/>
          </p:cNvSpPr>
          <p:nvPr>
            <p:ph type="body" idx="1"/>
          </p:nvPr>
        </p:nvSpPr>
        <p:spPr>
          <a:xfrm>
            <a:off x="444500" y="1555972"/>
            <a:ext cx="8147050" cy="4380333"/>
          </a:xfrm>
          <a:prstGeom prst="rect">
            <a:avLst/>
          </a:prstGeom>
        </p:spPr>
        <p:txBody>
          <a:bodyPr vert="horz" wrap="square" lIns="0" tIns="541178" rIns="0" bIns="0" rtlCol="0">
            <a:spAutoFit/>
          </a:bodyPr>
          <a:lstStyle/>
          <a:p>
            <a:pPr marL="518159" marR="5080">
              <a:lnSpc>
                <a:spcPts val="3020"/>
              </a:lnSpc>
              <a:spcBef>
                <a:spcPts val="480"/>
              </a:spcBef>
            </a:pPr>
            <a:r>
              <a:rPr spc="-5" dirty="0"/>
              <a:t>Ensures that </a:t>
            </a:r>
            <a:r>
              <a:rPr dirty="0"/>
              <a:t>the </a:t>
            </a:r>
            <a:r>
              <a:rPr spc="-5" dirty="0"/>
              <a:t>products and their descriptions are </a:t>
            </a:r>
            <a:r>
              <a:rPr spc="-685" dirty="0"/>
              <a:t> </a:t>
            </a:r>
            <a:r>
              <a:rPr spc="-5" dirty="0"/>
              <a:t>correct </a:t>
            </a:r>
            <a:r>
              <a:rPr spc="-10" dirty="0"/>
              <a:t>and</a:t>
            </a:r>
            <a:r>
              <a:rPr spc="5" dirty="0"/>
              <a:t> </a:t>
            </a:r>
            <a:r>
              <a:rPr spc="-5" dirty="0"/>
              <a:t>complete</a:t>
            </a:r>
            <a:r>
              <a:rPr lang="en-US" spc="-5" dirty="0"/>
              <a:t>.</a:t>
            </a:r>
            <a:endParaRPr spc="-5" dirty="0"/>
          </a:p>
          <a:p>
            <a:pPr marL="518159" marR="36195">
              <a:lnSpc>
                <a:spcPts val="3020"/>
              </a:lnSpc>
              <a:spcBef>
                <a:spcPts val="1410"/>
              </a:spcBef>
            </a:pPr>
            <a:r>
              <a:rPr spc="-5" dirty="0"/>
              <a:t>Concentrates</a:t>
            </a:r>
            <a:r>
              <a:rPr spc="-20" dirty="0"/>
              <a:t> </a:t>
            </a:r>
            <a:r>
              <a:rPr spc="-5" dirty="0"/>
              <a:t>on</a:t>
            </a:r>
            <a:r>
              <a:rPr spc="15" dirty="0"/>
              <a:t> </a:t>
            </a:r>
            <a:r>
              <a:rPr spc="-5" dirty="0"/>
              <a:t>the</a:t>
            </a:r>
            <a:r>
              <a:rPr spc="-10" dirty="0"/>
              <a:t> management</a:t>
            </a:r>
            <a:r>
              <a:rPr spc="30" dirty="0"/>
              <a:t> </a:t>
            </a:r>
            <a:r>
              <a:rPr spc="-5" dirty="0"/>
              <a:t>of</a:t>
            </a:r>
            <a:r>
              <a:rPr spc="15" dirty="0"/>
              <a:t> </a:t>
            </a:r>
            <a:r>
              <a:rPr spc="-5" dirty="0"/>
              <a:t>technology</a:t>
            </a:r>
            <a:r>
              <a:rPr spc="-20" dirty="0"/>
              <a:t> </a:t>
            </a:r>
            <a:r>
              <a:rPr spc="-5" dirty="0"/>
              <a:t>by </a:t>
            </a:r>
            <a:r>
              <a:rPr spc="-685" dirty="0"/>
              <a:t> </a:t>
            </a:r>
            <a:r>
              <a:rPr spc="-5" dirty="0"/>
              <a:t>identifying and </a:t>
            </a:r>
            <a:r>
              <a:rPr dirty="0"/>
              <a:t>controlling the </a:t>
            </a:r>
            <a:r>
              <a:rPr spc="-5" dirty="0"/>
              <a:t>functional and </a:t>
            </a:r>
            <a:r>
              <a:rPr dirty="0"/>
              <a:t> </a:t>
            </a:r>
            <a:r>
              <a:rPr spc="-5" dirty="0"/>
              <a:t>physical</a:t>
            </a:r>
            <a:r>
              <a:rPr spc="-35" dirty="0"/>
              <a:t> </a:t>
            </a:r>
            <a:r>
              <a:rPr dirty="0"/>
              <a:t>design</a:t>
            </a:r>
            <a:r>
              <a:rPr spc="-15" dirty="0"/>
              <a:t> </a:t>
            </a:r>
            <a:r>
              <a:rPr spc="-5" dirty="0"/>
              <a:t>characteristics</a:t>
            </a:r>
            <a:r>
              <a:rPr spc="-15" dirty="0"/>
              <a:t> </a:t>
            </a:r>
            <a:r>
              <a:rPr spc="-5" dirty="0"/>
              <a:t>of</a:t>
            </a:r>
            <a:r>
              <a:rPr spc="5" dirty="0"/>
              <a:t> </a:t>
            </a:r>
            <a:r>
              <a:rPr dirty="0"/>
              <a:t>products</a:t>
            </a:r>
          </a:p>
          <a:p>
            <a:pPr marL="518159" marR="16510">
              <a:lnSpc>
                <a:spcPct val="90000"/>
              </a:lnSpc>
              <a:spcBef>
                <a:spcPts val="1375"/>
              </a:spcBef>
            </a:pPr>
            <a:r>
              <a:rPr spc="-5" dirty="0"/>
              <a:t>Configuration</a:t>
            </a:r>
            <a:r>
              <a:rPr spc="-10" dirty="0"/>
              <a:t> management</a:t>
            </a:r>
            <a:r>
              <a:rPr spc="45" dirty="0"/>
              <a:t> </a:t>
            </a:r>
            <a:r>
              <a:rPr spc="-5" dirty="0"/>
              <a:t>specialists</a:t>
            </a:r>
            <a:r>
              <a:rPr spc="-15" dirty="0"/>
              <a:t> </a:t>
            </a:r>
            <a:r>
              <a:rPr spc="-5" dirty="0"/>
              <a:t>identify</a:t>
            </a:r>
            <a:r>
              <a:rPr spc="10" dirty="0"/>
              <a:t> </a:t>
            </a:r>
            <a:r>
              <a:rPr spc="-5" dirty="0"/>
              <a:t>and </a:t>
            </a:r>
            <a:r>
              <a:rPr spc="-685" dirty="0"/>
              <a:t> </a:t>
            </a:r>
            <a:r>
              <a:rPr spc="-5" dirty="0"/>
              <a:t>document configuration requirements, control </a:t>
            </a:r>
            <a:r>
              <a:rPr dirty="0"/>
              <a:t> </a:t>
            </a:r>
            <a:r>
              <a:rPr spc="-5" dirty="0"/>
              <a:t>changes, record</a:t>
            </a:r>
            <a:r>
              <a:rPr dirty="0"/>
              <a:t> </a:t>
            </a:r>
            <a:r>
              <a:rPr spc="-5" dirty="0"/>
              <a:t>and</a:t>
            </a:r>
            <a:r>
              <a:rPr spc="5" dirty="0"/>
              <a:t> </a:t>
            </a:r>
            <a:r>
              <a:rPr dirty="0"/>
              <a:t>report</a:t>
            </a:r>
            <a:r>
              <a:rPr spc="-10" dirty="0"/>
              <a:t> </a:t>
            </a:r>
            <a:r>
              <a:rPr spc="-5" dirty="0"/>
              <a:t>changes, and</a:t>
            </a:r>
            <a:r>
              <a:rPr spc="5" dirty="0"/>
              <a:t> </a:t>
            </a:r>
            <a:r>
              <a:rPr spc="-5" dirty="0"/>
              <a:t>audit the </a:t>
            </a:r>
            <a:r>
              <a:rPr dirty="0"/>
              <a:t> </a:t>
            </a:r>
            <a:r>
              <a:rPr spc="-5" dirty="0"/>
              <a:t>products</a:t>
            </a:r>
            <a:r>
              <a:rPr spc="-25" dirty="0"/>
              <a:t> </a:t>
            </a:r>
            <a:r>
              <a:rPr spc="-5" dirty="0"/>
              <a:t>to</a:t>
            </a:r>
            <a:r>
              <a:rPr spc="5" dirty="0"/>
              <a:t> </a:t>
            </a:r>
            <a:r>
              <a:rPr spc="-5" dirty="0"/>
              <a:t>verify conformance to requirements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94588" y="1737360"/>
            <a:ext cx="7475220" cy="0"/>
          </a:xfrm>
          <a:custGeom>
            <a:avLst/>
            <a:gdLst/>
            <a:ahLst/>
            <a:cxnLst/>
            <a:rect l="l" t="t" r="r" b="b"/>
            <a:pathLst>
              <a:path w="7475220">
                <a:moveTo>
                  <a:pt x="0" y="0"/>
                </a:moveTo>
                <a:lnTo>
                  <a:pt x="7475219" y="0"/>
                </a:lnTo>
              </a:path>
            </a:pathLst>
          </a:custGeom>
          <a:ln w="6096">
            <a:solidFill>
              <a:srgbClr val="7E7E7E"/>
            </a:solidFill>
          </a:ln>
        </p:spPr>
        <p:txBody>
          <a:bodyPr wrap="square" lIns="0" tIns="0" rIns="0" bIns="0" rtlCol="0"/>
          <a:lstStyle/>
          <a:p>
            <a:endParaRPr/>
          </a:p>
        </p:txBody>
      </p:sp>
      <p:sp>
        <p:nvSpPr>
          <p:cNvPr id="3" name="object 3"/>
          <p:cNvSpPr txBox="1">
            <a:spLocks noGrp="1"/>
          </p:cNvSpPr>
          <p:nvPr>
            <p:ph type="title"/>
          </p:nvPr>
        </p:nvSpPr>
        <p:spPr>
          <a:xfrm>
            <a:off x="901700" y="671830"/>
            <a:ext cx="6401435" cy="1014094"/>
          </a:xfrm>
          <a:prstGeom prst="rect">
            <a:avLst/>
          </a:prstGeom>
        </p:spPr>
        <p:txBody>
          <a:bodyPr vert="horz" wrap="square" lIns="0" tIns="93980" rIns="0" bIns="0" rtlCol="0">
            <a:spAutoFit/>
          </a:bodyPr>
          <a:lstStyle/>
          <a:p>
            <a:pPr marL="12700" marR="5080">
              <a:lnSpc>
                <a:spcPts val="3579"/>
              </a:lnSpc>
              <a:spcBef>
                <a:spcPts val="740"/>
              </a:spcBef>
            </a:pPr>
            <a:r>
              <a:rPr sz="3500" spc="-135" dirty="0"/>
              <a:t>S</a:t>
            </a:r>
            <a:r>
              <a:rPr sz="3500" spc="40" dirty="0"/>
              <a:t>u</a:t>
            </a:r>
            <a:r>
              <a:rPr sz="3500" spc="-265" dirty="0"/>
              <a:t>g</a:t>
            </a:r>
            <a:r>
              <a:rPr sz="3500" spc="-275" dirty="0"/>
              <a:t>g</a:t>
            </a:r>
            <a:r>
              <a:rPr sz="3500" spc="-215" dirty="0"/>
              <a:t>e</a:t>
            </a:r>
            <a:r>
              <a:rPr sz="3500" spc="-190" dirty="0"/>
              <a:t>s</a:t>
            </a:r>
            <a:r>
              <a:rPr sz="3500" spc="75" dirty="0"/>
              <a:t>t</a:t>
            </a:r>
            <a:r>
              <a:rPr sz="3500" spc="90" dirty="0"/>
              <a:t>i</a:t>
            </a:r>
            <a:r>
              <a:rPr sz="3500" spc="-229" dirty="0"/>
              <a:t>o</a:t>
            </a:r>
            <a:r>
              <a:rPr sz="3500" spc="85" dirty="0"/>
              <a:t>n</a:t>
            </a:r>
            <a:r>
              <a:rPr sz="3500" spc="-140" dirty="0"/>
              <a:t>s </a:t>
            </a:r>
            <a:r>
              <a:rPr sz="3500" spc="35" dirty="0"/>
              <a:t>f</a:t>
            </a:r>
            <a:r>
              <a:rPr sz="3500" spc="-220" dirty="0"/>
              <a:t>o</a:t>
            </a:r>
            <a:r>
              <a:rPr sz="3500" spc="204" dirty="0"/>
              <a:t>r</a:t>
            </a:r>
            <a:r>
              <a:rPr sz="3500" spc="-135" dirty="0"/>
              <a:t> </a:t>
            </a:r>
            <a:r>
              <a:rPr sz="3500" spc="-145" dirty="0"/>
              <a:t>M</a:t>
            </a:r>
            <a:r>
              <a:rPr sz="3500" spc="30" dirty="0"/>
              <a:t>a</a:t>
            </a:r>
            <a:r>
              <a:rPr sz="3500" spc="95" dirty="0"/>
              <a:t>n</a:t>
            </a:r>
            <a:r>
              <a:rPr sz="3500" spc="30" dirty="0"/>
              <a:t>a</a:t>
            </a:r>
            <a:r>
              <a:rPr sz="3500" spc="-275" dirty="0"/>
              <a:t>g</a:t>
            </a:r>
            <a:r>
              <a:rPr sz="3500" spc="90" dirty="0"/>
              <a:t>i</a:t>
            </a:r>
            <a:r>
              <a:rPr sz="3500" spc="85" dirty="0"/>
              <a:t>n</a:t>
            </a:r>
            <a:r>
              <a:rPr sz="3500" spc="-225" dirty="0"/>
              <a:t>g</a:t>
            </a:r>
            <a:r>
              <a:rPr sz="3500" spc="-145" dirty="0"/>
              <a:t> </a:t>
            </a:r>
            <a:r>
              <a:rPr sz="3500" spc="250" dirty="0"/>
              <a:t>I</a:t>
            </a:r>
            <a:r>
              <a:rPr sz="3500" spc="95" dirty="0"/>
              <a:t>n</a:t>
            </a:r>
            <a:r>
              <a:rPr sz="3500" spc="75" dirty="0"/>
              <a:t>t</a:t>
            </a:r>
            <a:r>
              <a:rPr sz="3500" spc="-200" dirty="0"/>
              <a:t>e</a:t>
            </a:r>
            <a:r>
              <a:rPr sz="3500" spc="-275" dirty="0"/>
              <a:t>g</a:t>
            </a:r>
            <a:r>
              <a:rPr sz="3500" spc="150" dirty="0"/>
              <a:t>r</a:t>
            </a:r>
            <a:r>
              <a:rPr sz="3500" spc="15" dirty="0"/>
              <a:t>a</a:t>
            </a:r>
            <a:r>
              <a:rPr sz="3500" spc="60" dirty="0"/>
              <a:t>t</a:t>
            </a:r>
            <a:r>
              <a:rPr sz="3500" spc="-200" dirty="0"/>
              <a:t>e</a:t>
            </a:r>
            <a:r>
              <a:rPr sz="3500" spc="-20" dirty="0"/>
              <a:t>d  </a:t>
            </a:r>
            <a:r>
              <a:rPr sz="3500" spc="-455" dirty="0"/>
              <a:t>C</a:t>
            </a:r>
            <a:r>
              <a:rPr sz="3500" spc="155" dirty="0"/>
              <a:t>h</a:t>
            </a:r>
            <a:r>
              <a:rPr sz="3500" spc="30" dirty="0"/>
              <a:t>a</a:t>
            </a:r>
            <a:r>
              <a:rPr sz="3500" spc="80" dirty="0"/>
              <a:t>n</a:t>
            </a:r>
            <a:r>
              <a:rPr sz="3500" spc="-275" dirty="0"/>
              <a:t>g</a:t>
            </a:r>
            <a:r>
              <a:rPr sz="3500" spc="-155" dirty="0"/>
              <a:t>e</a:t>
            </a:r>
            <a:r>
              <a:rPr sz="3500" spc="-150" dirty="0"/>
              <a:t> </a:t>
            </a:r>
            <a:r>
              <a:rPr sz="3500" spc="-455" dirty="0"/>
              <a:t>C</a:t>
            </a:r>
            <a:r>
              <a:rPr sz="3500" spc="-215" dirty="0"/>
              <a:t>o</a:t>
            </a:r>
            <a:r>
              <a:rPr sz="3500" spc="80" dirty="0"/>
              <a:t>n</a:t>
            </a:r>
            <a:r>
              <a:rPr sz="3500" spc="70" dirty="0"/>
              <a:t>t</a:t>
            </a:r>
            <a:r>
              <a:rPr sz="3500" spc="150" dirty="0"/>
              <a:t>r</a:t>
            </a:r>
            <a:r>
              <a:rPr sz="3500" spc="-229" dirty="0"/>
              <a:t>o</a:t>
            </a:r>
            <a:r>
              <a:rPr sz="3500" spc="130" dirty="0"/>
              <a:t>l</a:t>
            </a:r>
            <a:endParaRPr sz="3500"/>
          </a:p>
        </p:txBody>
      </p:sp>
      <p:sp>
        <p:nvSpPr>
          <p:cNvPr id="5" name="object 5"/>
          <p:cNvSpPr txBox="1"/>
          <p:nvPr/>
        </p:nvSpPr>
        <p:spPr>
          <a:xfrm>
            <a:off x="8082026" y="6570890"/>
            <a:ext cx="274955" cy="245110"/>
          </a:xfrm>
          <a:prstGeom prst="rect">
            <a:avLst/>
          </a:prstGeom>
        </p:spPr>
        <p:txBody>
          <a:bodyPr vert="horz" wrap="square" lIns="0" tIns="15875" rIns="0" bIns="0" rtlCol="0">
            <a:spAutoFit/>
          </a:bodyPr>
          <a:lstStyle/>
          <a:p>
            <a:pPr marL="51435">
              <a:lnSpc>
                <a:spcPct val="100000"/>
              </a:lnSpc>
              <a:spcBef>
                <a:spcPts val="125"/>
              </a:spcBef>
            </a:pPr>
            <a:fld id="{81D60167-4931-47E6-BA6A-407CBD079E47}" type="slidenum">
              <a:rPr sz="1400" dirty="0">
                <a:latin typeface="Arial MT"/>
                <a:cs typeface="Arial MT"/>
              </a:rPr>
              <a:t>24</a:t>
            </a:fld>
            <a:endParaRPr sz="1400">
              <a:latin typeface="Arial MT"/>
              <a:cs typeface="Arial MT"/>
            </a:endParaRPr>
          </a:p>
        </p:txBody>
      </p:sp>
      <p:sp>
        <p:nvSpPr>
          <p:cNvPr id="4" name="object 4"/>
          <p:cNvSpPr txBox="1"/>
          <p:nvPr/>
        </p:nvSpPr>
        <p:spPr>
          <a:xfrm>
            <a:off x="809650" y="1739010"/>
            <a:ext cx="7602220" cy="4470400"/>
          </a:xfrm>
          <a:prstGeom prst="rect">
            <a:avLst/>
          </a:prstGeom>
        </p:spPr>
        <p:txBody>
          <a:bodyPr vert="horz" wrap="square" lIns="0" tIns="53975" rIns="0" bIns="0" rtlCol="0">
            <a:spAutoFit/>
          </a:bodyPr>
          <a:lstStyle/>
          <a:p>
            <a:pPr marL="287020" marR="1159510" indent="-274955">
              <a:lnSpc>
                <a:spcPts val="2590"/>
              </a:lnSpc>
              <a:spcBef>
                <a:spcPts val="425"/>
              </a:spcBef>
              <a:buClr>
                <a:srgbClr val="0E6EC5"/>
              </a:buClr>
              <a:buFont typeface="Symbol"/>
              <a:buChar char=""/>
              <a:tabLst>
                <a:tab pos="287020" algn="l"/>
                <a:tab pos="287655" algn="l"/>
              </a:tabLst>
            </a:pPr>
            <a:r>
              <a:rPr sz="2400" spc="-40" dirty="0">
                <a:solidFill>
                  <a:srgbClr val="252525"/>
                </a:solidFill>
                <a:latin typeface="Times New Roman"/>
                <a:cs typeface="Times New Roman"/>
              </a:rPr>
              <a:t>View</a:t>
            </a:r>
            <a:r>
              <a:rPr sz="2400" spc="-10" dirty="0">
                <a:solidFill>
                  <a:srgbClr val="252525"/>
                </a:solidFill>
                <a:latin typeface="Times New Roman"/>
                <a:cs typeface="Times New Roman"/>
              </a:rPr>
              <a:t> </a:t>
            </a:r>
            <a:r>
              <a:rPr sz="2400" dirty="0">
                <a:solidFill>
                  <a:srgbClr val="252525"/>
                </a:solidFill>
                <a:latin typeface="Times New Roman"/>
                <a:cs typeface="Times New Roman"/>
              </a:rPr>
              <a:t>project</a:t>
            </a:r>
            <a:r>
              <a:rPr sz="2400" spc="-25" dirty="0">
                <a:solidFill>
                  <a:srgbClr val="252525"/>
                </a:solidFill>
                <a:latin typeface="Times New Roman"/>
                <a:cs typeface="Times New Roman"/>
              </a:rPr>
              <a:t> </a:t>
            </a:r>
            <a:r>
              <a:rPr sz="2400" spc="-5" dirty="0">
                <a:solidFill>
                  <a:srgbClr val="252525"/>
                </a:solidFill>
                <a:latin typeface="Times New Roman"/>
                <a:cs typeface="Times New Roman"/>
              </a:rPr>
              <a:t>management</a:t>
            </a:r>
            <a:r>
              <a:rPr sz="2400" spc="-10" dirty="0">
                <a:solidFill>
                  <a:srgbClr val="252525"/>
                </a:solidFill>
                <a:latin typeface="Times New Roman"/>
                <a:cs typeface="Times New Roman"/>
              </a:rPr>
              <a:t> </a:t>
            </a:r>
            <a:r>
              <a:rPr sz="2400" spc="-5" dirty="0">
                <a:solidFill>
                  <a:srgbClr val="252525"/>
                </a:solidFill>
                <a:latin typeface="Times New Roman"/>
                <a:cs typeface="Times New Roman"/>
              </a:rPr>
              <a:t>as </a:t>
            </a:r>
            <a:r>
              <a:rPr sz="2400" dirty="0">
                <a:solidFill>
                  <a:srgbClr val="252525"/>
                </a:solidFill>
                <a:latin typeface="Times New Roman"/>
                <a:cs typeface="Times New Roman"/>
              </a:rPr>
              <a:t>a</a:t>
            </a:r>
            <a:r>
              <a:rPr sz="2400" spc="-10" dirty="0">
                <a:solidFill>
                  <a:srgbClr val="252525"/>
                </a:solidFill>
                <a:latin typeface="Times New Roman"/>
                <a:cs typeface="Times New Roman"/>
              </a:rPr>
              <a:t> </a:t>
            </a:r>
            <a:r>
              <a:rPr sz="2400" dirty="0">
                <a:solidFill>
                  <a:srgbClr val="252525"/>
                </a:solidFill>
                <a:latin typeface="Times New Roman"/>
                <a:cs typeface="Times New Roman"/>
              </a:rPr>
              <a:t>process</a:t>
            </a:r>
            <a:r>
              <a:rPr sz="2400" spc="-5" dirty="0">
                <a:solidFill>
                  <a:srgbClr val="252525"/>
                </a:solidFill>
                <a:latin typeface="Times New Roman"/>
                <a:cs typeface="Times New Roman"/>
              </a:rPr>
              <a:t> </a:t>
            </a:r>
            <a:r>
              <a:rPr sz="2400" dirty="0">
                <a:solidFill>
                  <a:srgbClr val="252525"/>
                </a:solidFill>
                <a:latin typeface="Times New Roman"/>
                <a:cs typeface="Times New Roman"/>
              </a:rPr>
              <a:t>of</a:t>
            </a:r>
            <a:r>
              <a:rPr sz="2400" spc="-25" dirty="0">
                <a:solidFill>
                  <a:srgbClr val="252525"/>
                </a:solidFill>
                <a:latin typeface="Times New Roman"/>
                <a:cs typeface="Times New Roman"/>
              </a:rPr>
              <a:t> </a:t>
            </a:r>
            <a:r>
              <a:rPr sz="2400" dirty="0">
                <a:solidFill>
                  <a:srgbClr val="252525"/>
                </a:solidFill>
                <a:latin typeface="Times New Roman"/>
                <a:cs typeface="Times New Roman"/>
              </a:rPr>
              <a:t>constant </a:t>
            </a:r>
            <a:r>
              <a:rPr sz="2400" spc="-585" dirty="0">
                <a:solidFill>
                  <a:srgbClr val="252525"/>
                </a:solidFill>
                <a:latin typeface="Times New Roman"/>
                <a:cs typeface="Times New Roman"/>
              </a:rPr>
              <a:t> </a:t>
            </a:r>
            <a:r>
              <a:rPr sz="2400" spc="-5" dirty="0">
                <a:solidFill>
                  <a:srgbClr val="252525"/>
                </a:solidFill>
                <a:latin typeface="Times New Roman"/>
                <a:cs typeface="Times New Roman"/>
              </a:rPr>
              <a:t>communications</a:t>
            </a:r>
            <a:r>
              <a:rPr sz="2400" spc="-15" dirty="0">
                <a:solidFill>
                  <a:srgbClr val="252525"/>
                </a:solidFill>
                <a:latin typeface="Times New Roman"/>
                <a:cs typeface="Times New Roman"/>
              </a:rPr>
              <a:t> </a:t>
            </a:r>
            <a:r>
              <a:rPr sz="2400" dirty="0">
                <a:solidFill>
                  <a:srgbClr val="252525"/>
                </a:solidFill>
                <a:latin typeface="Times New Roman"/>
                <a:cs typeface="Times New Roman"/>
              </a:rPr>
              <a:t>and</a:t>
            </a:r>
            <a:r>
              <a:rPr sz="2400" spc="-10" dirty="0">
                <a:solidFill>
                  <a:srgbClr val="252525"/>
                </a:solidFill>
                <a:latin typeface="Times New Roman"/>
                <a:cs typeface="Times New Roman"/>
              </a:rPr>
              <a:t> </a:t>
            </a:r>
            <a:r>
              <a:rPr sz="2400" dirty="0">
                <a:solidFill>
                  <a:srgbClr val="252525"/>
                </a:solidFill>
                <a:latin typeface="Times New Roman"/>
                <a:cs typeface="Times New Roman"/>
              </a:rPr>
              <a:t>negotiations</a:t>
            </a:r>
            <a:endParaRPr sz="2400" dirty="0">
              <a:latin typeface="Times New Roman"/>
              <a:cs typeface="Times New Roman"/>
            </a:endParaRPr>
          </a:p>
          <a:p>
            <a:pPr marL="287020" indent="-274955">
              <a:lnSpc>
                <a:spcPct val="100000"/>
              </a:lnSpc>
              <a:spcBef>
                <a:spcPts val="275"/>
              </a:spcBef>
              <a:buClr>
                <a:srgbClr val="0E6EC5"/>
              </a:buClr>
              <a:buFont typeface="Symbol"/>
              <a:buChar char=""/>
              <a:tabLst>
                <a:tab pos="287020" algn="l"/>
                <a:tab pos="287655" algn="l"/>
              </a:tabLst>
            </a:pPr>
            <a:r>
              <a:rPr sz="2400" dirty="0">
                <a:solidFill>
                  <a:srgbClr val="252525"/>
                </a:solidFill>
                <a:latin typeface="Times New Roman"/>
                <a:cs typeface="Times New Roman"/>
              </a:rPr>
              <a:t>Plan</a:t>
            </a:r>
            <a:r>
              <a:rPr sz="2400" spc="-40" dirty="0">
                <a:solidFill>
                  <a:srgbClr val="252525"/>
                </a:solidFill>
                <a:latin typeface="Times New Roman"/>
                <a:cs typeface="Times New Roman"/>
              </a:rPr>
              <a:t> </a:t>
            </a:r>
            <a:r>
              <a:rPr sz="2400" spc="-5" dirty="0">
                <a:solidFill>
                  <a:srgbClr val="252525"/>
                </a:solidFill>
                <a:latin typeface="Times New Roman"/>
                <a:cs typeface="Times New Roman"/>
              </a:rPr>
              <a:t>for</a:t>
            </a:r>
            <a:r>
              <a:rPr sz="2400" spc="-15" dirty="0">
                <a:solidFill>
                  <a:srgbClr val="252525"/>
                </a:solidFill>
                <a:latin typeface="Times New Roman"/>
                <a:cs typeface="Times New Roman"/>
              </a:rPr>
              <a:t> </a:t>
            </a:r>
            <a:r>
              <a:rPr sz="2400" dirty="0">
                <a:solidFill>
                  <a:srgbClr val="252525"/>
                </a:solidFill>
                <a:latin typeface="Times New Roman"/>
                <a:cs typeface="Times New Roman"/>
              </a:rPr>
              <a:t>change</a:t>
            </a:r>
            <a:endParaRPr sz="2400" dirty="0">
              <a:latin typeface="Times New Roman"/>
              <a:cs typeface="Times New Roman"/>
            </a:endParaRPr>
          </a:p>
          <a:p>
            <a:pPr marL="287020" marR="781685" indent="-274955">
              <a:lnSpc>
                <a:spcPts val="2590"/>
              </a:lnSpc>
              <a:spcBef>
                <a:spcPts val="645"/>
              </a:spcBef>
              <a:buClr>
                <a:srgbClr val="0E6EC5"/>
              </a:buClr>
              <a:buFont typeface="Symbol"/>
              <a:buChar char=""/>
              <a:tabLst>
                <a:tab pos="287020" algn="l"/>
                <a:tab pos="287655" algn="l"/>
              </a:tabLst>
            </a:pPr>
            <a:r>
              <a:rPr sz="2400" dirty="0">
                <a:solidFill>
                  <a:srgbClr val="252525"/>
                </a:solidFill>
                <a:latin typeface="Times New Roman"/>
                <a:cs typeface="Times New Roman"/>
              </a:rPr>
              <a:t>Establish</a:t>
            </a:r>
            <a:r>
              <a:rPr sz="2400" spc="-40" dirty="0">
                <a:solidFill>
                  <a:srgbClr val="252525"/>
                </a:solidFill>
                <a:latin typeface="Times New Roman"/>
                <a:cs typeface="Times New Roman"/>
              </a:rPr>
              <a:t> </a:t>
            </a:r>
            <a:r>
              <a:rPr sz="2400" dirty="0">
                <a:solidFill>
                  <a:srgbClr val="252525"/>
                </a:solidFill>
                <a:latin typeface="Times New Roman"/>
                <a:cs typeface="Times New Roman"/>
              </a:rPr>
              <a:t>a</a:t>
            </a:r>
            <a:r>
              <a:rPr sz="2400" spc="-5" dirty="0">
                <a:solidFill>
                  <a:srgbClr val="252525"/>
                </a:solidFill>
                <a:latin typeface="Times New Roman"/>
                <a:cs typeface="Times New Roman"/>
              </a:rPr>
              <a:t> formal</a:t>
            </a:r>
            <a:r>
              <a:rPr sz="2400" spc="-10" dirty="0">
                <a:solidFill>
                  <a:srgbClr val="252525"/>
                </a:solidFill>
                <a:latin typeface="Times New Roman"/>
                <a:cs typeface="Times New Roman"/>
              </a:rPr>
              <a:t> </a:t>
            </a:r>
            <a:r>
              <a:rPr sz="2400" dirty="0">
                <a:solidFill>
                  <a:srgbClr val="252525"/>
                </a:solidFill>
                <a:latin typeface="Times New Roman"/>
                <a:cs typeface="Times New Roman"/>
              </a:rPr>
              <a:t>change</a:t>
            </a:r>
            <a:r>
              <a:rPr sz="2400" spc="-15" dirty="0">
                <a:solidFill>
                  <a:srgbClr val="252525"/>
                </a:solidFill>
                <a:latin typeface="Times New Roman"/>
                <a:cs typeface="Times New Roman"/>
              </a:rPr>
              <a:t> </a:t>
            </a:r>
            <a:r>
              <a:rPr sz="2400" dirty="0">
                <a:solidFill>
                  <a:srgbClr val="252525"/>
                </a:solidFill>
                <a:latin typeface="Times New Roman"/>
                <a:cs typeface="Times New Roman"/>
              </a:rPr>
              <a:t>control</a:t>
            </a:r>
            <a:r>
              <a:rPr sz="2400" spc="-45" dirty="0">
                <a:solidFill>
                  <a:srgbClr val="252525"/>
                </a:solidFill>
                <a:latin typeface="Times New Roman"/>
                <a:cs typeface="Times New Roman"/>
              </a:rPr>
              <a:t> </a:t>
            </a:r>
            <a:r>
              <a:rPr sz="2400" spc="-5" dirty="0">
                <a:solidFill>
                  <a:srgbClr val="252525"/>
                </a:solidFill>
                <a:latin typeface="Times New Roman"/>
                <a:cs typeface="Times New Roman"/>
              </a:rPr>
              <a:t>system,</a:t>
            </a:r>
            <a:r>
              <a:rPr sz="2400" dirty="0">
                <a:solidFill>
                  <a:srgbClr val="252525"/>
                </a:solidFill>
                <a:latin typeface="Times New Roman"/>
                <a:cs typeface="Times New Roman"/>
              </a:rPr>
              <a:t> including</a:t>
            </a:r>
            <a:r>
              <a:rPr sz="2400" spc="-45" dirty="0">
                <a:solidFill>
                  <a:srgbClr val="252525"/>
                </a:solidFill>
                <a:latin typeface="Times New Roman"/>
                <a:cs typeface="Times New Roman"/>
              </a:rPr>
              <a:t> </a:t>
            </a:r>
            <a:r>
              <a:rPr sz="2400" dirty="0">
                <a:solidFill>
                  <a:srgbClr val="252525"/>
                </a:solidFill>
                <a:latin typeface="Times New Roman"/>
                <a:cs typeface="Times New Roman"/>
              </a:rPr>
              <a:t>a </a:t>
            </a:r>
            <a:r>
              <a:rPr sz="2400" spc="-585" dirty="0">
                <a:solidFill>
                  <a:srgbClr val="252525"/>
                </a:solidFill>
                <a:latin typeface="Times New Roman"/>
                <a:cs typeface="Times New Roman"/>
              </a:rPr>
              <a:t> </a:t>
            </a:r>
            <a:r>
              <a:rPr sz="2400" dirty="0">
                <a:solidFill>
                  <a:srgbClr val="252525"/>
                </a:solidFill>
                <a:latin typeface="Times New Roman"/>
                <a:cs typeface="Times New Roman"/>
              </a:rPr>
              <a:t>Change</a:t>
            </a:r>
            <a:r>
              <a:rPr sz="2400" spc="-20" dirty="0">
                <a:solidFill>
                  <a:srgbClr val="252525"/>
                </a:solidFill>
                <a:latin typeface="Times New Roman"/>
                <a:cs typeface="Times New Roman"/>
              </a:rPr>
              <a:t> </a:t>
            </a:r>
            <a:r>
              <a:rPr sz="2400" dirty="0">
                <a:solidFill>
                  <a:srgbClr val="252525"/>
                </a:solidFill>
                <a:latin typeface="Times New Roman"/>
                <a:cs typeface="Times New Roman"/>
              </a:rPr>
              <a:t>Control</a:t>
            </a:r>
            <a:r>
              <a:rPr sz="2400" spc="-5" dirty="0">
                <a:solidFill>
                  <a:srgbClr val="252525"/>
                </a:solidFill>
                <a:latin typeface="Times New Roman"/>
                <a:cs typeface="Times New Roman"/>
              </a:rPr>
              <a:t> </a:t>
            </a:r>
            <a:r>
              <a:rPr sz="2400" dirty="0">
                <a:solidFill>
                  <a:srgbClr val="252525"/>
                </a:solidFill>
                <a:latin typeface="Times New Roman"/>
                <a:cs typeface="Times New Roman"/>
              </a:rPr>
              <a:t>Board</a:t>
            </a:r>
            <a:r>
              <a:rPr sz="2400" spc="-15" dirty="0">
                <a:solidFill>
                  <a:srgbClr val="252525"/>
                </a:solidFill>
                <a:latin typeface="Times New Roman"/>
                <a:cs typeface="Times New Roman"/>
              </a:rPr>
              <a:t> </a:t>
            </a:r>
            <a:r>
              <a:rPr sz="2400" spc="-5" dirty="0">
                <a:solidFill>
                  <a:srgbClr val="252525"/>
                </a:solidFill>
                <a:latin typeface="Times New Roman"/>
                <a:cs typeface="Times New Roman"/>
              </a:rPr>
              <a:t>(CCB)</a:t>
            </a:r>
            <a:endParaRPr sz="2400" dirty="0">
              <a:latin typeface="Times New Roman"/>
              <a:cs typeface="Times New Roman"/>
            </a:endParaRPr>
          </a:p>
          <a:p>
            <a:pPr marL="287020" indent="-274955">
              <a:lnSpc>
                <a:spcPct val="100000"/>
              </a:lnSpc>
              <a:spcBef>
                <a:spcPts val="275"/>
              </a:spcBef>
              <a:buClr>
                <a:srgbClr val="0E6EC5"/>
              </a:buClr>
              <a:buFont typeface="Symbol"/>
              <a:buChar char=""/>
              <a:tabLst>
                <a:tab pos="287020" algn="l"/>
                <a:tab pos="287655" algn="l"/>
              </a:tabLst>
            </a:pPr>
            <a:r>
              <a:rPr sz="2400" spc="-5" dirty="0">
                <a:solidFill>
                  <a:srgbClr val="252525"/>
                </a:solidFill>
                <a:latin typeface="Times New Roman"/>
                <a:cs typeface="Times New Roman"/>
              </a:rPr>
              <a:t>Use</a:t>
            </a:r>
            <a:r>
              <a:rPr sz="2400" spc="-20" dirty="0">
                <a:solidFill>
                  <a:srgbClr val="252525"/>
                </a:solidFill>
                <a:latin typeface="Times New Roman"/>
                <a:cs typeface="Times New Roman"/>
              </a:rPr>
              <a:t> </a:t>
            </a:r>
            <a:r>
              <a:rPr sz="2400" dirty="0">
                <a:solidFill>
                  <a:srgbClr val="252525"/>
                </a:solidFill>
                <a:latin typeface="Times New Roman"/>
                <a:cs typeface="Times New Roman"/>
              </a:rPr>
              <a:t>good</a:t>
            </a:r>
            <a:r>
              <a:rPr sz="2400" spc="-15" dirty="0">
                <a:solidFill>
                  <a:srgbClr val="252525"/>
                </a:solidFill>
                <a:latin typeface="Times New Roman"/>
                <a:cs typeface="Times New Roman"/>
              </a:rPr>
              <a:t> </a:t>
            </a:r>
            <a:r>
              <a:rPr sz="2400" dirty="0">
                <a:solidFill>
                  <a:srgbClr val="252525"/>
                </a:solidFill>
                <a:latin typeface="Times New Roman"/>
                <a:cs typeface="Times New Roman"/>
              </a:rPr>
              <a:t>configuration</a:t>
            </a:r>
            <a:r>
              <a:rPr sz="2400" spc="-35" dirty="0">
                <a:solidFill>
                  <a:srgbClr val="252525"/>
                </a:solidFill>
                <a:latin typeface="Times New Roman"/>
                <a:cs typeface="Times New Roman"/>
              </a:rPr>
              <a:t> </a:t>
            </a:r>
            <a:r>
              <a:rPr sz="2400" spc="-5" dirty="0">
                <a:solidFill>
                  <a:srgbClr val="252525"/>
                </a:solidFill>
                <a:latin typeface="Times New Roman"/>
                <a:cs typeface="Times New Roman"/>
              </a:rPr>
              <a:t>management</a:t>
            </a:r>
            <a:endParaRPr sz="2400" dirty="0">
              <a:latin typeface="Times New Roman"/>
              <a:cs typeface="Times New Roman"/>
            </a:endParaRPr>
          </a:p>
          <a:p>
            <a:pPr marL="287020" marR="230504" indent="-274955">
              <a:lnSpc>
                <a:spcPts val="2590"/>
              </a:lnSpc>
              <a:spcBef>
                <a:spcPts val="645"/>
              </a:spcBef>
              <a:buClr>
                <a:srgbClr val="0E6EC5"/>
              </a:buClr>
              <a:buFont typeface="Symbol"/>
              <a:buChar char=""/>
              <a:tabLst>
                <a:tab pos="287020" algn="l"/>
                <a:tab pos="287655" algn="l"/>
              </a:tabLst>
            </a:pPr>
            <a:r>
              <a:rPr sz="2400" spc="-5" dirty="0">
                <a:solidFill>
                  <a:srgbClr val="252525"/>
                </a:solidFill>
                <a:latin typeface="Times New Roman"/>
                <a:cs typeface="Times New Roman"/>
              </a:rPr>
              <a:t>Define </a:t>
            </a:r>
            <a:r>
              <a:rPr sz="2400" dirty="0">
                <a:solidFill>
                  <a:srgbClr val="252525"/>
                </a:solidFill>
                <a:latin typeface="Times New Roman"/>
                <a:cs typeface="Times New Roman"/>
              </a:rPr>
              <a:t>procedures</a:t>
            </a:r>
            <a:r>
              <a:rPr sz="2400" spc="-25" dirty="0">
                <a:solidFill>
                  <a:srgbClr val="252525"/>
                </a:solidFill>
                <a:latin typeface="Times New Roman"/>
                <a:cs typeface="Times New Roman"/>
              </a:rPr>
              <a:t> </a:t>
            </a:r>
            <a:r>
              <a:rPr sz="2400" dirty="0">
                <a:solidFill>
                  <a:srgbClr val="252525"/>
                </a:solidFill>
                <a:latin typeface="Times New Roman"/>
                <a:cs typeface="Times New Roman"/>
              </a:rPr>
              <a:t>for </a:t>
            </a:r>
            <a:r>
              <a:rPr sz="2400" spc="-5" dirty="0">
                <a:solidFill>
                  <a:srgbClr val="252525"/>
                </a:solidFill>
                <a:latin typeface="Times New Roman"/>
                <a:cs typeface="Times New Roman"/>
              </a:rPr>
              <a:t>making timely </a:t>
            </a:r>
            <a:r>
              <a:rPr sz="2400" dirty="0">
                <a:solidFill>
                  <a:srgbClr val="252525"/>
                </a:solidFill>
                <a:latin typeface="Times New Roman"/>
                <a:cs typeface="Times New Roman"/>
              </a:rPr>
              <a:t>decisions</a:t>
            </a:r>
            <a:r>
              <a:rPr sz="2400" spc="-35" dirty="0">
                <a:solidFill>
                  <a:srgbClr val="252525"/>
                </a:solidFill>
                <a:latin typeface="Times New Roman"/>
                <a:cs typeface="Times New Roman"/>
              </a:rPr>
              <a:t> </a:t>
            </a:r>
            <a:r>
              <a:rPr sz="2400" dirty="0">
                <a:solidFill>
                  <a:srgbClr val="252525"/>
                </a:solidFill>
                <a:latin typeface="Times New Roman"/>
                <a:cs typeface="Times New Roman"/>
              </a:rPr>
              <a:t>on</a:t>
            </a:r>
            <a:r>
              <a:rPr sz="2400" spc="-5" dirty="0">
                <a:solidFill>
                  <a:srgbClr val="252525"/>
                </a:solidFill>
                <a:latin typeface="Times New Roman"/>
                <a:cs typeface="Times New Roman"/>
              </a:rPr>
              <a:t> smaller </a:t>
            </a:r>
            <a:r>
              <a:rPr sz="2400" spc="-585" dirty="0">
                <a:solidFill>
                  <a:srgbClr val="252525"/>
                </a:solidFill>
                <a:latin typeface="Times New Roman"/>
                <a:cs typeface="Times New Roman"/>
              </a:rPr>
              <a:t> </a:t>
            </a:r>
            <a:r>
              <a:rPr sz="2400" dirty="0">
                <a:solidFill>
                  <a:srgbClr val="252525"/>
                </a:solidFill>
                <a:latin typeface="Times New Roman"/>
                <a:cs typeface="Times New Roman"/>
              </a:rPr>
              <a:t>changes</a:t>
            </a:r>
            <a:endParaRPr sz="2400" dirty="0">
              <a:latin typeface="Times New Roman"/>
              <a:cs typeface="Times New Roman"/>
            </a:endParaRPr>
          </a:p>
          <a:p>
            <a:pPr marL="287020" marR="353695" indent="-274955">
              <a:lnSpc>
                <a:spcPts val="2590"/>
              </a:lnSpc>
              <a:spcBef>
                <a:spcPts val="605"/>
              </a:spcBef>
              <a:buClr>
                <a:srgbClr val="0E6EC5"/>
              </a:buClr>
              <a:buFont typeface="Symbol"/>
              <a:buChar char=""/>
              <a:tabLst>
                <a:tab pos="287020" algn="l"/>
                <a:tab pos="287655" algn="l"/>
              </a:tabLst>
            </a:pPr>
            <a:r>
              <a:rPr sz="2400" spc="-5" dirty="0">
                <a:solidFill>
                  <a:srgbClr val="252525"/>
                </a:solidFill>
                <a:latin typeface="Times New Roman"/>
                <a:cs typeface="Times New Roman"/>
              </a:rPr>
              <a:t>Use</a:t>
            </a:r>
            <a:r>
              <a:rPr sz="2400" spc="-10" dirty="0">
                <a:solidFill>
                  <a:srgbClr val="252525"/>
                </a:solidFill>
                <a:latin typeface="Times New Roman"/>
                <a:cs typeface="Times New Roman"/>
              </a:rPr>
              <a:t> </a:t>
            </a:r>
            <a:r>
              <a:rPr sz="2400" dirty="0">
                <a:solidFill>
                  <a:srgbClr val="252525"/>
                </a:solidFill>
                <a:latin typeface="Times New Roman"/>
                <a:cs typeface="Times New Roman"/>
              </a:rPr>
              <a:t>written</a:t>
            </a:r>
            <a:r>
              <a:rPr sz="2400" spc="-25" dirty="0">
                <a:solidFill>
                  <a:srgbClr val="252525"/>
                </a:solidFill>
                <a:latin typeface="Times New Roman"/>
                <a:cs typeface="Times New Roman"/>
              </a:rPr>
              <a:t> </a:t>
            </a:r>
            <a:r>
              <a:rPr sz="2400" dirty="0">
                <a:solidFill>
                  <a:srgbClr val="252525"/>
                </a:solidFill>
                <a:latin typeface="Times New Roman"/>
                <a:cs typeface="Times New Roman"/>
              </a:rPr>
              <a:t>and</a:t>
            </a:r>
            <a:r>
              <a:rPr sz="2400" spc="-5" dirty="0">
                <a:solidFill>
                  <a:srgbClr val="252525"/>
                </a:solidFill>
                <a:latin typeface="Times New Roman"/>
                <a:cs typeface="Times New Roman"/>
              </a:rPr>
              <a:t> </a:t>
            </a:r>
            <a:r>
              <a:rPr sz="2400" dirty="0">
                <a:solidFill>
                  <a:srgbClr val="252525"/>
                </a:solidFill>
                <a:latin typeface="Times New Roman"/>
                <a:cs typeface="Times New Roman"/>
              </a:rPr>
              <a:t>oral</a:t>
            </a:r>
            <a:r>
              <a:rPr sz="2400" spc="-25" dirty="0">
                <a:solidFill>
                  <a:srgbClr val="252525"/>
                </a:solidFill>
                <a:latin typeface="Times New Roman"/>
                <a:cs typeface="Times New Roman"/>
              </a:rPr>
              <a:t> </a:t>
            </a:r>
            <a:r>
              <a:rPr sz="2400" spc="-5" dirty="0">
                <a:solidFill>
                  <a:srgbClr val="252525"/>
                </a:solidFill>
                <a:latin typeface="Times New Roman"/>
                <a:cs typeface="Times New Roman"/>
              </a:rPr>
              <a:t>performance </a:t>
            </a:r>
            <a:r>
              <a:rPr sz="2400" dirty="0">
                <a:solidFill>
                  <a:srgbClr val="252525"/>
                </a:solidFill>
                <a:latin typeface="Times New Roman"/>
                <a:cs typeface="Times New Roman"/>
              </a:rPr>
              <a:t>reports</a:t>
            </a:r>
            <a:r>
              <a:rPr sz="2400" spc="-15" dirty="0">
                <a:solidFill>
                  <a:srgbClr val="252525"/>
                </a:solidFill>
                <a:latin typeface="Times New Roman"/>
                <a:cs typeface="Times New Roman"/>
              </a:rPr>
              <a:t> </a:t>
            </a:r>
            <a:r>
              <a:rPr sz="2400" dirty="0">
                <a:solidFill>
                  <a:srgbClr val="252525"/>
                </a:solidFill>
                <a:latin typeface="Times New Roman"/>
                <a:cs typeface="Times New Roman"/>
              </a:rPr>
              <a:t>to</a:t>
            </a:r>
            <a:r>
              <a:rPr sz="2400" spc="-15" dirty="0">
                <a:solidFill>
                  <a:srgbClr val="252525"/>
                </a:solidFill>
                <a:latin typeface="Times New Roman"/>
                <a:cs typeface="Times New Roman"/>
              </a:rPr>
              <a:t> </a:t>
            </a:r>
            <a:r>
              <a:rPr sz="2400" dirty="0">
                <a:solidFill>
                  <a:srgbClr val="252525"/>
                </a:solidFill>
                <a:latin typeface="Times New Roman"/>
                <a:cs typeface="Times New Roman"/>
              </a:rPr>
              <a:t>help</a:t>
            </a:r>
            <a:r>
              <a:rPr sz="2400" spc="-5" dirty="0">
                <a:solidFill>
                  <a:srgbClr val="252525"/>
                </a:solidFill>
                <a:latin typeface="Times New Roman"/>
                <a:cs typeface="Times New Roman"/>
              </a:rPr>
              <a:t> </a:t>
            </a:r>
            <a:r>
              <a:rPr sz="2400" dirty="0">
                <a:solidFill>
                  <a:srgbClr val="252525"/>
                </a:solidFill>
                <a:latin typeface="Times New Roman"/>
                <a:cs typeface="Times New Roman"/>
              </a:rPr>
              <a:t>identify </a:t>
            </a:r>
            <a:r>
              <a:rPr sz="2400" spc="-585" dirty="0">
                <a:solidFill>
                  <a:srgbClr val="252525"/>
                </a:solidFill>
                <a:latin typeface="Times New Roman"/>
                <a:cs typeface="Times New Roman"/>
              </a:rPr>
              <a:t> </a:t>
            </a:r>
            <a:r>
              <a:rPr sz="2400" dirty="0">
                <a:solidFill>
                  <a:srgbClr val="252525"/>
                </a:solidFill>
                <a:latin typeface="Times New Roman"/>
                <a:cs typeface="Times New Roman"/>
              </a:rPr>
              <a:t>and</a:t>
            </a:r>
            <a:r>
              <a:rPr sz="2400" spc="-5" dirty="0">
                <a:solidFill>
                  <a:srgbClr val="252525"/>
                </a:solidFill>
                <a:latin typeface="Times New Roman"/>
                <a:cs typeface="Times New Roman"/>
              </a:rPr>
              <a:t> manage</a:t>
            </a:r>
            <a:r>
              <a:rPr sz="2400" spc="-15" dirty="0">
                <a:solidFill>
                  <a:srgbClr val="252525"/>
                </a:solidFill>
                <a:latin typeface="Times New Roman"/>
                <a:cs typeface="Times New Roman"/>
              </a:rPr>
              <a:t> </a:t>
            </a:r>
            <a:r>
              <a:rPr sz="2400" dirty="0">
                <a:solidFill>
                  <a:srgbClr val="252525"/>
                </a:solidFill>
                <a:latin typeface="Times New Roman"/>
                <a:cs typeface="Times New Roman"/>
              </a:rPr>
              <a:t>change</a:t>
            </a:r>
            <a:endParaRPr sz="2400" dirty="0">
              <a:latin typeface="Times New Roman"/>
              <a:cs typeface="Times New Roman"/>
            </a:endParaRPr>
          </a:p>
          <a:p>
            <a:pPr marL="287020" marR="5080" indent="-274955">
              <a:lnSpc>
                <a:spcPts val="2590"/>
              </a:lnSpc>
              <a:spcBef>
                <a:spcPts val="605"/>
              </a:spcBef>
              <a:buClr>
                <a:srgbClr val="0E6EC5"/>
              </a:buClr>
              <a:buFont typeface="Symbol"/>
              <a:buChar char=""/>
              <a:tabLst>
                <a:tab pos="287020" algn="l"/>
                <a:tab pos="287655" algn="l"/>
              </a:tabLst>
            </a:pPr>
            <a:r>
              <a:rPr sz="2400" spc="-5" dirty="0">
                <a:solidFill>
                  <a:srgbClr val="252525"/>
                </a:solidFill>
                <a:latin typeface="Times New Roman"/>
                <a:cs typeface="Times New Roman"/>
              </a:rPr>
              <a:t>Use</a:t>
            </a:r>
            <a:r>
              <a:rPr sz="2400" spc="-10" dirty="0">
                <a:solidFill>
                  <a:srgbClr val="252525"/>
                </a:solidFill>
                <a:latin typeface="Times New Roman"/>
                <a:cs typeface="Times New Roman"/>
              </a:rPr>
              <a:t> </a:t>
            </a:r>
            <a:r>
              <a:rPr sz="2400" dirty="0">
                <a:solidFill>
                  <a:srgbClr val="252525"/>
                </a:solidFill>
                <a:latin typeface="Times New Roman"/>
                <a:cs typeface="Times New Roman"/>
              </a:rPr>
              <a:t>project</a:t>
            </a:r>
            <a:r>
              <a:rPr sz="2400" spc="-25" dirty="0">
                <a:solidFill>
                  <a:srgbClr val="252525"/>
                </a:solidFill>
                <a:latin typeface="Times New Roman"/>
                <a:cs typeface="Times New Roman"/>
              </a:rPr>
              <a:t> </a:t>
            </a:r>
            <a:r>
              <a:rPr sz="2400" spc="-5" dirty="0">
                <a:solidFill>
                  <a:srgbClr val="252525"/>
                </a:solidFill>
                <a:latin typeface="Times New Roman"/>
                <a:cs typeface="Times New Roman"/>
              </a:rPr>
              <a:t>management</a:t>
            </a:r>
            <a:r>
              <a:rPr sz="2400" spc="-10" dirty="0">
                <a:solidFill>
                  <a:srgbClr val="252525"/>
                </a:solidFill>
                <a:latin typeface="Times New Roman"/>
                <a:cs typeface="Times New Roman"/>
              </a:rPr>
              <a:t> </a:t>
            </a:r>
            <a:r>
              <a:rPr sz="2400" dirty="0">
                <a:solidFill>
                  <a:srgbClr val="252525"/>
                </a:solidFill>
                <a:latin typeface="Times New Roman"/>
                <a:cs typeface="Times New Roman"/>
              </a:rPr>
              <a:t>and</a:t>
            </a:r>
            <a:r>
              <a:rPr sz="2400" spc="-5" dirty="0">
                <a:solidFill>
                  <a:srgbClr val="252525"/>
                </a:solidFill>
                <a:latin typeface="Times New Roman"/>
                <a:cs typeface="Times New Roman"/>
              </a:rPr>
              <a:t> </a:t>
            </a:r>
            <a:r>
              <a:rPr sz="2400" dirty="0">
                <a:solidFill>
                  <a:srgbClr val="252525"/>
                </a:solidFill>
                <a:latin typeface="Times New Roman"/>
                <a:cs typeface="Times New Roman"/>
              </a:rPr>
              <a:t>other</a:t>
            </a:r>
            <a:r>
              <a:rPr sz="2400" spc="-25" dirty="0">
                <a:solidFill>
                  <a:srgbClr val="252525"/>
                </a:solidFill>
                <a:latin typeface="Times New Roman"/>
                <a:cs typeface="Times New Roman"/>
              </a:rPr>
              <a:t> </a:t>
            </a:r>
            <a:r>
              <a:rPr sz="2400" dirty="0">
                <a:solidFill>
                  <a:srgbClr val="252525"/>
                </a:solidFill>
                <a:latin typeface="Times New Roman"/>
                <a:cs typeface="Times New Roman"/>
              </a:rPr>
              <a:t>software</a:t>
            </a:r>
            <a:r>
              <a:rPr sz="2400" spc="-10" dirty="0">
                <a:solidFill>
                  <a:srgbClr val="252525"/>
                </a:solidFill>
                <a:latin typeface="Times New Roman"/>
                <a:cs typeface="Times New Roman"/>
              </a:rPr>
              <a:t> </a:t>
            </a:r>
            <a:r>
              <a:rPr sz="2400" dirty="0">
                <a:solidFill>
                  <a:srgbClr val="252525"/>
                </a:solidFill>
                <a:latin typeface="Times New Roman"/>
                <a:cs typeface="Times New Roman"/>
              </a:rPr>
              <a:t>to</a:t>
            </a:r>
            <a:r>
              <a:rPr sz="2400" spc="-20" dirty="0">
                <a:solidFill>
                  <a:srgbClr val="252525"/>
                </a:solidFill>
                <a:latin typeface="Times New Roman"/>
                <a:cs typeface="Times New Roman"/>
              </a:rPr>
              <a:t> </a:t>
            </a:r>
            <a:r>
              <a:rPr sz="2400" dirty="0">
                <a:solidFill>
                  <a:srgbClr val="252525"/>
                </a:solidFill>
                <a:latin typeface="Times New Roman"/>
                <a:cs typeface="Times New Roman"/>
              </a:rPr>
              <a:t>help</a:t>
            </a:r>
            <a:r>
              <a:rPr sz="2400" spc="-10" dirty="0">
                <a:solidFill>
                  <a:srgbClr val="252525"/>
                </a:solidFill>
                <a:latin typeface="Times New Roman"/>
                <a:cs typeface="Times New Roman"/>
              </a:rPr>
              <a:t> </a:t>
            </a:r>
            <a:r>
              <a:rPr sz="2400" spc="-5" dirty="0">
                <a:solidFill>
                  <a:srgbClr val="252525"/>
                </a:solidFill>
                <a:latin typeface="Times New Roman"/>
                <a:cs typeface="Times New Roman"/>
              </a:rPr>
              <a:t>manage </a:t>
            </a:r>
            <a:r>
              <a:rPr sz="2400" spc="-585" dirty="0">
                <a:solidFill>
                  <a:srgbClr val="252525"/>
                </a:solidFill>
                <a:latin typeface="Times New Roman"/>
                <a:cs typeface="Times New Roman"/>
              </a:rPr>
              <a:t> </a:t>
            </a:r>
            <a:r>
              <a:rPr sz="2400" dirty="0">
                <a:solidFill>
                  <a:srgbClr val="252525"/>
                </a:solidFill>
                <a:latin typeface="Times New Roman"/>
                <a:cs typeface="Times New Roman"/>
              </a:rPr>
              <a:t>and</a:t>
            </a:r>
            <a:r>
              <a:rPr sz="2400" spc="-5" dirty="0">
                <a:solidFill>
                  <a:srgbClr val="252525"/>
                </a:solidFill>
                <a:latin typeface="Times New Roman"/>
                <a:cs typeface="Times New Roman"/>
              </a:rPr>
              <a:t> communicate</a:t>
            </a:r>
            <a:r>
              <a:rPr sz="2400" dirty="0">
                <a:solidFill>
                  <a:srgbClr val="252525"/>
                </a:solidFill>
                <a:latin typeface="Times New Roman"/>
                <a:cs typeface="Times New Roman"/>
              </a:rPr>
              <a:t> changes</a:t>
            </a:r>
            <a:endParaRPr sz="2400" dirty="0">
              <a:latin typeface="Times New Roman"/>
              <a:cs typeface="Times New Roman"/>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3047" y="6492240"/>
            <a:ext cx="9141460" cy="365760"/>
          </a:xfrm>
          <a:custGeom>
            <a:avLst/>
            <a:gdLst/>
            <a:ahLst/>
            <a:cxnLst/>
            <a:rect l="l" t="t" r="r" b="b"/>
            <a:pathLst>
              <a:path w="9141460" h="365759">
                <a:moveTo>
                  <a:pt x="9140952" y="0"/>
                </a:moveTo>
                <a:lnTo>
                  <a:pt x="0" y="0"/>
                </a:lnTo>
                <a:lnTo>
                  <a:pt x="0" y="365760"/>
                </a:lnTo>
                <a:lnTo>
                  <a:pt x="9140952" y="365760"/>
                </a:lnTo>
                <a:lnTo>
                  <a:pt x="9140952" y="0"/>
                </a:lnTo>
                <a:close/>
              </a:path>
            </a:pathLst>
          </a:custGeom>
          <a:solidFill>
            <a:srgbClr val="009DD9"/>
          </a:solidFill>
        </p:spPr>
        <p:txBody>
          <a:bodyPr wrap="square" lIns="0" tIns="0" rIns="0" bIns="0" rtlCol="0"/>
          <a:lstStyle/>
          <a:p>
            <a:endParaRPr/>
          </a:p>
        </p:txBody>
      </p:sp>
      <p:sp>
        <p:nvSpPr>
          <p:cNvPr id="3" name="object 3"/>
          <p:cNvSpPr/>
          <p:nvPr/>
        </p:nvSpPr>
        <p:spPr>
          <a:xfrm>
            <a:off x="905255" y="4343400"/>
            <a:ext cx="7406640" cy="0"/>
          </a:xfrm>
          <a:custGeom>
            <a:avLst/>
            <a:gdLst/>
            <a:ahLst/>
            <a:cxnLst/>
            <a:rect l="l" t="t" r="r" b="b"/>
            <a:pathLst>
              <a:path w="7406640">
                <a:moveTo>
                  <a:pt x="0" y="0"/>
                </a:moveTo>
                <a:lnTo>
                  <a:pt x="7406640" y="0"/>
                </a:lnTo>
              </a:path>
            </a:pathLst>
          </a:custGeom>
          <a:ln w="6096">
            <a:solidFill>
              <a:srgbClr val="7E7E7E"/>
            </a:solidFill>
          </a:ln>
        </p:spPr>
        <p:txBody>
          <a:bodyPr wrap="square" lIns="0" tIns="0" rIns="0" bIns="0" rtlCol="0"/>
          <a:lstStyle/>
          <a:p>
            <a:endParaRPr/>
          </a:p>
        </p:txBody>
      </p:sp>
      <p:sp>
        <p:nvSpPr>
          <p:cNvPr id="4" name="object 4"/>
          <p:cNvSpPr txBox="1"/>
          <p:nvPr/>
        </p:nvSpPr>
        <p:spPr>
          <a:xfrm>
            <a:off x="901090" y="3413505"/>
            <a:ext cx="7332980" cy="848360"/>
          </a:xfrm>
          <a:prstGeom prst="rect">
            <a:avLst/>
          </a:prstGeom>
        </p:spPr>
        <p:txBody>
          <a:bodyPr vert="horz" wrap="square" lIns="0" tIns="12700" rIns="0" bIns="0" rtlCol="0">
            <a:spAutoFit/>
          </a:bodyPr>
          <a:lstStyle/>
          <a:p>
            <a:pPr marL="12700">
              <a:lnSpc>
                <a:spcPct val="100000"/>
              </a:lnSpc>
              <a:spcBef>
                <a:spcPts val="100"/>
              </a:spcBef>
            </a:pPr>
            <a:r>
              <a:rPr sz="5400" spc="450" dirty="0">
                <a:solidFill>
                  <a:srgbClr val="252525"/>
                </a:solidFill>
                <a:latin typeface="Times New Roman"/>
                <a:cs typeface="Times New Roman"/>
              </a:rPr>
              <a:t>P</a:t>
            </a:r>
            <a:r>
              <a:rPr sz="5400" spc="275" dirty="0">
                <a:solidFill>
                  <a:srgbClr val="252525"/>
                </a:solidFill>
                <a:latin typeface="Times New Roman"/>
                <a:cs typeface="Times New Roman"/>
              </a:rPr>
              <a:t>r</a:t>
            </a:r>
            <a:r>
              <a:rPr sz="5400" spc="-315" dirty="0">
                <a:solidFill>
                  <a:srgbClr val="252525"/>
                </a:solidFill>
                <a:latin typeface="Times New Roman"/>
                <a:cs typeface="Times New Roman"/>
              </a:rPr>
              <a:t>o</a:t>
            </a:r>
            <a:r>
              <a:rPr sz="5400" spc="225" dirty="0">
                <a:solidFill>
                  <a:srgbClr val="252525"/>
                </a:solidFill>
                <a:latin typeface="Times New Roman"/>
                <a:cs typeface="Times New Roman"/>
              </a:rPr>
              <a:t>j</a:t>
            </a:r>
            <a:r>
              <a:rPr sz="5400" spc="-285" dirty="0">
                <a:solidFill>
                  <a:srgbClr val="252525"/>
                </a:solidFill>
                <a:latin typeface="Times New Roman"/>
                <a:cs typeface="Times New Roman"/>
              </a:rPr>
              <a:t>e</a:t>
            </a:r>
            <a:r>
              <a:rPr sz="5400" spc="-300" dirty="0">
                <a:solidFill>
                  <a:srgbClr val="252525"/>
                </a:solidFill>
                <a:latin typeface="Times New Roman"/>
                <a:cs typeface="Times New Roman"/>
              </a:rPr>
              <a:t>c</a:t>
            </a:r>
            <a:r>
              <a:rPr sz="5400" spc="165" dirty="0">
                <a:solidFill>
                  <a:srgbClr val="252525"/>
                </a:solidFill>
                <a:latin typeface="Times New Roman"/>
                <a:cs typeface="Times New Roman"/>
              </a:rPr>
              <a:t>t</a:t>
            </a:r>
            <a:r>
              <a:rPr sz="5400" spc="-135" dirty="0">
                <a:solidFill>
                  <a:srgbClr val="252525"/>
                </a:solidFill>
                <a:latin typeface="Times New Roman"/>
                <a:cs typeface="Times New Roman"/>
              </a:rPr>
              <a:t> </a:t>
            </a:r>
            <a:r>
              <a:rPr sz="5400" spc="-200" dirty="0">
                <a:solidFill>
                  <a:srgbClr val="252525"/>
                </a:solidFill>
                <a:latin typeface="Times New Roman"/>
                <a:cs typeface="Times New Roman"/>
              </a:rPr>
              <a:t>S</a:t>
            </a:r>
            <a:r>
              <a:rPr sz="5400" spc="-300" dirty="0">
                <a:solidFill>
                  <a:srgbClr val="252525"/>
                </a:solidFill>
                <a:latin typeface="Times New Roman"/>
                <a:cs typeface="Times New Roman"/>
              </a:rPr>
              <a:t>c</a:t>
            </a:r>
            <a:r>
              <a:rPr sz="5400" spc="-315" dirty="0">
                <a:solidFill>
                  <a:srgbClr val="252525"/>
                </a:solidFill>
                <a:latin typeface="Times New Roman"/>
                <a:cs typeface="Times New Roman"/>
              </a:rPr>
              <a:t>o</a:t>
            </a:r>
            <a:r>
              <a:rPr sz="5400" spc="-114" dirty="0">
                <a:solidFill>
                  <a:srgbClr val="252525"/>
                </a:solidFill>
                <a:latin typeface="Times New Roman"/>
                <a:cs typeface="Times New Roman"/>
              </a:rPr>
              <a:t>p</a:t>
            </a:r>
            <a:r>
              <a:rPr sz="5400" spc="-245" dirty="0">
                <a:solidFill>
                  <a:srgbClr val="252525"/>
                </a:solidFill>
                <a:latin typeface="Times New Roman"/>
                <a:cs typeface="Times New Roman"/>
              </a:rPr>
              <a:t>e</a:t>
            </a:r>
            <a:r>
              <a:rPr sz="5400" spc="-145" dirty="0">
                <a:solidFill>
                  <a:srgbClr val="252525"/>
                </a:solidFill>
                <a:latin typeface="Times New Roman"/>
                <a:cs typeface="Times New Roman"/>
              </a:rPr>
              <a:t> </a:t>
            </a:r>
            <a:r>
              <a:rPr sz="5400" spc="-204" dirty="0">
                <a:solidFill>
                  <a:srgbClr val="252525"/>
                </a:solidFill>
                <a:latin typeface="Times New Roman"/>
                <a:cs typeface="Times New Roman"/>
              </a:rPr>
              <a:t>M</a:t>
            </a:r>
            <a:r>
              <a:rPr sz="5400" spc="60" dirty="0">
                <a:solidFill>
                  <a:srgbClr val="252525"/>
                </a:solidFill>
                <a:latin typeface="Times New Roman"/>
                <a:cs typeface="Times New Roman"/>
              </a:rPr>
              <a:t>a</a:t>
            </a:r>
            <a:r>
              <a:rPr sz="5400" spc="165" dirty="0">
                <a:solidFill>
                  <a:srgbClr val="252525"/>
                </a:solidFill>
                <a:latin typeface="Times New Roman"/>
                <a:cs typeface="Times New Roman"/>
              </a:rPr>
              <a:t>n</a:t>
            </a:r>
            <a:r>
              <a:rPr sz="5400" spc="50" dirty="0">
                <a:solidFill>
                  <a:srgbClr val="252525"/>
                </a:solidFill>
                <a:latin typeface="Times New Roman"/>
                <a:cs typeface="Times New Roman"/>
              </a:rPr>
              <a:t>a</a:t>
            </a:r>
            <a:r>
              <a:rPr sz="5400" spc="-390" dirty="0">
                <a:solidFill>
                  <a:srgbClr val="252525"/>
                </a:solidFill>
                <a:latin typeface="Times New Roman"/>
                <a:cs typeface="Times New Roman"/>
              </a:rPr>
              <a:t>g</a:t>
            </a:r>
            <a:r>
              <a:rPr sz="5400" spc="-285" dirty="0">
                <a:solidFill>
                  <a:srgbClr val="252525"/>
                </a:solidFill>
                <a:latin typeface="Times New Roman"/>
                <a:cs typeface="Times New Roman"/>
              </a:rPr>
              <a:t>e</a:t>
            </a:r>
            <a:r>
              <a:rPr sz="5400" spc="-145" dirty="0">
                <a:solidFill>
                  <a:srgbClr val="252525"/>
                </a:solidFill>
                <a:latin typeface="Times New Roman"/>
                <a:cs typeface="Times New Roman"/>
              </a:rPr>
              <a:t>m</a:t>
            </a:r>
            <a:r>
              <a:rPr sz="5400" spc="-285" dirty="0">
                <a:solidFill>
                  <a:srgbClr val="252525"/>
                </a:solidFill>
                <a:latin typeface="Times New Roman"/>
                <a:cs typeface="Times New Roman"/>
              </a:rPr>
              <a:t>e</a:t>
            </a:r>
            <a:r>
              <a:rPr sz="5400" spc="150" dirty="0">
                <a:solidFill>
                  <a:srgbClr val="252525"/>
                </a:solidFill>
                <a:latin typeface="Times New Roman"/>
                <a:cs typeface="Times New Roman"/>
              </a:rPr>
              <a:t>n</a:t>
            </a:r>
            <a:r>
              <a:rPr sz="5400" spc="165" dirty="0">
                <a:solidFill>
                  <a:srgbClr val="252525"/>
                </a:solidFill>
                <a:latin typeface="Times New Roman"/>
                <a:cs typeface="Times New Roman"/>
              </a:rPr>
              <a:t>t</a:t>
            </a:r>
            <a:endParaRPr sz="5400">
              <a:latin typeface="Times New Roman"/>
              <a:cs typeface="Times New Roman"/>
            </a:endParaRPr>
          </a:p>
        </p:txBody>
      </p:sp>
      <p:pic>
        <p:nvPicPr>
          <p:cNvPr id="5" name="object 5"/>
          <p:cNvPicPr/>
          <p:nvPr/>
        </p:nvPicPr>
        <p:blipFill>
          <a:blip r:embed="rId2" cstate="print"/>
          <a:stretch>
            <a:fillRect/>
          </a:stretch>
        </p:blipFill>
        <p:spPr>
          <a:xfrm>
            <a:off x="2729483" y="96011"/>
            <a:ext cx="3682746" cy="4709922"/>
          </a:xfrm>
          <a:prstGeom prst="rect">
            <a:avLst/>
          </a:prstGeom>
        </p:spPr>
      </p:pic>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50"/>
              </a:lnSpc>
            </a:pPr>
            <a:fld id="{81D60167-4931-47E6-BA6A-407CBD079E47}" type="slidenum">
              <a:rPr dirty="0"/>
              <a:t>25</a:t>
            </a:fld>
            <a:endParaRPr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94588" y="1737360"/>
            <a:ext cx="7475220" cy="0"/>
          </a:xfrm>
          <a:custGeom>
            <a:avLst/>
            <a:gdLst/>
            <a:ahLst/>
            <a:cxnLst/>
            <a:rect l="l" t="t" r="r" b="b"/>
            <a:pathLst>
              <a:path w="7475220">
                <a:moveTo>
                  <a:pt x="0" y="0"/>
                </a:moveTo>
                <a:lnTo>
                  <a:pt x="7475219" y="0"/>
                </a:lnTo>
              </a:path>
            </a:pathLst>
          </a:custGeom>
          <a:ln w="6096">
            <a:solidFill>
              <a:srgbClr val="7E7E7E"/>
            </a:solidFill>
          </a:ln>
        </p:spPr>
        <p:txBody>
          <a:bodyPr wrap="square" lIns="0" tIns="0" rIns="0" bIns="0" rtlCol="0"/>
          <a:lstStyle/>
          <a:p>
            <a:endParaRPr/>
          </a:p>
        </p:txBody>
      </p:sp>
      <p:sp>
        <p:nvSpPr>
          <p:cNvPr id="3" name="object 3"/>
          <p:cNvSpPr txBox="1">
            <a:spLocks noGrp="1"/>
          </p:cNvSpPr>
          <p:nvPr>
            <p:ph type="title"/>
          </p:nvPr>
        </p:nvSpPr>
        <p:spPr>
          <a:xfrm>
            <a:off x="917244" y="973277"/>
            <a:ext cx="6546850" cy="574675"/>
          </a:xfrm>
          <a:prstGeom prst="rect">
            <a:avLst/>
          </a:prstGeom>
        </p:spPr>
        <p:txBody>
          <a:bodyPr vert="horz" wrap="square" lIns="0" tIns="12700" rIns="0" bIns="0" rtlCol="0">
            <a:spAutoFit/>
          </a:bodyPr>
          <a:lstStyle/>
          <a:p>
            <a:pPr marL="12700">
              <a:lnSpc>
                <a:spcPct val="100000"/>
              </a:lnSpc>
              <a:spcBef>
                <a:spcPts val="100"/>
              </a:spcBef>
            </a:pPr>
            <a:r>
              <a:rPr sz="3600" spc="45" dirty="0"/>
              <a:t>W</a:t>
            </a:r>
            <a:r>
              <a:rPr sz="3600" spc="160" dirty="0"/>
              <a:t>h</a:t>
            </a:r>
            <a:r>
              <a:rPr sz="3600" spc="30" dirty="0"/>
              <a:t>a</a:t>
            </a:r>
            <a:r>
              <a:rPr sz="3600" spc="110" dirty="0"/>
              <a:t>t</a:t>
            </a:r>
            <a:r>
              <a:rPr sz="3600" spc="-145" dirty="0"/>
              <a:t> </a:t>
            </a:r>
            <a:r>
              <a:rPr sz="3600" spc="110" dirty="0"/>
              <a:t>i</a:t>
            </a:r>
            <a:r>
              <a:rPr sz="3600" spc="-145" dirty="0"/>
              <a:t>s</a:t>
            </a:r>
            <a:r>
              <a:rPr sz="3600" spc="-130" dirty="0"/>
              <a:t> </a:t>
            </a:r>
            <a:r>
              <a:rPr sz="3600" spc="285" dirty="0"/>
              <a:t>P</a:t>
            </a:r>
            <a:r>
              <a:rPr sz="3600" spc="175" dirty="0"/>
              <a:t>r</a:t>
            </a:r>
            <a:r>
              <a:rPr sz="3600" spc="-245" dirty="0"/>
              <a:t>o</a:t>
            </a:r>
            <a:r>
              <a:rPr sz="3600" spc="120" dirty="0"/>
              <a:t>j</a:t>
            </a:r>
            <a:r>
              <a:rPr sz="3600" spc="-215" dirty="0"/>
              <a:t>e</a:t>
            </a:r>
            <a:r>
              <a:rPr sz="3600" spc="-225" dirty="0"/>
              <a:t>c</a:t>
            </a:r>
            <a:r>
              <a:rPr sz="3600" spc="110" dirty="0"/>
              <a:t>t</a:t>
            </a:r>
            <a:r>
              <a:rPr sz="3600" spc="-155" dirty="0"/>
              <a:t> </a:t>
            </a:r>
            <a:r>
              <a:rPr sz="3600" spc="-150" dirty="0"/>
              <a:t>S</a:t>
            </a:r>
            <a:r>
              <a:rPr sz="3600" spc="-215" dirty="0"/>
              <a:t>c</a:t>
            </a:r>
            <a:r>
              <a:rPr sz="3600" spc="-245" dirty="0"/>
              <a:t>o</a:t>
            </a:r>
            <a:r>
              <a:rPr sz="3600" spc="-100" dirty="0"/>
              <a:t>p</a:t>
            </a:r>
            <a:r>
              <a:rPr sz="3600" spc="-165" dirty="0"/>
              <a:t>e</a:t>
            </a:r>
            <a:r>
              <a:rPr sz="3600" spc="-145" dirty="0"/>
              <a:t> </a:t>
            </a:r>
            <a:r>
              <a:rPr sz="3600" spc="-155" dirty="0"/>
              <a:t>M</a:t>
            </a:r>
            <a:r>
              <a:rPr sz="3600" spc="30" dirty="0"/>
              <a:t>a</a:t>
            </a:r>
            <a:r>
              <a:rPr sz="3600" spc="90" dirty="0"/>
              <a:t>n</a:t>
            </a:r>
            <a:r>
              <a:rPr sz="3600" spc="30" dirty="0"/>
              <a:t>a</a:t>
            </a:r>
            <a:r>
              <a:rPr sz="3600" spc="-280" dirty="0"/>
              <a:t>g</a:t>
            </a:r>
            <a:r>
              <a:rPr sz="3600" spc="-215" dirty="0"/>
              <a:t>e</a:t>
            </a:r>
            <a:r>
              <a:rPr sz="3600" spc="-120" dirty="0"/>
              <a:t>m</a:t>
            </a:r>
            <a:r>
              <a:rPr sz="3600" spc="-225" dirty="0"/>
              <a:t>e</a:t>
            </a:r>
            <a:r>
              <a:rPr sz="3600" spc="75" dirty="0"/>
              <a:t>n</a:t>
            </a:r>
            <a:r>
              <a:rPr sz="3600" spc="60" dirty="0"/>
              <a:t>t</a:t>
            </a:r>
            <a:r>
              <a:rPr sz="3600" spc="-140" dirty="0"/>
              <a:t>?</a:t>
            </a:r>
            <a:endParaRPr sz="3600" dirty="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50"/>
              </a:lnSpc>
            </a:pPr>
            <a:fld id="{81D60167-4931-47E6-BA6A-407CBD079E47}" type="slidenum">
              <a:rPr dirty="0"/>
              <a:t>26</a:t>
            </a:fld>
            <a:endParaRPr dirty="0"/>
          </a:p>
        </p:txBody>
      </p:sp>
      <p:sp>
        <p:nvSpPr>
          <p:cNvPr id="4" name="object 4"/>
          <p:cNvSpPr txBox="1"/>
          <p:nvPr/>
        </p:nvSpPr>
        <p:spPr>
          <a:xfrm>
            <a:off x="1026972" y="1726819"/>
            <a:ext cx="7336155" cy="4339590"/>
          </a:xfrm>
          <a:prstGeom prst="rect">
            <a:avLst/>
          </a:prstGeom>
        </p:spPr>
        <p:txBody>
          <a:bodyPr vert="horz" wrap="square" lIns="0" tIns="64135" rIns="0" bIns="0" rtlCol="0">
            <a:spAutoFit/>
          </a:bodyPr>
          <a:lstStyle/>
          <a:p>
            <a:pPr marL="194945" marR="231140" indent="-182880">
              <a:lnSpc>
                <a:spcPts val="3240"/>
              </a:lnSpc>
              <a:spcBef>
                <a:spcPts val="505"/>
              </a:spcBef>
              <a:buClr>
                <a:srgbClr val="0E6EC5"/>
              </a:buClr>
              <a:buFont typeface="Calibri"/>
              <a:buChar char="◦"/>
              <a:tabLst>
                <a:tab pos="195580" algn="l"/>
              </a:tabLst>
            </a:pPr>
            <a:r>
              <a:rPr sz="3000" dirty="0">
                <a:latin typeface="Times New Roman"/>
                <a:cs typeface="Times New Roman"/>
              </a:rPr>
              <a:t>Scope refers to all the work </a:t>
            </a:r>
            <a:r>
              <a:rPr sz="3000" spc="-5" dirty="0">
                <a:latin typeface="Times New Roman"/>
                <a:cs typeface="Times New Roman"/>
              </a:rPr>
              <a:t>involved </a:t>
            </a:r>
            <a:r>
              <a:rPr sz="3000" dirty="0">
                <a:latin typeface="Times New Roman"/>
                <a:cs typeface="Times New Roman"/>
              </a:rPr>
              <a:t>in </a:t>
            </a:r>
            <a:r>
              <a:rPr sz="3000" spc="5" dirty="0">
                <a:latin typeface="Times New Roman"/>
                <a:cs typeface="Times New Roman"/>
              </a:rPr>
              <a:t> </a:t>
            </a:r>
            <a:r>
              <a:rPr sz="3000" spc="-5" dirty="0">
                <a:latin typeface="Times New Roman"/>
                <a:cs typeface="Times New Roman"/>
              </a:rPr>
              <a:t>creating</a:t>
            </a:r>
            <a:r>
              <a:rPr sz="3000" spc="30" dirty="0">
                <a:latin typeface="Times New Roman"/>
                <a:cs typeface="Times New Roman"/>
              </a:rPr>
              <a:t> </a:t>
            </a:r>
            <a:r>
              <a:rPr sz="3000" dirty="0">
                <a:latin typeface="Times New Roman"/>
                <a:cs typeface="Times New Roman"/>
              </a:rPr>
              <a:t>the</a:t>
            </a:r>
            <a:r>
              <a:rPr sz="3000" spc="20" dirty="0">
                <a:latin typeface="Times New Roman"/>
                <a:cs typeface="Times New Roman"/>
              </a:rPr>
              <a:t> </a:t>
            </a:r>
            <a:r>
              <a:rPr sz="3000" b="1" spc="-10" dirty="0">
                <a:latin typeface="Times New Roman"/>
                <a:cs typeface="Times New Roman"/>
              </a:rPr>
              <a:t>products</a:t>
            </a:r>
            <a:r>
              <a:rPr sz="3000" b="1" spc="-20" dirty="0">
                <a:latin typeface="Times New Roman"/>
                <a:cs typeface="Times New Roman"/>
              </a:rPr>
              <a:t> </a:t>
            </a:r>
            <a:r>
              <a:rPr sz="3000" b="1" dirty="0">
                <a:latin typeface="Times New Roman"/>
                <a:cs typeface="Times New Roman"/>
              </a:rPr>
              <a:t>of </a:t>
            </a:r>
            <a:r>
              <a:rPr sz="3000" b="1" spc="-5" dirty="0">
                <a:latin typeface="Times New Roman"/>
                <a:cs typeface="Times New Roman"/>
              </a:rPr>
              <a:t>the</a:t>
            </a:r>
            <a:r>
              <a:rPr sz="3000" b="1" spc="10" dirty="0">
                <a:latin typeface="Times New Roman"/>
                <a:cs typeface="Times New Roman"/>
              </a:rPr>
              <a:t> </a:t>
            </a:r>
            <a:r>
              <a:rPr sz="3000" b="1" spc="-10" dirty="0">
                <a:latin typeface="Times New Roman"/>
                <a:cs typeface="Times New Roman"/>
              </a:rPr>
              <a:t>project</a:t>
            </a:r>
            <a:r>
              <a:rPr sz="3000" b="1" spc="15" dirty="0">
                <a:latin typeface="Times New Roman"/>
                <a:cs typeface="Times New Roman"/>
              </a:rPr>
              <a:t> </a:t>
            </a:r>
            <a:r>
              <a:rPr sz="3000" b="1" spc="-5" dirty="0">
                <a:latin typeface="Times New Roman"/>
                <a:cs typeface="Times New Roman"/>
              </a:rPr>
              <a:t>and</a:t>
            </a:r>
            <a:r>
              <a:rPr sz="3000" b="1" spc="-10" dirty="0">
                <a:latin typeface="Times New Roman"/>
                <a:cs typeface="Times New Roman"/>
              </a:rPr>
              <a:t> </a:t>
            </a:r>
            <a:r>
              <a:rPr sz="3000" b="1" spc="-5" dirty="0">
                <a:latin typeface="Times New Roman"/>
                <a:cs typeface="Times New Roman"/>
              </a:rPr>
              <a:t>the </a:t>
            </a:r>
            <a:r>
              <a:rPr sz="3000" b="1" spc="-735" dirty="0">
                <a:latin typeface="Times New Roman"/>
                <a:cs typeface="Times New Roman"/>
              </a:rPr>
              <a:t> </a:t>
            </a:r>
            <a:r>
              <a:rPr sz="3000" b="1" spc="-10" dirty="0">
                <a:latin typeface="Times New Roman"/>
                <a:cs typeface="Times New Roman"/>
              </a:rPr>
              <a:t>processes</a:t>
            </a:r>
            <a:r>
              <a:rPr sz="3000" b="1" spc="-5" dirty="0">
                <a:latin typeface="Times New Roman"/>
                <a:cs typeface="Times New Roman"/>
              </a:rPr>
              <a:t> </a:t>
            </a:r>
            <a:r>
              <a:rPr sz="3000" dirty="0">
                <a:latin typeface="Times New Roman"/>
                <a:cs typeface="Times New Roman"/>
              </a:rPr>
              <a:t>used</a:t>
            </a:r>
            <a:r>
              <a:rPr sz="3000" spc="5" dirty="0">
                <a:latin typeface="Times New Roman"/>
                <a:cs typeface="Times New Roman"/>
              </a:rPr>
              <a:t> </a:t>
            </a:r>
            <a:r>
              <a:rPr sz="3000" dirty="0">
                <a:latin typeface="Times New Roman"/>
                <a:cs typeface="Times New Roman"/>
              </a:rPr>
              <a:t>to</a:t>
            </a:r>
            <a:r>
              <a:rPr sz="3000" spc="-5" dirty="0">
                <a:latin typeface="Times New Roman"/>
                <a:cs typeface="Times New Roman"/>
              </a:rPr>
              <a:t> </a:t>
            </a:r>
            <a:r>
              <a:rPr sz="3000" dirty="0">
                <a:latin typeface="Times New Roman"/>
                <a:cs typeface="Times New Roman"/>
              </a:rPr>
              <a:t>create</a:t>
            </a:r>
            <a:r>
              <a:rPr sz="3000" spc="45" dirty="0">
                <a:latin typeface="Times New Roman"/>
                <a:cs typeface="Times New Roman"/>
              </a:rPr>
              <a:t> </a:t>
            </a:r>
            <a:r>
              <a:rPr sz="3000" dirty="0">
                <a:latin typeface="Times New Roman"/>
                <a:cs typeface="Times New Roman"/>
              </a:rPr>
              <a:t>them</a:t>
            </a:r>
            <a:r>
              <a:rPr lang="en-US" sz="3000" dirty="0">
                <a:latin typeface="Times New Roman"/>
                <a:cs typeface="Times New Roman"/>
              </a:rPr>
              <a:t>.</a:t>
            </a:r>
            <a:endParaRPr sz="3000" dirty="0">
              <a:latin typeface="Times New Roman"/>
              <a:cs typeface="Times New Roman"/>
            </a:endParaRPr>
          </a:p>
          <a:p>
            <a:pPr marL="194945" marR="72390" indent="-182880">
              <a:lnSpc>
                <a:spcPts val="3240"/>
              </a:lnSpc>
              <a:spcBef>
                <a:spcPts val="605"/>
              </a:spcBef>
              <a:buClr>
                <a:srgbClr val="0E6EC5"/>
              </a:buClr>
              <a:buFont typeface="Calibri"/>
              <a:buChar char="◦"/>
              <a:tabLst>
                <a:tab pos="195580" algn="l"/>
              </a:tabLst>
            </a:pPr>
            <a:r>
              <a:rPr sz="3000" spc="-5" dirty="0">
                <a:latin typeface="Times New Roman"/>
                <a:cs typeface="Times New Roman"/>
              </a:rPr>
              <a:t>Project</a:t>
            </a:r>
            <a:r>
              <a:rPr sz="3000" spc="15" dirty="0">
                <a:latin typeface="Times New Roman"/>
                <a:cs typeface="Times New Roman"/>
              </a:rPr>
              <a:t> </a:t>
            </a:r>
            <a:r>
              <a:rPr sz="3000" dirty="0">
                <a:latin typeface="Times New Roman"/>
                <a:cs typeface="Times New Roman"/>
              </a:rPr>
              <a:t>scope </a:t>
            </a:r>
            <a:r>
              <a:rPr sz="3000" spc="-5" dirty="0">
                <a:latin typeface="Times New Roman"/>
                <a:cs typeface="Times New Roman"/>
              </a:rPr>
              <a:t>management</a:t>
            </a:r>
            <a:r>
              <a:rPr sz="3000" spc="45" dirty="0">
                <a:latin typeface="Times New Roman"/>
                <a:cs typeface="Times New Roman"/>
              </a:rPr>
              <a:t> </a:t>
            </a:r>
            <a:r>
              <a:rPr sz="3000" spc="-5" dirty="0">
                <a:latin typeface="Times New Roman"/>
                <a:cs typeface="Times New Roman"/>
              </a:rPr>
              <a:t>includes</a:t>
            </a:r>
            <a:r>
              <a:rPr sz="3000" spc="20" dirty="0">
                <a:latin typeface="Times New Roman"/>
                <a:cs typeface="Times New Roman"/>
              </a:rPr>
              <a:t> </a:t>
            </a:r>
            <a:r>
              <a:rPr sz="3000" dirty="0">
                <a:latin typeface="Times New Roman"/>
                <a:cs typeface="Times New Roman"/>
              </a:rPr>
              <a:t>the </a:t>
            </a:r>
            <a:r>
              <a:rPr sz="3000" spc="5" dirty="0">
                <a:latin typeface="Times New Roman"/>
                <a:cs typeface="Times New Roman"/>
              </a:rPr>
              <a:t> </a:t>
            </a:r>
            <a:r>
              <a:rPr sz="3000" spc="-5" dirty="0">
                <a:latin typeface="Times New Roman"/>
                <a:cs typeface="Times New Roman"/>
              </a:rPr>
              <a:t>processes</a:t>
            </a:r>
            <a:r>
              <a:rPr sz="3000" spc="5" dirty="0">
                <a:latin typeface="Times New Roman"/>
                <a:cs typeface="Times New Roman"/>
              </a:rPr>
              <a:t> </a:t>
            </a:r>
            <a:r>
              <a:rPr sz="3000" spc="-5" dirty="0">
                <a:latin typeface="Times New Roman"/>
                <a:cs typeface="Times New Roman"/>
              </a:rPr>
              <a:t>involved</a:t>
            </a:r>
            <a:r>
              <a:rPr sz="3000" spc="20" dirty="0">
                <a:latin typeface="Times New Roman"/>
                <a:cs typeface="Times New Roman"/>
              </a:rPr>
              <a:t> </a:t>
            </a:r>
            <a:r>
              <a:rPr sz="3000" dirty="0">
                <a:latin typeface="Times New Roman"/>
                <a:cs typeface="Times New Roman"/>
              </a:rPr>
              <a:t>in</a:t>
            </a:r>
            <a:r>
              <a:rPr sz="3000" spc="10" dirty="0">
                <a:latin typeface="Times New Roman"/>
                <a:cs typeface="Times New Roman"/>
              </a:rPr>
              <a:t> </a:t>
            </a:r>
            <a:r>
              <a:rPr sz="3000" spc="-5" dirty="0">
                <a:latin typeface="Times New Roman"/>
                <a:cs typeface="Times New Roman"/>
              </a:rPr>
              <a:t>defining</a:t>
            </a:r>
            <a:r>
              <a:rPr sz="3000" spc="35" dirty="0">
                <a:latin typeface="Times New Roman"/>
                <a:cs typeface="Times New Roman"/>
              </a:rPr>
              <a:t> </a:t>
            </a:r>
            <a:r>
              <a:rPr sz="3000" dirty="0">
                <a:latin typeface="Times New Roman"/>
                <a:cs typeface="Times New Roman"/>
              </a:rPr>
              <a:t>and</a:t>
            </a:r>
            <a:r>
              <a:rPr sz="3000" spc="5" dirty="0">
                <a:latin typeface="Times New Roman"/>
                <a:cs typeface="Times New Roman"/>
              </a:rPr>
              <a:t> </a:t>
            </a:r>
            <a:r>
              <a:rPr sz="3000" spc="-5" dirty="0">
                <a:latin typeface="Times New Roman"/>
                <a:cs typeface="Times New Roman"/>
              </a:rPr>
              <a:t>controlling </a:t>
            </a:r>
            <a:r>
              <a:rPr sz="3000" spc="-735" dirty="0">
                <a:latin typeface="Times New Roman"/>
                <a:cs typeface="Times New Roman"/>
              </a:rPr>
              <a:t> </a:t>
            </a:r>
            <a:r>
              <a:rPr sz="3000" b="1" i="1" dirty="0">
                <a:latin typeface="Times New Roman"/>
                <a:cs typeface="Times New Roman"/>
              </a:rPr>
              <a:t>what</a:t>
            </a:r>
            <a:r>
              <a:rPr sz="3000" b="1" i="1" spc="-20" dirty="0">
                <a:latin typeface="Times New Roman"/>
                <a:cs typeface="Times New Roman"/>
              </a:rPr>
              <a:t> </a:t>
            </a:r>
            <a:r>
              <a:rPr sz="3000" b="1" i="1" dirty="0">
                <a:latin typeface="Times New Roman"/>
                <a:cs typeface="Times New Roman"/>
              </a:rPr>
              <a:t>is</a:t>
            </a:r>
            <a:r>
              <a:rPr sz="3000" b="1" i="1" spc="5" dirty="0">
                <a:latin typeface="Times New Roman"/>
                <a:cs typeface="Times New Roman"/>
              </a:rPr>
              <a:t> </a:t>
            </a:r>
            <a:r>
              <a:rPr sz="3000" dirty="0">
                <a:latin typeface="Times New Roman"/>
                <a:cs typeface="Times New Roman"/>
              </a:rPr>
              <a:t>or </a:t>
            </a:r>
            <a:r>
              <a:rPr sz="3000" b="1" i="1" dirty="0">
                <a:latin typeface="Times New Roman"/>
                <a:cs typeface="Times New Roman"/>
              </a:rPr>
              <a:t>is not</a:t>
            </a:r>
            <a:r>
              <a:rPr sz="3000" b="1" i="1" spc="-10" dirty="0">
                <a:latin typeface="Times New Roman"/>
                <a:cs typeface="Times New Roman"/>
              </a:rPr>
              <a:t> </a:t>
            </a:r>
            <a:r>
              <a:rPr sz="3000" spc="-5" dirty="0">
                <a:latin typeface="Times New Roman"/>
                <a:cs typeface="Times New Roman"/>
              </a:rPr>
              <a:t>included</a:t>
            </a:r>
            <a:r>
              <a:rPr sz="3000" spc="15" dirty="0">
                <a:latin typeface="Times New Roman"/>
                <a:cs typeface="Times New Roman"/>
              </a:rPr>
              <a:t> </a:t>
            </a:r>
            <a:r>
              <a:rPr sz="3000" dirty="0">
                <a:latin typeface="Times New Roman"/>
                <a:cs typeface="Times New Roman"/>
              </a:rPr>
              <a:t>in </a:t>
            </a:r>
            <a:r>
              <a:rPr sz="3000" spc="-5" dirty="0">
                <a:latin typeface="Times New Roman"/>
                <a:cs typeface="Times New Roman"/>
              </a:rPr>
              <a:t>the</a:t>
            </a:r>
            <a:r>
              <a:rPr sz="3000" spc="10" dirty="0">
                <a:latin typeface="Times New Roman"/>
                <a:cs typeface="Times New Roman"/>
              </a:rPr>
              <a:t> </a:t>
            </a:r>
            <a:r>
              <a:rPr sz="3000" spc="-5" dirty="0">
                <a:latin typeface="Times New Roman"/>
                <a:cs typeface="Times New Roman"/>
              </a:rPr>
              <a:t>project</a:t>
            </a:r>
            <a:r>
              <a:rPr lang="en-US" sz="3000" spc="-5" dirty="0">
                <a:latin typeface="Times New Roman"/>
                <a:cs typeface="Times New Roman"/>
              </a:rPr>
              <a:t>.</a:t>
            </a:r>
            <a:endParaRPr sz="3000" dirty="0">
              <a:latin typeface="Times New Roman"/>
              <a:cs typeface="Times New Roman"/>
            </a:endParaRPr>
          </a:p>
          <a:p>
            <a:pPr marL="194945" marR="5080" indent="-182880">
              <a:lnSpc>
                <a:spcPct val="90000"/>
              </a:lnSpc>
              <a:spcBef>
                <a:spcPts val="555"/>
              </a:spcBef>
              <a:buClr>
                <a:srgbClr val="0E6EC5"/>
              </a:buClr>
              <a:buFont typeface="Calibri"/>
              <a:buChar char="◦"/>
              <a:tabLst>
                <a:tab pos="195580" algn="l"/>
              </a:tabLst>
            </a:pPr>
            <a:r>
              <a:rPr sz="3000" dirty="0">
                <a:latin typeface="Times New Roman"/>
                <a:cs typeface="Times New Roman"/>
              </a:rPr>
              <a:t>The</a:t>
            </a:r>
            <a:r>
              <a:rPr sz="3000" spc="-5" dirty="0">
                <a:latin typeface="Times New Roman"/>
                <a:cs typeface="Times New Roman"/>
              </a:rPr>
              <a:t> project</a:t>
            </a:r>
            <a:r>
              <a:rPr sz="3000" spc="20" dirty="0">
                <a:latin typeface="Times New Roman"/>
                <a:cs typeface="Times New Roman"/>
              </a:rPr>
              <a:t> </a:t>
            </a:r>
            <a:r>
              <a:rPr sz="3000" dirty="0">
                <a:latin typeface="Times New Roman"/>
                <a:cs typeface="Times New Roman"/>
              </a:rPr>
              <a:t>team</a:t>
            </a:r>
            <a:r>
              <a:rPr sz="3000" spc="10" dirty="0">
                <a:latin typeface="Times New Roman"/>
                <a:cs typeface="Times New Roman"/>
              </a:rPr>
              <a:t> </a:t>
            </a:r>
            <a:r>
              <a:rPr sz="3000" dirty="0">
                <a:latin typeface="Times New Roman"/>
                <a:cs typeface="Times New Roman"/>
              </a:rPr>
              <a:t>and </a:t>
            </a:r>
            <a:r>
              <a:rPr sz="3000" spc="-5" dirty="0">
                <a:latin typeface="Times New Roman"/>
                <a:cs typeface="Times New Roman"/>
              </a:rPr>
              <a:t>stakeholders</a:t>
            </a:r>
            <a:r>
              <a:rPr sz="3000" spc="35" dirty="0">
                <a:latin typeface="Times New Roman"/>
                <a:cs typeface="Times New Roman"/>
              </a:rPr>
              <a:t> </a:t>
            </a:r>
            <a:r>
              <a:rPr sz="3000" spc="-5" dirty="0">
                <a:latin typeface="Times New Roman"/>
                <a:cs typeface="Times New Roman"/>
              </a:rPr>
              <a:t>must</a:t>
            </a:r>
            <a:r>
              <a:rPr sz="3000" dirty="0">
                <a:latin typeface="Times New Roman"/>
                <a:cs typeface="Times New Roman"/>
              </a:rPr>
              <a:t> have </a:t>
            </a:r>
            <a:r>
              <a:rPr sz="3000" spc="5" dirty="0">
                <a:latin typeface="Times New Roman"/>
                <a:cs typeface="Times New Roman"/>
              </a:rPr>
              <a:t> </a:t>
            </a:r>
            <a:r>
              <a:rPr sz="3000" dirty="0">
                <a:latin typeface="Times New Roman"/>
                <a:cs typeface="Times New Roman"/>
              </a:rPr>
              <a:t>the same</a:t>
            </a:r>
            <a:r>
              <a:rPr sz="3000" spc="5" dirty="0">
                <a:latin typeface="Times New Roman"/>
                <a:cs typeface="Times New Roman"/>
              </a:rPr>
              <a:t> </a:t>
            </a:r>
            <a:r>
              <a:rPr sz="3000" spc="-5" dirty="0">
                <a:latin typeface="Times New Roman"/>
                <a:cs typeface="Times New Roman"/>
              </a:rPr>
              <a:t>understanding</a:t>
            </a:r>
            <a:r>
              <a:rPr sz="3000" spc="15" dirty="0">
                <a:latin typeface="Times New Roman"/>
                <a:cs typeface="Times New Roman"/>
              </a:rPr>
              <a:t> </a:t>
            </a:r>
            <a:r>
              <a:rPr sz="3000" dirty="0">
                <a:latin typeface="Times New Roman"/>
                <a:cs typeface="Times New Roman"/>
              </a:rPr>
              <a:t>of</a:t>
            </a:r>
            <a:r>
              <a:rPr sz="3000" spc="10" dirty="0">
                <a:latin typeface="Times New Roman"/>
                <a:cs typeface="Times New Roman"/>
              </a:rPr>
              <a:t> </a:t>
            </a:r>
            <a:r>
              <a:rPr sz="3000" b="1" dirty="0">
                <a:latin typeface="Times New Roman"/>
                <a:cs typeface="Times New Roman"/>
              </a:rPr>
              <a:t>what</a:t>
            </a:r>
            <a:r>
              <a:rPr sz="3000" b="1" spc="-20" dirty="0">
                <a:latin typeface="Times New Roman"/>
                <a:cs typeface="Times New Roman"/>
              </a:rPr>
              <a:t> </a:t>
            </a:r>
            <a:r>
              <a:rPr sz="3000" b="1" spc="-10" dirty="0">
                <a:latin typeface="Times New Roman"/>
                <a:cs typeface="Times New Roman"/>
              </a:rPr>
              <a:t>products</a:t>
            </a:r>
            <a:r>
              <a:rPr sz="3000" b="1" spc="-15" dirty="0">
                <a:latin typeface="Times New Roman"/>
                <a:cs typeface="Times New Roman"/>
              </a:rPr>
              <a:t> </a:t>
            </a:r>
            <a:r>
              <a:rPr sz="3000" b="1" spc="-5" dirty="0">
                <a:latin typeface="Times New Roman"/>
                <a:cs typeface="Times New Roman"/>
              </a:rPr>
              <a:t>will </a:t>
            </a:r>
            <a:r>
              <a:rPr sz="3000" b="1" spc="-735" dirty="0">
                <a:latin typeface="Times New Roman"/>
                <a:cs typeface="Times New Roman"/>
              </a:rPr>
              <a:t> </a:t>
            </a:r>
            <a:r>
              <a:rPr sz="3000" b="1" spc="-5" dirty="0">
                <a:latin typeface="Times New Roman"/>
                <a:cs typeface="Times New Roman"/>
              </a:rPr>
              <a:t>be </a:t>
            </a:r>
            <a:r>
              <a:rPr sz="3000" b="1" spc="-10" dirty="0">
                <a:latin typeface="Times New Roman"/>
                <a:cs typeface="Times New Roman"/>
              </a:rPr>
              <a:t>produced</a:t>
            </a:r>
            <a:r>
              <a:rPr sz="3000" b="1" spc="-5" dirty="0">
                <a:latin typeface="Times New Roman"/>
                <a:cs typeface="Times New Roman"/>
              </a:rPr>
              <a:t> </a:t>
            </a:r>
            <a:r>
              <a:rPr sz="3000" spc="-5" dirty="0">
                <a:latin typeface="Times New Roman"/>
                <a:cs typeface="Times New Roman"/>
              </a:rPr>
              <a:t>as</a:t>
            </a:r>
            <a:r>
              <a:rPr sz="3000" dirty="0">
                <a:latin typeface="Times New Roman"/>
                <a:cs typeface="Times New Roman"/>
              </a:rPr>
              <a:t> a</a:t>
            </a:r>
            <a:r>
              <a:rPr sz="3000" spc="5" dirty="0">
                <a:latin typeface="Times New Roman"/>
                <a:cs typeface="Times New Roman"/>
              </a:rPr>
              <a:t> </a:t>
            </a:r>
            <a:r>
              <a:rPr sz="3000" spc="-5" dirty="0">
                <a:latin typeface="Times New Roman"/>
                <a:cs typeface="Times New Roman"/>
              </a:rPr>
              <a:t>result</a:t>
            </a:r>
            <a:r>
              <a:rPr sz="3000" spc="20" dirty="0">
                <a:latin typeface="Times New Roman"/>
                <a:cs typeface="Times New Roman"/>
              </a:rPr>
              <a:t> </a:t>
            </a:r>
            <a:r>
              <a:rPr sz="3000" dirty="0">
                <a:latin typeface="Times New Roman"/>
                <a:cs typeface="Times New Roman"/>
              </a:rPr>
              <a:t>of a </a:t>
            </a:r>
            <a:r>
              <a:rPr sz="3000" spc="-5" dirty="0">
                <a:latin typeface="Times New Roman"/>
                <a:cs typeface="Times New Roman"/>
              </a:rPr>
              <a:t>project</a:t>
            </a:r>
            <a:r>
              <a:rPr sz="3000" spc="30" dirty="0">
                <a:latin typeface="Times New Roman"/>
                <a:cs typeface="Times New Roman"/>
              </a:rPr>
              <a:t> </a:t>
            </a:r>
            <a:r>
              <a:rPr sz="3000" dirty="0">
                <a:latin typeface="Times New Roman"/>
                <a:cs typeface="Times New Roman"/>
              </a:rPr>
              <a:t>and</a:t>
            </a:r>
            <a:r>
              <a:rPr sz="3000" spc="20" dirty="0">
                <a:latin typeface="Times New Roman"/>
                <a:cs typeface="Times New Roman"/>
              </a:rPr>
              <a:t> </a:t>
            </a:r>
            <a:r>
              <a:rPr sz="3000" b="1" spc="-5" dirty="0">
                <a:latin typeface="Times New Roman"/>
                <a:cs typeface="Times New Roman"/>
              </a:rPr>
              <a:t>what </a:t>
            </a:r>
            <a:r>
              <a:rPr sz="3000" b="1" dirty="0">
                <a:latin typeface="Times New Roman"/>
                <a:cs typeface="Times New Roman"/>
              </a:rPr>
              <a:t> </a:t>
            </a:r>
            <a:r>
              <a:rPr sz="3000" b="1" spc="-10" dirty="0">
                <a:latin typeface="Times New Roman"/>
                <a:cs typeface="Times New Roman"/>
              </a:rPr>
              <a:t>processes</a:t>
            </a:r>
            <a:r>
              <a:rPr sz="3000" b="1" spc="-5" dirty="0">
                <a:latin typeface="Times New Roman"/>
                <a:cs typeface="Times New Roman"/>
              </a:rPr>
              <a:t> will</a:t>
            </a:r>
            <a:r>
              <a:rPr sz="3000" b="1" dirty="0">
                <a:latin typeface="Times New Roman"/>
                <a:cs typeface="Times New Roman"/>
              </a:rPr>
              <a:t> </a:t>
            </a:r>
            <a:r>
              <a:rPr sz="3000" b="1" spc="-5" dirty="0">
                <a:latin typeface="Times New Roman"/>
                <a:cs typeface="Times New Roman"/>
              </a:rPr>
              <a:t>be</a:t>
            </a:r>
            <a:r>
              <a:rPr sz="3000" b="1" dirty="0">
                <a:latin typeface="Times New Roman"/>
                <a:cs typeface="Times New Roman"/>
              </a:rPr>
              <a:t> </a:t>
            </a:r>
            <a:r>
              <a:rPr sz="3000" b="1" spc="-5" dirty="0">
                <a:latin typeface="Times New Roman"/>
                <a:cs typeface="Times New Roman"/>
              </a:rPr>
              <a:t>used</a:t>
            </a:r>
            <a:r>
              <a:rPr sz="3000" b="1" spc="5" dirty="0">
                <a:latin typeface="Times New Roman"/>
                <a:cs typeface="Times New Roman"/>
              </a:rPr>
              <a:t> </a:t>
            </a:r>
            <a:r>
              <a:rPr sz="3000" dirty="0">
                <a:latin typeface="Times New Roman"/>
                <a:cs typeface="Times New Roman"/>
              </a:rPr>
              <a:t>in producing</a:t>
            </a:r>
            <a:r>
              <a:rPr sz="3000" spc="15" dirty="0">
                <a:latin typeface="Times New Roman"/>
                <a:cs typeface="Times New Roman"/>
              </a:rPr>
              <a:t> </a:t>
            </a:r>
            <a:r>
              <a:rPr sz="3000" dirty="0">
                <a:latin typeface="Times New Roman"/>
                <a:cs typeface="Times New Roman"/>
              </a:rPr>
              <a:t>them</a:t>
            </a:r>
            <a:r>
              <a:rPr lang="en-US" sz="3000" dirty="0">
                <a:latin typeface="Times New Roman"/>
                <a:cs typeface="Times New Roman"/>
              </a:rPr>
              <a:t>.</a:t>
            </a:r>
            <a:endParaRPr sz="3000" dirty="0">
              <a:latin typeface="Times New Roman"/>
              <a:cs typeface="Times New Roman"/>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94588" y="1737360"/>
            <a:ext cx="7475220" cy="0"/>
          </a:xfrm>
          <a:custGeom>
            <a:avLst/>
            <a:gdLst/>
            <a:ahLst/>
            <a:cxnLst/>
            <a:rect l="l" t="t" r="r" b="b"/>
            <a:pathLst>
              <a:path w="7475220">
                <a:moveTo>
                  <a:pt x="0" y="0"/>
                </a:moveTo>
                <a:lnTo>
                  <a:pt x="7475219" y="0"/>
                </a:lnTo>
              </a:path>
            </a:pathLst>
          </a:custGeom>
          <a:ln w="6096">
            <a:solidFill>
              <a:srgbClr val="7E7E7E"/>
            </a:solidFill>
          </a:ln>
        </p:spPr>
        <p:txBody>
          <a:bodyPr wrap="square" lIns="0" tIns="0" rIns="0" bIns="0" rtlCol="0"/>
          <a:lstStyle/>
          <a:p>
            <a:endParaRPr sz="2400"/>
          </a:p>
        </p:txBody>
      </p:sp>
      <p:sp>
        <p:nvSpPr>
          <p:cNvPr id="3" name="object 3"/>
          <p:cNvSpPr txBox="1">
            <a:spLocks noGrp="1"/>
          </p:cNvSpPr>
          <p:nvPr>
            <p:ph type="title"/>
          </p:nvPr>
        </p:nvSpPr>
        <p:spPr>
          <a:xfrm>
            <a:off x="894588" y="670560"/>
            <a:ext cx="6593205" cy="574040"/>
          </a:xfrm>
          <a:prstGeom prst="rect">
            <a:avLst/>
          </a:prstGeom>
        </p:spPr>
        <p:txBody>
          <a:bodyPr vert="horz" wrap="square" lIns="0" tIns="12700" rIns="0" bIns="0" rtlCol="0">
            <a:spAutoFit/>
          </a:bodyPr>
          <a:lstStyle/>
          <a:p>
            <a:pPr marL="12700">
              <a:lnSpc>
                <a:spcPct val="100000"/>
              </a:lnSpc>
              <a:spcBef>
                <a:spcPts val="100"/>
              </a:spcBef>
            </a:pPr>
            <a:r>
              <a:rPr sz="3600" spc="285" dirty="0"/>
              <a:t>P</a:t>
            </a:r>
            <a:r>
              <a:rPr sz="3600" spc="175" dirty="0"/>
              <a:t>r</a:t>
            </a:r>
            <a:r>
              <a:rPr sz="3600" spc="-245" dirty="0"/>
              <a:t>o</a:t>
            </a:r>
            <a:r>
              <a:rPr sz="3600" spc="120" dirty="0"/>
              <a:t>j</a:t>
            </a:r>
            <a:r>
              <a:rPr sz="3600" spc="-210" dirty="0"/>
              <a:t>e</a:t>
            </a:r>
            <a:r>
              <a:rPr sz="3600" spc="-235" dirty="0"/>
              <a:t>c</a:t>
            </a:r>
            <a:r>
              <a:rPr sz="3600" spc="110" dirty="0"/>
              <a:t>t</a:t>
            </a:r>
            <a:r>
              <a:rPr sz="3600" spc="-145" dirty="0"/>
              <a:t> S</a:t>
            </a:r>
            <a:r>
              <a:rPr sz="3600" spc="-210" dirty="0"/>
              <a:t>c</a:t>
            </a:r>
            <a:r>
              <a:rPr sz="3600" spc="-245" dirty="0"/>
              <a:t>o</a:t>
            </a:r>
            <a:r>
              <a:rPr sz="3600" spc="-105" dirty="0"/>
              <a:t>p</a:t>
            </a:r>
            <a:r>
              <a:rPr sz="3600" spc="-165" dirty="0"/>
              <a:t>e</a:t>
            </a:r>
            <a:r>
              <a:rPr sz="3600" spc="-145" dirty="0"/>
              <a:t> </a:t>
            </a:r>
            <a:r>
              <a:rPr sz="3600" spc="-160" dirty="0"/>
              <a:t>M</a:t>
            </a:r>
            <a:r>
              <a:rPr sz="3600" spc="25" dirty="0"/>
              <a:t>a</a:t>
            </a:r>
            <a:r>
              <a:rPr sz="3600" spc="90" dirty="0"/>
              <a:t>n</a:t>
            </a:r>
            <a:r>
              <a:rPr sz="3600" spc="25" dirty="0"/>
              <a:t>a</a:t>
            </a:r>
            <a:r>
              <a:rPr sz="3600" spc="-285" dirty="0"/>
              <a:t>g</a:t>
            </a:r>
            <a:r>
              <a:rPr sz="3600" spc="-210" dirty="0"/>
              <a:t>e</a:t>
            </a:r>
            <a:r>
              <a:rPr sz="3600" spc="-114" dirty="0"/>
              <a:t>m</a:t>
            </a:r>
            <a:r>
              <a:rPr sz="3600" spc="-225" dirty="0"/>
              <a:t>e</a:t>
            </a:r>
            <a:r>
              <a:rPr sz="3600" spc="75" dirty="0"/>
              <a:t>n</a:t>
            </a:r>
            <a:r>
              <a:rPr sz="3600" spc="110" dirty="0"/>
              <a:t>t</a:t>
            </a:r>
            <a:r>
              <a:rPr sz="3600" spc="-145" dirty="0"/>
              <a:t> </a:t>
            </a:r>
            <a:r>
              <a:rPr sz="3600" spc="285" dirty="0"/>
              <a:t>P</a:t>
            </a:r>
            <a:r>
              <a:rPr sz="3600" spc="175" dirty="0"/>
              <a:t>r</a:t>
            </a:r>
            <a:r>
              <a:rPr sz="3600" spc="-245" dirty="0"/>
              <a:t>o</a:t>
            </a:r>
            <a:r>
              <a:rPr sz="3600" spc="-225" dirty="0"/>
              <a:t>ce</a:t>
            </a:r>
            <a:r>
              <a:rPr sz="3600" spc="-190" dirty="0"/>
              <a:t>ss</a:t>
            </a:r>
            <a:r>
              <a:rPr sz="3600" spc="-210" dirty="0"/>
              <a:t>e</a:t>
            </a:r>
            <a:r>
              <a:rPr sz="3600" spc="-145" dirty="0"/>
              <a:t>s</a:t>
            </a:r>
            <a:endParaRPr sz="3600" dirty="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50"/>
              </a:lnSpc>
            </a:pPr>
            <a:fld id="{81D60167-4931-47E6-BA6A-407CBD079E47}" type="slidenum">
              <a:rPr dirty="0"/>
              <a:t>27</a:t>
            </a:fld>
            <a:endParaRPr dirty="0"/>
          </a:p>
        </p:txBody>
      </p:sp>
      <p:sp>
        <p:nvSpPr>
          <p:cNvPr id="4" name="object 4"/>
          <p:cNvSpPr txBox="1"/>
          <p:nvPr/>
        </p:nvSpPr>
        <p:spPr>
          <a:xfrm>
            <a:off x="533400" y="1524000"/>
            <a:ext cx="8610600" cy="4712187"/>
          </a:xfrm>
          <a:prstGeom prst="rect">
            <a:avLst/>
          </a:prstGeom>
        </p:spPr>
        <p:txBody>
          <a:bodyPr vert="horz" wrap="square" lIns="0" tIns="150495" rIns="0" bIns="0" rtlCol="0">
            <a:spAutoFit/>
          </a:bodyPr>
          <a:lstStyle/>
          <a:p>
            <a:pPr marL="469900" marR="349885" indent="-457834">
              <a:spcBef>
                <a:spcPts val="1445"/>
              </a:spcBef>
              <a:buClr>
                <a:srgbClr val="0E6EC5"/>
              </a:buClr>
              <a:buAutoNum type="arabicParenR"/>
              <a:tabLst>
                <a:tab pos="469900" algn="l"/>
                <a:tab pos="470534" algn="l"/>
              </a:tabLst>
            </a:pPr>
            <a:r>
              <a:rPr sz="2000" b="1" dirty="0">
                <a:solidFill>
                  <a:srgbClr val="0A5294"/>
                </a:solidFill>
                <a:latin typeface="Times New Roman"/>
                <a:cs typeface="Times New Roman"/>
              </a:rPr>
              <a:t>Scope</a:t>
            </a:r>
            <a:r>
              <a:rPr sz="2000" b="1" spc="-15" dirty="0">
                <a:solidFill>
                  <a:srgbClr val="0A5294"/>
                </a:solidFill>
                <a:latin typeface="Times New Roman"/>
                <a:cs typeface="Times New Roman"/>
              </a:rPr>
              <a:t> </a:t>
            </a:r>
            <a:r>
              <a:rPr sz="2000" b="1" dirty="0">
                <a:solidFill>
                  <a:srgbClr val="0A5294"/>
                </a:solidFill>
                <a:latin typeface="Times New Roman"/>
                <a:cs typeface="Times New Roman"/>
              </a:rPr>
              <a:t>planning:</a:t>
            </a:r>
            <a:r>
              <a:rPr sz="2000" b="1" spc="-5" dirty="0">
                <a:solidFill>
                  <a:srgbClr val="0A5294"/>
                </a:solidFill>
                <a:latin typeface="Times New Roman"/>
                <a:cs typeface="Times New Roman"/>
              </a:rPr>
              <a:t> </a:t>
            </a:r>
            <a:r>
              <a:rPr sz="2000" dirty="0">
                <a:latin typeface="Times New Roman"/>
                <a:cs typeface="Times New Roman"/>
              </a:rPr>
              <a:t>developing</a:t>
            </a:r>
            <a:r>
              <a:rPr sz="2000" spc="-45" dirty="0">
                <a:latin typeface="Times New Roman"/>
                <a:cs typeface="Times New Roman"/>
              </a:rPr>
              <a:t> </a:t>
            </a:r>
            <a:r>
              <a:rPr sz="2000" dirty="0">
                <a:latin typeface="Times New Roman"/>
                <a:cs typeface="Times New Roman"/>
              </a:rPr>
              <a:t>documents</a:t>
            </a:r>
            <a:r>
              <a:rPr sz="2000" spc="-20" dirty="0">
                <a:latin typeface="Times New Roman"/>
                <a:cs typeface="Times New Roman"/>
              </a:rPr>
              <a:t> </a:t>
            </a:r>
            <a:r>
              <a:rPr sz="2000" dirty="0">
                <a:latin typeface="Times New Roman"/>
                <a:cs typeface="Times New Roman"/>
              </a:rPr>
              <a:t>to</a:t>
            </a:r>
            <a:r>
              <a:rPr sz="2000" spc="5" dirty="0">
                <a:latin typeface="Times New Roman"/>
                <a:cs typeface="Times New Roman"/>
              </a:rPr>
              <a:t> </a:t>
            </a:r>
            <a:r>
              <a:rPr sz="2000" dirty="0">
                <a:latin typeface="Times New Roman"/>
                <a:cs typeface="Times New Roman"/>
              </a:rPr>
              <a:t>provide </a:t>
            </a:r>
            <a:r>
              <a:rPr sz="2000" spc="-635" dirty="0">
                <a:latin typeface="Times New Roman"/>
                <a:cs typeface="Times New Roman"/>
              </a:rPr>
              <a:t> </a:t>
            </a:r>
            <a:r>
              <a:rPr sz="2000" dirty="0">
                <a:latin typeface="Times New Roman"/>
                <a:cs typeface="Times New Roman"/>
              </a:rPr>
              <a:t>the </a:t>
            </a:r>
            <a:r>
              <a:rPr sz="2000" spc="-5" dirty="0">
                <a:latin typeface="Times New Roman"/>
                <a:cs typeface="Times New Roman"/>
              </a:rPr>
              <a:t>basis</a:t>
            </a:r>
            <a:r>
              <a:rPr sz="2000" spc="-10" dirty="0">
                <a:latin typeface="Times New Roman"/>
                <a:cs typeface="Times New Roman"/>
              </a:rPr>
              <a:t> </a:t>
            </a:r>
            <a:r>
              <a:rPr sz="2000" dirty="0">
                <a:latin typeface="Times New Roman"/>
                <a:cs typeface="Times New Roman"/>
              </a:rPr>
              <a:t>for </a:t>
            </a:r>
            <a:r>
              <a:rPr sz="2000" spc="-5" dirty="0">
                <a:latin typeface="Times New Roman"/>
                <a:cs typeface="Times New Roman"/>
              </a:rPr>
              <a:t>future</a:t>
            </a:r>
            <a:r>
              <a:rPr sz="2000" spc="-35" dirty="0">
                <a:latin typeface="Times New Roman"/>
                <a:cs typeface="Times New Roman"/>
              </a:rPr>
              <a:t> </a:t>
            </a:r>
            <a:r>
              <a:rPr sz="2000" dirty="0">
                <a:latin typeface="Times New Roman"/>
                <a:cs typeface="Times New Roman"/>
              </a:rPr>
              <a:t>project</a:t>
            </a:r>
            <a:r>
              <a:rPr sz="2000" spc="-10" dirty="0">
                <a:latin typeface="Times New Roman"/>
                <a:cs typeface="Times New Roman"/>
              </a:rPr>
              <a:t> </a:t>
            </a:r>
            <a:r>
              <a:rPr sz="2000" spc="-5" dirty="0">
                <a:latin typeface="Times New Roman"/>
                <a:cs typeface="Times New Roman"/>
              </a:rPr>
              <a:t>decisions</a:t>
            </a:r>
            <a:r>
              <a:rPr lang="en-US" sz="2000" spc="-5" dirty="0">
                <a:latin typeface="Times New Roman"/>
                <a:cs typeface="Times New Roman"/>
              </a:rPr>
              <a:t>.</a:t>
            </a:r>
          </a:p>
          <a:p>
            <a:pPr marL="469900" marR="349885" indent="-457834">
              <a:spcBef>
                <a:spcPts val="1445"/>
              </a:spcBef>
              <a:buClr>
                <a:srgbClr val="0E6EC5"/>
              </a:buClr>
              <a:buAutoNum type="arabicParenR"/>
              <a:tabLst>
                <a:tab pos="469900" algn="l"/>
                <a:tab pos="470534" algn="l"/>
              </a:tabLst>
            </a:pPr>
            <a:r>
              <a:rPr lang="en-US" sz="2000" b="1" dirty="0">
                <a:solidFill>
                  <a:srgbClr val="0A5294"/>
                </a:solidFill>
                <a:latin typeface="Times New Roman"/>
                <a:cs typeface="Times New Roman"/>
              </a:rPr>
              <a:t>Collecting requirements </a:t>
            </a:r>
            <a:r>
              <a:rPr lang="en-US" sz="2000" spc="-5" dirty="0">
                <a:latin typeface="Times New Roman"/>
                <a:cs typeface="Times New Roman"/>
              </a:rPr>
              <a:t>involves defining and documenting the features and functions of the products as well as the processes used for creating them. </a:t>
            </a:r>
          </a:p>
          <a:p>
            <a:pPr marL="469900" marR="349885" indent="-457834">
              <a:spcBef>
                <a:spcPts val="1445"/>
              </a:spcBef>
              <a:buClr>
                <a:srgbClr val="0E6EC5"/>
              </a:buClr>
              <a:buAutoNum type="arabicParenR"/>
              <a:tabLst>
                <a:tab pos="469900" algn="l"/>
                <a:tab pos="470534" algn="l"/>
              </a:tabLst>
            </a:pPr>
            <a:r>
              <a:rPr sz="2000" b="1" dirty="0">
                <a:solidFill>
                  <a:srgbClr val="0A5294"/>
                </a:solidFill>
                <a:latin typeface="Times New Roman"/>
                <a:cs typeface="Times New Roman"/>
              </a:rPr>
              <a:t>Scope</a:t>
            </a:r>
            <a:r>
              <a:rPr sz="2000" b="1" spc="-30" dirty="0">
                <a:solidFill>
                  <a:srgbClr val="0A5294"/>
                </a:solidFill>
                <a:latin typeface="Times New Roman"/>
                <a:cs typeface="Times New Roman"/>
              </a:rPr>
              <a:t> </a:t>
            </a:r>
            <a:r>
              <a:rPr sz="2000" b="1" dirty="0">
                <a:solidFill>
                  <a:srgbClr val="0A5294"/>
                </a:solidFill>
                <a:latin typeface="Times New Roman"/>
                <a:cs typeface="Times New Roman"/>
              </a:rPr>
              <a:t>definition: </a:t>
            </a:r>
            <a:r>
              <a:rPr lang="en-US" sz="2000" spc="-5" dirty="0">
                <a:latin typeface="Times New Roman"/>
                <a:cs typeface="Times New Roman"/>
              </a:rPr>
              <a:t>involves reviewing the scope management plan, project charter, requirements documents, and organizational process assets to create a scope statement.</a:t>
            </a:r>
          </a:p>
          <a:p>
            <a:pPr marL="469900" marR="349885" indent="-457834">
              <a:spcBef>
                <a:spcPts val="1445"/>
              </a:spcBef>
              <a:buClr>
                <a:srgbClr val="0E6EC5"/>
              </a:buClr>
              <a:buAutoNum type="arabicParenR"/>
              <a:tabLst>
                <a:tab pos="469900" algn="l"/>
                <a:tab pos="470534" algn="l"/>
              </a:tabLst>
            </a:pPr>
            <a:r>
              <a:rPr lang="en-US" sz="2000" b="1" dirty="0">
                <a:solidFill>
                  <a:srgbClr val="0A5294"/>
                </a:solidFill>
                <a:latin typeface="Times New Roman"/>
                <a:cs typeface="Times New Roman"/>
              </a:rPr>
              <a:t>Creating the WBS </a:t>
            </a:r>
            <a:r>
              <a:rPr lang="en-US" sz="2000" spc="-5" dirty="0">
                <a:latin typeface="Times New Roman"/>
                <a:cs typeface="Times New Roman"/>
              </a:rPr>
              <a:t>involves subdividing the major project deliverables into</a:t>
            </a:r>
            <a:br>
              <a:rPr lang="en-US" sz="2000" spc="-5" dirty="0">
                <a:latin typeface="Times New Roman"/>
                <a:cs typeface="Times New Roman"/>
              </a:rPr>
            </a:br>
            <a:r>
              <a:rPr lang="en-US" sz="2000" spc="-5" dirty="0">
                <a:latin typeface="Times New Roman"/>
                <a:cs typeface="Times New Roman"/>
              </a:rPr>
              <a:t>smaller, more manageable components.</a:t>
            </a:r>
          </a:p>
          <a:p>
            <a:pPr marL="469900" marR="349885" indent="-457834">
              <a:spcBef>
                <a:spcPts val="1445"/>
              </a:spcBef>
              <a:buClr>
                <a:srgbClr val="0E6EC5"/>
              </a:buClr>
              <a:buAutoNum type="arabicParenR"/>
              <a:tabLst>
                <a:tab pos="469900" algn="l"/>
                <a:tab pos="470534" algn="l"/>
              </a:tabLst>
            </a:pPr>
            <a:r>
              <a:rPr lang="en-US" sz="2000" b="1" dirty="0">
                <a:solidFill>
                  <a:srgbClr val="0A5294"/>
                </a:solidFill>
                <a:latin typeface="Times New Roman"/>
                <a:cs typeface="Times New Roman"/>
              </a:rPr>
              <a:t>Validating scope </a:t>
            </a:r>
            <a:r>
              <a:rPr lang="en-US" sz="2000" dirty="0">
                <a:latin typeface="Times New Roman"/>
                <a:cs typeface="Times New Roman"/>
              </a:rPr>
              <a:t>involves formalizing acceptance of the project deliverables. </a:t>
            </a:r>
          </a:p>
          <a:p>
            <a:pPr marL="469900" marR="756285" indent="-457834">
              <a:spcBef>
                <a:spcPts val="1360"/>
              </a:spcBef>
              <a:buClr>
                <a:srgbClr val="0E6EC5"/>
              </a:buClr>
              <a:buAutoNum type="arabicParenR"/>
              <a:tabLst>
                <a:tab pos="469900" algn="l"/>
                <a:tab pos="470534" algn="l"/>
              </a:tabLst>
            </a:pPr>
            <a:r>
              <a:rPr lang="en-US" sz="2000" dirty="0"/>
              <a:t> </a:t>
            </a:r>
            <a:r>
              <a:rPr sz="2000" b="1" dirty="0">
                <a:solidFill>
                  <a:srgbClr val="0A5294"/>
                </a:solidFill>
                <a:latin typeface="Times New Roman"/>
                <a:cs typeface="Times New Roman"/>
              </a:rPr>
              <a:t>Scope change control</a:t>
            </a:r>
            <a:r>
              <a:rPr sz="2000" b="1" spc="-5" dirty="0">
                <a:solidFill>
                  <a:srgbClr val="0A5294"/>
                </a:solidFill>
                <a:latin typeface="Times New Roman"/>
                <a:cs typeface="Times New Roman"/>
              </a:rPr>
              <a:t>:</a:t>
            </a:r>
            <a:r>
              <a:rPr sz="2000" b="1" spc="-15" dirty="0">
                <a:solidFill>
                  <a:srgbClr val="0A5294"/>
                </a:solidFill>
                <a:latin typeface="Times New Roman"/>
                <a:cs typeface="Times New Roman"/>
              </a:rPr>
              <a:t> </a:t>
            </a:r>
            <a:r>
              <a:rPr sz="2000" dirty="0">
                <a:latin typeface="Times New Roman"/>
                <a:cs typeface="Times New Roman"/>
              </a:rPr>
              <a:t>controlling</a:t>
            </a:r>
            <a:r>
              <a:rPr sz="2000" spc="-25" dirty="0">
                <a:latin typeface="Times New Roman"/>
                <a:cs typeface="Times New Roman"/>
              </a:rPr>
              <a:t> </a:t>
            </a:r>
            <a:r>
              <a:rPr sz="2000" dirty="0">
                <a:latin typeface="Times New Roman"/>
                <a:cs typeface="Times New Roman"/>
              </a:rPr>
              <a:t>changes</a:t>
            </a:r>
            <a:r>
              <a:rPr sz="2000" spc="-45" dirty="0">
                <a:latin typeface="Times New Roman"/>
                <a:cs typeface="Times New Roman"/>
              </a:rPr>
              <a:t> </a:t>
            </a:r>
            <a:r>
              <a:rPr sz="2000" dirty="0">
                <a:latin typeface="Times New Roman"/>
                <a:cs typeface="Times New Roman"/>
              </a:rPr>
              <a:t>to</a:t>
            </a:r>
            <a:r>
              <a:rPr sz="2000" spc="-5" dirty="0">
                <a:latin typeface="Times New Roman"/>
                <a:cs typeface="Times New Roman"/>
              </a:rPr>
              <a:t> </a:t>
            </a:r>
            <a:r>
              <a:rPr sz="2000" dirty="0">
                <a:latin typeface="Times New Roman"/>
                <a:cs typeface="Times New Roman"/>
              </a:rPr>
              <a:t>project </a:t>
            </a:r>
            <a:r>
              <a:rPr sz="2000" spc="-635" dirty="0">
                <a:latin typeface="Times New Roman"/>
                <a:cs typeface="Times New Roman"/>
              </a:rPr>
              <a:t> </a:t>
            </a:r>
            <a:r>
              <a:rPr sz="2000" dirty="0">
                <a:latin typeface="Times New Roman"/>
                <a:cs typeface="Times New Roman"/>
              </a:rPr>
              <a:t>scope</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94588" y="1737360"/>
            <a:ext cx="7475220" cy="0"/>
          </a:xfrm>
          <a:custGeom>
            <a:avLst/>
            <a:gdLst/>
            <a:ahLst/>
            <a:cxnLst/>
            <a:rect l="l" t="t" r="r" b="b"/>
            <a:pathLst>
              <a:path w="7475220">
                <a:moveTo>
                  <a:pt x="0" y="0"/>
                </a:moveTo>
                <a:lnTo>
                  <a:pt x="7475219" y="0"/>
                </a:lnTo>
              </a:path>
            </a:pathLst>
          </a:custGeom>
          <a:ln w="6096">
            <a:solidFill>
              <a:srgbClr val="7E7E7E"/>
            </a:solidFill>
          </a:ln>
        </p:spPr>
        <p:txBody>
          <a:bodyPr wrap="square" lIns="0" tIns="0" rIns="0" bIns="0" rtlCol="0"/>
          <a:lstStyle/>
          <a:p>
            <a:endParaRPr/>
          </a:p>
        </p:txBody>
      </p:sp>
      <p:sp>
        <p:nvSpPr>
          <p:cNvPr id="3" name="object 3"/>
          <p:cNvSpPr txBox="1">
            <a:spLocks noGrp="1"/>
          </p:cNvSpPr>
          <p:nvPr>
            <p:ph type="title"/>
          </p:nvPr>
        </p:nvSpPr>
        <p:spPr>
          <a:xfrm>
            <a:off x="993444" y="1061669"/>
            <a:ext cx="5990590" cy="635000"/>
          </a:xfrm>
          <a:prstGeom prst="rect">
            <a:avLst/>
          </a:prstGeom>
        </p:spPr>
        <p:txBody>
          <a:bodyPr vert="horz" wrap="square" lIns="0" tIns="12065" rIns="0" bIns="0" rtlCol="0">
            <a:spAutoFit/>
          </a:bodyPr>
          <a:lstStyle/>
          <a:p>
            <a:pPr marL="12700">
              <a:lnSpc>
                <a:spcPct val="100000"/>
              </a:lnSpc>
              <a:spcBef>
                <a:spcPts val="95"/>
              </a:spcBef>
            </a:pPr>
            <a:r>
              <a:rPr sz="4000" dirty="0"/>
              <a:t>Identifying</a:t>
            </a:r>
            <a:r>
              <a:rPr sz="4000" spc="-165" dirty="0"/>
              <a:t> </a:t>
            </a:r>
            <a:r>
              <a:rPr sz="4000" spc="45" dirty="0"/>
              <a:t>Potential</a:t>
            </a:r>
            <a:r>
              <a:rPr sz="4000" spc="-155" dirty="0"/>
              <a:t> </a:t>
            </a:r>
            <a:r>
              <a:rPr sz="4000" spc="-20" dirty="0"/>
              <a:t>Projects</a:t>
            </a:r>
            <a:endParaRPr sz="400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50"/>
              </a:lnSpc>
            </a:pPr>
            <a:fld id="{81D60167-4931-47E6-BA6A-407CBD079E47}" type="slidenum">
              <a:rPr dirty="0"/>
              <a:t>28</a:t>
            </a:fld>
            <a:endParaRPr dirty="0"/>
          </a:p>
        </p:txBody>
      </p:sp>
      <p:sp>
        <p:nvSpPr>
          <p:cNvPr id="4" name="object 4"/>
          <p:cNvSpPr txBox="1"/>
          <p:nvPr/>
        </p:nvSpPr>
        <p:spPr>
          <a:xfrm>
            <a:off x="1103172" y="1876170"/>
            <a:ext cx="7267575" cy="3891915"/>
          </a:xfrm>
          <a:prstGeom prst="rect">
            <a:avLst/>
          </a:prstGeom>
        </p:spPr>
        <p:txBody>
          <a:bodyPr vert="horz" wrap="square" lIns="0" tIns="67945" rIns="0" bIns="0" rtlCol="0">
            <a:spAutoFit/>
          </a:bodyPr>
          <a:lstStyle/>
          <a:p>
            <a:pPr marL="194945" marR="858519" indent="-182880">
              <a:lnSpc>
                <a:spcPts val="3460"/>
              </a:lnSpc>
              <a:spcBef>
                <a:spcPts val="535"/>
              </a:spcBef>
              <a:buClr>
                <a:srgbClr val="0E6EC5"/>
              </a:buClr>
              <a:buFont typeface="Calibri"/>
              <a:buChar char="◦"/>
              <a:tabLst>
                <a:tab pos="195580" algn="l"/>
              </a:tabLst>
            </a:pPr>
            <a:r>
              <a:rPr sz="3200" dirty="0">
                <a:latin typeface="Times New Roman"/>
                <a:cs typeface="Times New Roman"/>
              </a:rPr>
              <a:t>Many </a:t>
            </a:r>
            <a:r>
              <a:rPr sz="3200" spc="-5" dirty="0">
                <a:latin typeface="Times New Roman"/>
                <a:cs typeface="Times New Roman"/>
              </a:rPr>
              <a:t>organizations</a:t>
            </a:r>
            <a:r>
              <a:rPr sz="3200" spc="-45" dirty="0">
                <a:latin typeface="Times New Roman"/>
                <a:cs typeface="Times New Roman"/>
              </a:rPr>
              <a:t> </a:t>
            </a:r>
            <a:r>
              <a:rPr sz="3200" dirty="0">
                <a:latin typeface="Times New Roman"/>
                <a:cs typeface="Times New Roman"/>
              </a:rPr>
              <a:t>follow</a:t>
            </a:r>
            <a:r>
              <a:rPr sz="3200" spc="-30" dirty="0">
                <a:latin typeface="Times New Roman"/>
                <a:cs typeface="Times New Roman"/>
              </a:rPr>
              <a:t> </a:t>
            </a:r>
            <a:r>
              <a:rPr sz="3200" dirty="0">
                <a:latin typeface="Times New Roman"/>
                <a:cs typeface="Times New Roman"/>
              </a:rPr>
              <a:t>a</a:t>
            </a:r>
            <a:r>
              <a:rPr sz="3200" spc="-10" dirty="0">
                <a:latin typeface="Times New Roman"/>
                <a:cs typeface="Times New Roman"/>
              </a:rPr>
              <a:t> </a:t>
            </a:r>
            <a:r>
              <a:rPr sz="3200" dirty="0">
                <a:latin typeface="Times New Roman"/>
                <a:cs typeface="Times New Roman"/>
              </a:rPr>
              <a:t>planning </a:t>
            </a:r>
            <a:r>
              <a:rPr sz="3200" spc="-785" dirty="0">
                <a:latin typeface="Times New Roman"/>
                <a:cs typeface="Times New Roman"/>
              </a:rPr>
              <a:t> </a:t>
            </a:r>
            <a:r>
              <a:rPr sz="3200" dirty="0">
                <a:latin typeface="Times New Roman"/>
                <a:cs typeface="Times New Roman"/>
              </a:rPr>
              <a:t>process</a:t>
            </a:r>
            <a:r>
              <a:rPr sz="3200" spc="-20" dirty="0">
                <a:latin typeface="Times New Roman"/>
                <a:cs typeface="Times New Roman"/>
              </a:rPr>
              <a:t> </a:t>
            </a:r>
            <a:r>
              <a:rPr sz="3200" dirty="0">
                <a:latin typeface="Times New Roman"/>
                <a:cs typeface="Times New Roman"/>
              </a:rPr>
              <a:t>for</a:t>
            </a:r>
            <a:r>
              <a:rPr sz="3200" spc="-15" dirty="0">
                <a:latin typeface="Times New Roman"/>
                <a:cs typeface="Times New Roman"/>
              </a:rPr>
              <a:t> </a:t>
            </a:r>
            <a:r>
              <a:rPr sz="3200" dirty="0">
                <a:latin typeface="Times New Roman"/>
                <a:cs typeface="Times New Roman"/>
              </a:rPr>
              <a:t>selecting</a:t>
            </a:r>
            <a:r>
              <a:rPr sz="3200" spc="-30" dirty="0">
                <a:latin typeface="Times New Roman"/>
                <a:cs typeface="Times New Roman"/>
              </a:rPr>
              <a:t> </a:t>
            </a:r>
            <a:r>
              <a:rPr sz="3200" dirty="0">
                <a:latin typeface="Times New Roman"/>
                <a:cs typeface="Times New Roman"/>
              </a:rPr>
              <a:t>IT</a:t>
            </a:r>
            <a:r>
              <a:rPr sz="3200" spc="-65" dirty="0">
                <a:latin typeface="Times New Roman"/>
                <a:cs typeface="Times New Roman"/>
              </a:rPr>
              <a:t> </a:t>
            </a:r>
            <a:r>
              <a:rPr sz="3200" dirty="0">
                <a:latin typeface="Times New Roman"/>
                <a:cs typeface="Times New Roman"/>
              </a:rPr>
              <a:t>projects</a:t>
            </a:r>
          </a:p>
          <a:p>
            <a:pPr marL="194945" marR="5080" indent="-182880">
              <a:lnSpc>
                <a:spcPts val="3460"/>
              </a:lnSpc>
              <a:spcBef>
                <a:spcPts val="595"/>
              </a:spcBef>
              <a:buClr>
                <a:srgbClr val="0E6EC5"/>
              </a:buClr>
              <a:buFont typeface="Calibri"/>
              <a:buChar char="◦"/>
              <a:tabLst>
                <a:tab pos="195580" algn="l"/>
              </a:tabLst>
            </a:pPr>
            <a:r>
              <a:rPr sz="3200" dirty="0">
                <a:latin typeface="Times New Roman"/>
                <a:cs typeface="Times New Roman"/>
              </a:rPr>
              <a:t>First</a:t>
            </a:r>
            <a:r>
              <a:rPr sz="3200" spc="-25" dirty="0">
                <a:latin typeface="Times New Roman"/>
                <a:cs typeface="Times New Roman"/>
              </a:rPr>
              <a:t> </a:t>
            </a:r>
            <a:r>
              <a:rPr sz="3200" b="1" i="1" dirty="0">
                <a:latin typeface="Times New Roman"/>
                <a:cs typeface="Times New Roman"/>
              </a:rPr>
              <a:t>develop</a:t>
            </a:r>
            <a:r>
              <a:rPr sz="3200" b="1" i="1" spc="-25" dirty="0">
                <a:latin typeface="Times New Roman"/>
                <a:cs typeface="Times New Roman"/>
              </a:rPr>
              <a:t> </a:t>
            </a:r>
            <a:r>
              <a:rPr sz="3200" b="1" i="1" dirty="0">
                <a:latin typeface="Times New Roman"/>
                <a:cs typeface="Times New Roman"/>
              </a:rPr>
              <a:t>an</a:t>
            </a:r>
            <a:r>
              <a:rPr sz="3200" b="1" i="1" spc="-5" dirty="0">
                <a:latin typeface="Times New Roman"/>
                <a:cs typeface="Times New Roman"/>
              </a:rPr>
              <a:t> </a:t>
            </a:r>
            <a:r>
              <a:rPr sz="3200" b="1" i="1" dirty="0">
                <a:latin typeface="Times New Roman"/>
                <a:cs typeface="Times New Roman"/>
              </a:rPr>
              <a:t>IT</a:t>
            </a:r>
            <a:r>
              <a:rPr sz="3200" b="1" i="1" spc="-15" dirty="0">
                <a:latin typeface="Times New Roman"/>
                <a:cs typeface="Times New Roman"/>
              </a:rPr>
              <a:t> </a:t>
            </a:r>
            <a:r>
              <a:rPr sz="3200" b="1" i="1" dirty="0">
                <a:latin typeface="Times New Roman"/>
                <a:cs typeface="Times New Roman"/>
              </a:rPr>
              <a:t>strategic</a:t>
            </a:r>
            <a:r>
              <a:rPr sz="3200" b="1" i="1" spc="-25" dirty="0">
                <a:latin typeface="Times New Roman"/>
                <a:cs typeface="Times New Roman"/>
              </a:rPr>
              <a:t> </a:t>
            </a:r>
            <a:r>
              <a:rPr sz="3200" b="1" i="1" dirty="0">
                <a:latin typeface="Times New Roman"/>
                <a:cs typeface="Times New Roman"/>
              </a:rPr>
              <a:t>plan</a:t>
            </a:r>
            <a:r>
              <a:rPr sz="3200" b="1" i="1" spc="10" dirty="0">
                <a:latin typeface="Times New Roman"/>
                <a:cs typeface="Times New Roman"/>
              </a:rPr>
              <a:t> </a:t>
            </a:r>
            <a:r>
              <a:rPr sz="3200" dirty="0">
                <a:latin typeface="Times New Roman"/>
                <a:cs typeface="Times New Roman"/>
              </a:rPr>
              <a:t>based</a:t>
            </a:r>
            <a:r>
              <a:rPr sz="3200" spc="-20" dirty="0">
                <a:latin typeface="Times New Roman"/>
                <a:cs typeface="Times New Roman"/>
              </a:rPr>
              <a:t> </a:t>
            </a:r>
            <a:r>
              <a:rPr sz="3200" dirty="0">
                <a:latin typeface="Times New Roman"/>
                <a:cs typeface="Times New Roman"/>
              </a:rPr>
              <a:t>on </a:t>
            </a:r>
            <a:r>
              <a:rPr sz="3200" spc="-785" dirty="0">
                <a:latin typeface="Times New Roman"/>
                <a:cs typeface="Times New Roman"/>
              </a:rPr>
              <a:t> </a:t>
            </a:r>
            <a:r>
              <a:rPr sz="3200" dirty="0">
                <a:latin typeface="Times New Roman"/>
                <a:cs typeface="Times New Roman"/>
              </a:rPr>
              <a:t>the </a:t>
            </a:r>
            <a:r>
              <a:rPr sz="3200" spc="-20" dirty="0">
                <a:latin typeface="Times New Roman"/>
                <a:cs typeface="Times New Roman"/>
              </a:rPr>
              <a:t>organization’s</a:t>
            </a:r>
            <a:r>
              <a:rPr sz="3200" spc="-35" dirty="0">
                <a:latin typeface="Times New Roman"/>
                <a:cs typeface="Times New Roman"/>
              </a:rPr>
              <a:t> </a:t>
            </a:r>
            <a:r>
              <a:rPr sz="3200" dirty="0">
                <a:latin typeface="Times New Roman"/>
                <a:cs typeface="Times New Roman"/>
              </a:rPr>
              <a:t>overall</a:t>
            </a:r>
            <a:r>
              <a:rPr sz="3200" spc="-35" dirty="0">
                <a:latin typeface="Times New Roman"/>
                <a:cs typeface="Times New Roman"/>
              </a:rPr>
              <a:t> </a:t>
            </a:r>
            <a:r>
              <a:rPr sz="3200" spc="-5" dirty="0">
                <a:latin typeface="Times New Roman"/>
                <a:cs typeface="Times New Roman"/>
              </a:rPr>
              <a:t>strategic</a:t>
            </a:r>
            <a:r>
              <a:rPr sz="3200" spc="-20" dirty="0">
                <a:latin typeface="Times New Roman"/>
                <a:cs typeface="Times New Roman"/>
              </a:rPr>
              <a:t> </a:t>
            </a:r>
            <a:r>
              <a:rPr sz="3200" dirty="0">
                <a:latin typeface="Times New Roman"/>
                <a:cs typeface="Times New Roman"/>
              </a:rPr>
              <a:t>plan</a:t>
            </a:r>
          </a:p>
          <a:p>
            <a:pPr marL="194945" indent="-182880">
              <a:lnSpc>
                <a:spcPct val="100000"/>
              </a:lnSpc>
              <a:spcBef>
                <a:spcPts val="160"/>
              </a:spcBef>
              <a:buClr>
                <a:srgbClr val="0E6EC5"/>
              </a:buClr>
              <a:buFont typeface="Calibri"/>
              <a:buChar char="◦"/>
              <a:tabLst>
                <a:tab pos="195580" algn="l"/>
              </a:tabLst>
            </a:pPr>
            <a:r>
              <a:rPr sz="3200" dirty="0">
                <a:latin typeface="Times New Roman"/>
                <a:cs typeface="Times New Roman"/>
              </a:rPr>
              <a:t>Then</a:t>
            </a:r>
            <a:r>
              <a:rPr sz="3200" spc="-15" dirty="0">
                <a:latin typeface="Times New Roman"/>
                <a:cs typeface="Times New Roman"/>
              </a:rPr>
              <a:t> </a:t>
            </a:r>
            <a:r>
              <a:rPr sz="3200" b="1" i="1" dirty="0">
                <a:latin typeface="Times New Roman"/>
                <a:cs typeface="Times New Roman"/>
              </a:rPr>
              <a:t>perform</a:t>
            </a:r>
            <a:r>
              <a:rPr sz="3200" b="1" i="1" spc="-30" dirty="0">
                <a:latin typeface="Times New Roman"/>
                <a:cs typeface="Times New Roman"/>
              </a:rPr>
              <a:t> </a:t>
            </a:r>
            <a:r>
              <a:rPr sz="3200" b="1" i="1" dirty="0">
                <a:latin typeface="Times New Roman"/>
                <a:cs typeface="Times New Roman"/>
              </a:rPr>
              <a:t>a</a:t>
            </a:r>
            <a:r>
              <a:rPr sz="3200" b="1" i="1" spc="-5" dirty="0">
                <a:latin typeface="Times New Roman"/>
                <a:cs typeface="Times New Roman"/>
              </a:rPr>
              <a:t> </a:t>
            </a:r>
            <a:r>
              <a:rPr sz="3200" b="1" i="1" dirty="0">
                <a:latin typeface="Times New Roman"/>
                <a:cs typeface="Times New Roman"/>
              </a:rPr>
              <a:t>business</a:t>
            </a:r>
            <a:r>
              <a:rPr sz="3200" b="1" i="1" spc="-5" dirty="0">
                <a:latin typeface="Times New Roman"/>
                <a:cs typeface="Times New Roman"/>
              </a:rPr>
              <a:t> </a:t>
            </a:r>
            <a:r>
              <a:rPr sz="3200" b="1" i="1" dirty="0">
                <a:latin typeface="Times New Roman"/>
                <a:cs typeface="Times New Roman"/>
              </a:rPr>
              <a:t>area</a:t>
            </a:r>
            <a:r>
              <a:rPr sz="3200" b="1" i="1" spc="-20" dirty="0">
                <a:latin typeface="Times New Roman"/>
                <a:cs typeface="Times New Roman"/>
              </a:rPr>
              <a:t> </a:t>
            </a:r>
            <a:r>
              <a:rPr sz="3200" b="1" i="1" dirty="0">
                <a:latin typeface="Times New Roman"/>
                <a:cs typeface="Times New Roman"/>
              </a:rPr>
              <a:t>analysis</a:t>
            </a:r>
            <a:endParaRPr sz="3200" dirty="0">
              <a:latin typeface="Times New Roman"/>
              <a:cs typeface="Times New Roman"/>
            </a:endParaRPr>
          </a:p>
          <a:p>
            <a:pPr marL="194945" indent="-182880">
              <a:lnSpc>
                <a:spcPct val="100000"/>
              </a:lnSpc>
              <a:spcBef>
                <a:spcPts val="219"/>
              </a:spcBef>
              <a:buClr>
                <a:srgbClr val="0E6EC5"/>
              </a:buClr>
              <a:buFont typeface="Calibri"/>
              <a:buChar char="◦"/>
              <a:tabLst>
                <a:tab pos="195580" algn="l"/>
              </a:tabLst>
            </a:pPr>
            <a:r>
              <a:rPr sz="3200" dirty="0">
                <a:latin typeface="Times New Roman"/>
                <a:cs typeface="Times New Roman"/>
              </a:rPr>
              <a:t>Then</a:t>
            </a:r>
            <a:r>
              <a:rPr sz="3200" spc="-25" dirty="0">
                <a:latin typeface="Times New Roman"/>
                <a:cs typeface="Times New Roman"/>
              </a:rPr>
              <a:t> </a:t>
            </a:r>
            <a:r>
              <a:rPr sz="3200" b="1" i="1" dirty="0">
                <a:latin typeface="Times New Roman"/>
                <a:cs typeface="Times New Roman"/>
              </a:rPr>
              <a:t>define</a:t>
            </a:r>
            <a:r>
              <a:rPr sz="3200" b="1" i="1" spc="-35" dirty="0">
                <a:latin typeface="Times New Roman"/>
                <a:cs typeface="Times New Roman"/>
              </a:rPr>
              <a:t> </a:t>
            </a:r>
            <a:r>
              <a:rPr sz="3200" b="1" i="1" dirty="0">
                <a:latin typeface="Times New Roman"/>
                <a:cs typeface="Times New Roman"/>
              </a:rPr>
              <a:t>potential</a:t>
            </a:r>
            <a:r>
              <a:rPr sz="3200" b="1" i="1" spc="-45" dirty="0">
                <a:latin typeface="Times New Roman"/>
                <a:cs typeface="Times New Roman"/>
              </a:rPr>
              <a:t> </a:t>
            </a:r>
            <a:r>
              <a:rPr sz="3200" b="1" i="1" dirty="0">
                <a:latin typeface="Times New Roman"/>
                <a:cs typeface="Times New Roman"/>
              </a:rPr>
              <a:t>projects</a:t>
            </a:r>
            <a:endParaRPr sz="3200" dirty="0">
              <a:latin typeface="Times New Roman"/>
              <a:cs typeface="Times New Roman"/>
            </a:endParaRPr>
          </a:p>
          <a:p>
            <a:pPr marL="194945" marR="1424940" indent="-182880">
              <a:lnSpc>
                <a:spcPts val="3460"/>
              </a:lnSpc>
              <a:spcBef>
                <a:spcPts val="645"/>
              </a:spcBef>
              <a:buClr>
                <a:srgbClr val="0E6EC5"/>
              </a:buClr>
              <a:buFont typeface="Calibri"/>
              <a:buChar char="◦"/>
              <a:tabLst>
                <a:tab pos="195580" algn="l"/>
              </a:tabLst>
            </a:pPr>
            <a:r>
              <a:rPr sz="3200" dirty="0">
                <a:latin typeface="Times New Roman"/>
                <a:cs typeface="Times New Roman"/>
              </a:rPr>
              <a:t>Then</a:t>
            </a:r>
            <a:r>
              <a:rPr sz="3200" spc="-15" dirty="0">
                <a:latin typeface="Times New Roman"/>
                <a:cs typeface="Times New Roman"/>
              </a:rPr>
              <a:t> </a:t>
            </a:r>
            <a:r>
              <a:rPr sz="3200" b="1" i="1" dirty="0">
                <a:latin typeface="Times New Roman"/>
                <a:cs typeface="Times New Roman"/>
              </a:rPr>
              <a:t>select</a:t>
            </a:r>
            <a:r>
              <a:rPr sz="3200" b="1" i="1" spc="-20" dirty="0">
                <a:latin typeface="Times New Roman"/>
                <a:cs typeface="Times New Roman"/>
              </a:rPr>
              <a:t> </a:t>
            </a:r>
            <a:r>
              <a:rPr sz="3200" b="1" i="1" dirty="0">
                <a:latin typeface="Times New Roman"/>
                <a:cs typeface="Times New Roman"/>
              </a:rPr>
              <a:t>IT</a:t>
            </a:r>
            <a:r>
              <a:rPr sz="3200" b="1" i="1" spc="-15" dirty="0">
                <a:latin typeface="Times New Roman"/>
                <a:cs typeface="Times New Roman"/>
              </a:rPr>
              <a:t> </a:t>
            </a:r>
            <a:r>
              <a:rPr sz="3200" b="1" i="1" dirty="0">
                <a:latin typeface="Times New Roman"/>
                <a:cs typeface="Times New Roman"/>
              </a:rPr>
              <a:t>projects</a:t>
            </a:r>
            <a:r>
              <a:rPr sz="3200" b="1" i="1" spc="-10" dirty="0">
                <a:latin typeface="Times New Roman"/>
                <a:cs typeface="Times New Roman"/>
              </a:rPr>
              <a:t> </a:t>
            </a:r>
            <a:r>
              <a:rPr sz="3200" dirty="0">
                <a:latin typeface="Times New Roman"/>
                <a:cs typeface="Times New Roman"/>
              </a:rPr>
              <a:t>and</a:t>
            </a:r>
            <a:r>
              <a:rPr sz="3200" spc="-20" dirty="0">
                <a:latin typeface="Times New Roman"/>
                <a:cs typeface="Times New Roman"/>
              </a:rPr>
              <a:t> </a:t>
            </a:r>
            <a:r>
              <a:rPr sz="3200" b="1" i="1" dirty="0">
                <a:latin typeface="Times New Roman"/>
                <a:cs typeface="Times New Roman"/>
              </a:rPr>
              <a:t>assign </a:t>
            </a:r>
            <a:r>
              <a:rPr sz="3200" b="1" i="1" spc="-785" dirty="0">
                <a:latin typeface="Times New Roman"/>
                <a:cs typeface="Times New Roman"/>
              </a:rPr>
              <a:t> </a:t>
            </a:r>
            <a:r>
              <a:rPr sz="3200" b="1" i="1" dirty="0">
                <a:latin typeface="Times New Roman"/>
                <a:cs typeface="Times New Roman"/>
              </a:rPr>
              <a:t>resources</a:t>
            </a:r>
            <a:endParaRPr sz="3200" dirty="0">
              <a:latin typeface="Times New Roman"/>
              <a:cs typeface="Times New Roman"/>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15797" y="973277"/>
            <a:ext cx="7618730" cy="574675"/>
          </a:xfrm>
          <a:prstGeom prst="rect">
            <a:avLst/>
          </a:prstGeom>
        </p:spPr>
        <p:txBody>
          <a:bodyPr vert="horz" wrap="square" lIns="0" tIns="12700" rIns="0" bIns="0" rtlCol="0">
            <a:spAutoFit/>
          </a:bodyPr>
          <a:lstStyle/>
          <a:p>
            <a:pPr marL="12700">
              <a:lnSpc>
                <a:spcPct val="100000"/>
              </a:lnSpc>
              <a:spcBef>
                <a:spcPts val="100"/>
              </a:spcBef>
            </a:pPr>
            <a:r>
              <a:rPr sz="3600" spc="265" dirty="0"/>
              <a:t>I</a:t>
            </a:r>
            <a:r>
              <a:rPr sz="3600" spc="90" dirty="0"/>
              <a:t>n</a:t>
            </a:r>
            <a:r>
              <a:rPr sz="3600" spc="30" dirty="0"/>
              <a:t>f</a:t>
            </a:r>
            <a:r>
              <a:rPr sz="3600" spc="-245" dirty="0"/>
              <a:t>o</a:t>
            </a:r>
            <a:r>
              <a:rPr sz="3600" spc="165" dirty="0"/>
              <a:t>r</a:t>
            </a:r>
            <a:r>
              <a:rPr sz="3600" spc="-114" dirty="0"/>
              <a:t>m</a:t>
            </a:r>
            <a:r>
              <a:rPr sz="3600" spc="20" dirty="0"/>
              <a:t>a</a:t>
            </a:r>
            <a:r>
              <a:rPr sz="3600" spc="60" dirty="0"/>
              <a:t>t</a:t>
            </a:r>
            <a:r>
              <a:rPr sz="3600" spc="95" dirty="0"/>
              <a:t>i</a:t>
            </a:r>
            <a:r>
              <a:rPr sz="3600" spc="-245" dirty="0"/>
              <a:t>o</a:t>
            </a:r>
            <a:r>
              <a:rPr sz="3600" spc="130" dirty="0"/>
              <a:t>n</a:t>
            </a:r>
            <a:r>
              <a:rPr sz="3600" spc="-145" dirty="0"/>
              <a:t> </a:t>
            </a:r>
            <a:r>
              <a:rPr sz="3600" spc="-45" dirty="0"/>
              <a:t>T</a:t>
            </a:r>
            <a:r>
              <a:rPr sz="3600" spc="-200" dirty="0"/>
              <a:t>e</a:t>
            </a:r>
            <a:r>
              <a:rPr sz="3600" spc="-225" dirty="0"/>
              <a:t>c</a:t>
            </a:r>
            <a:r>
              <a:rPr sz="3600" spc="155" dirty="0"/>
              <a:t>h</a:t>
            </a:r>
            <a:r>
              <a:rPr sz="3600" spc="80" dirty="0"/>
              <a:t>n</a:t>
            </a:r>
            <a:r>
              <a:rPr sz="3600" spc="-245" dirty="0"/>
              <a:t>o</a:t>
            </a:r>
            <a:r>
              <a:rPr sz="3600" spc="85" dirty="0"/>
              <a:t>l</a:t>
            </a:r>
            <a:r>
              <a:rPr sz="3600" spc="-245" dirty="0"/>
              <a:t>o</a:t>
            </a:r>
            <a:r>
              <a:rPr sz="3600" spc="-275" dirty="0"/>
              <a:t>g</a:t>
            </a:r>
            <a:r>
              <a:rPr sz="3600" spc="-180" dirty="0"/>
              <a:t>y</a:t>
            </a:r>
            <a:r>
              <a:rPr sz="3600" spc="-145" dirty="0"/>
              <a:t> </a:t>
            </a:r>
            <a:r>
              <a:rPr sz="3600" spc="290" dirty="0"/>
              <a:t>P</a:t>
            </a:r>
            <a:r>
              <a:rPr sz="3600" spc="95" dirty="0"/>
              <a:t>l</a:t>
            </a:r>
            <a:r>
              <a:rPr sz="3600" spc="35" dirty="0"/>
              <a:t>a</a:t>
            </a:r>
            <a:r>
              <a:rPr sz="3600" spc="80" dirty="0"/>
              <a:t>nn</a:t>
            </a:r>
            <a:r>
              <a:rPr sz="3600" spc="95" dirty="0"/>
              <a:t>i</a:t>
            </a:r>
            <a:r>
              <a:rPr sz="3600" spc="80" dirty="0"/>
              <a:t>n</a:t>
            </a:r>
            <a:r>
              <a:rPr sz="3600" spc="-229" dirty="0"/>
              <a:t>g</a:t>
            </a:r>
            <a:r>
              <a:rPr sz="3600" spc="-140" dirty="0"/>
              <a:t> </a:t>
            </a:r>
            <a:r>
              <a:rPr sz="3600" spc="290" dirty="0"/>
              <a:t>P</a:t>
            </a:r>
            <a:r>
              <a:rPr sz="3600" spc="175" dirty="0"/>
              <a:t>r</a:t>
            </a:r>
            <a:r>
              <a:rPr sz="3600" spc="-245" dirty="0"/>
              <a:t>o</a:t>
            </a:r>
            <a:r>
              <a:rPr sz="3600" spc="-225" dirty="0"/>
              <a:t>c</a:t>
            </a:r>
            <a:r>
              <a:rPr sz="3600" spc="-215" dirty="0"/>
              <a:t>e</a:t>
            </a:r>
            <a:r>
              <a:rPr sz="3600" spc="-195" dirty="0"/>
              <a:t>s</a:t>
            </a:r>
            <a:r>
              <a:rPr sz="3600" spc="-145" dirty="0"/>
              <a:t>s</a:t>
            </a:r>
            <a:endParaRPr sz="3600"/>
          </a:p>
        </p:txBody>
      </p:sp>
      <p:pic>
        <p:nvPicPr>
          <p:cNvPr id="3" name="object 3"/>
          <p:cNvPicPr/>
          <p:nvPr/>
        </p:nvPicPr>
        <p:blipFill>
          <a:blip r:embed="rId2" cstate="print"/>
          <a:stretch>
            <a:fillRect/>
          </a:stretch>
        </p:blipFill>
        <p:spPr>
          <a:xfrm>
            <a:off x="914400" y="1840261"/>
            <a:ext cx="7291017" cy="4435571"/>
          </a:xfrm>
          <a:prstGeom prst="rect">
            <a:avLst/>
          </a:prstGeom>
        </p:spPr>
      </p:pic>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250"/>
              </a:lnSpc>
            </a:pPr>
            <a:fld id="{81D60167-4931-47E6-BA6A-407CBD079E47}" type="slidenum">
              <a:rPr dirty="0"/>
              <a:t>29</a:t>
            </a:fld>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524033-DB06-A1C8-0304-79832C25D586}"/>
              </a:ext>
            </a:extLst>
          </p:cNvPr>
          <p:cNvSpPr>
            <a:spLocks noGrp="1"/>
          </p:cNvSpPr>
          <p:nvPr>
            <p:ph type="title"/>
          </p:nvPr>
        </p:nvSpPr>
        <p:spPr>
          <a:xfrm>
            <a:off x="901700" y="298450"/>
            <a:ext cx="7340600" cy="492443"/>
          </a:xfrm>
        </p:spPr>
        <p:txBody>
          <a:bodyPr/>
          <a:lstStyle/>
          <a:p>
            <a:r>
              <a:rPr lang="en-US" sz="3200" b="1" dirty="0">
                <a:solidFill>
                  <a:srgbClr val="242021"/>
                </a:solidFill>
                <a:latin typeface="Times New Roman" panose="02020603050405020304" pitchFamily="18" charset="0"/>
                <a:ea typeface="+mn-ea"/>
                <a:cs typeface="Times New Roman" panose="02020603050405020304" pitchFamily="18" charset="0"/>
              </a:rPr>
              <a:t>What is project integration management?</a:t>
            </a:r>
          </a:p>
        </p:txBody>
      </p:sp>
      <p:sp>
        <p:nvSpPr>
          <p:cNvPr id="3" name="Text Placeholder 2">
            <a:extLst>
              <a:ext uri="{FF2B5EF4-FFF2-40B4-BE49-F238E27FC236}">
                <a16:creationId xmlns:a16="http://schemas.microsoft.com/office/drawing/2014/main" id="{0F501231-48EC-4AB7-1E8C-BB5026EF9405}"/>
              </a:ext>
            </a:extLst>
          </p:cNvPr>
          <p:cNvSpPr>
            <a:spLocks noGrp="1"/>
          </p:cNvSpPr>
          <p:nvPr>
            <p:ph type="body" idx="1"/>
          </p:nvPr>
        </p:nvSpPr>
        <p:spPr>
          <a:xfrm>
            <a:off x="381000" y="990600"/>
            <a:ext cx="8589963" cy="5539978"/>
          </a:xfrm>
        </p:spPr>
        <p:txBody>
          <a:bodyPr/>
          <a:lstStyle/>
          <a:p>
            <a:pPr marL="342900" indent="-342900" algn="just">
              <a:buFont typeface="Wingdings" panose="05000000000000000000" pitchFamily="2" charset="2"/>
              <a:buChar char="Ø"/>
            </a:pPr>
            <a:r>
              <a:rPr lang="en-US" sz="2400" b="1" i="0" dirty="0">
                <a:solidFill>
                  <a:srgbClr val="242021"/>
                </a:solidFill>
                <a:effectLst/>
                <a:latin typeface="Times New Roman" panose="02020603050405020304" pitchFamily="18" charset="0"/>
                <a:cs typeface="Times New Roman" panose="02020603050405020304" pitchFamily="18" charset="0"/>
              </a:rPr>
              <a:t>Project integration management:- </a:t>
            </a:r>
            <a:r>
              <a:rPr lang="en-US" sz="2400" b="0" i="0" dirty="0">
                <a:solidFill>
                  <a:srgbClr val="242021"/>
                </a:solidFill>
                <a:effectLst/>
                <a:latin typeface="Times New Roman" panose="02020603050405020304" pitchFamily="18" charset="0"/>
                <a:cs typeface="Times New Roman" panose="02020603050405020304" pitchFamily="18" charset="0"/>
              </a:rPr>
              <a:t>involves</a:t>
            </a:r>
            <a:r>
              <a:rPr lang="en-US" sz="2400" dirty="0">
                <a:solidFill>
                  <a:srgbClr val="242021"/>
                </a:solidFill>
                <a:latin typeface="Times New Roman" panose="02020603050405020304" pitchFamily="18" charset="0"/>
                <a:cs typeface="Times New Roman" panose="02020603050405020304" pitchFamily="18" charset="0"/>
              </a:rPr>
              <a:t> </a:t>
            </a:r>
            <a:r>
              <a:rPr lang="en-US" sz="2400" b="0" i="0" dirty="0">
                <a:solidFill>
                  <a:srgbClr val="242021"/>
                </a:solidFill>
                <a:effectLst/>
                <a:latin typeface="Times New Roman" panose="02020603050405020304" pitchFamily="18" charset="0"/>
                <a:cs typeface="Times New Roman" panose="02020603050405020304" pitchFamily="18" charset="0"/>
              </a:rPr>
              <a:t>coordinating all of the other project management knowledge areas throughout a project’s life cycle. </a:t>
            </a:r>
          </a:p>
          <a:p>
            <a:pPr marL="342900" indent="-342900" algn="just">
              <a:buFont typeface="Wingdings" panose="05000000000000000000" pitchFamily="2" charset="2"/>
              <a:buChar char="Ø"/>
            </a:pPr>
            <a:r>
              <a:rPr lang="en-US" sz="2400" b="0" i="0" dirty="0">
                <a:solidFill>
                  <a:srgbClr val="242021"/>
                </a:solidFill>
                <a:effectLst/>
                <a:latin typeface="Times New Roman" panose="02020603050405020304" pitchFamily="18" charset="0"/>
                <a:cs typeface="Times New Roman" panose="02020603050405020304" pitchFamily="18" charset="0"/>
              </a:rPr>
              <a:t>This integration ensures that all the elements of a project come together at the right times to  complete a project successfully.</a:t>
            </a:r>
          </a:p>
          <a:p>
            <a:pPr marL="342900" indent="-342900">
              <a:buFont typeface="Wingdings" panose="05000000000000000000" pitchFamily="2" charset="2"/>
              <a:buChar char="Ø"/>
            </a:pPr>
            <a:r>
              <a:rPr lang="en-US" sz="2400" dirty="0"/>
              <a:t>Main processes include</a:t>
            </a:r>
          </a:p>
          <a:p>
            <a:pPr marL="800100" lvl="1" indent="-342900">
              <a:buFont typeface="Wingdings" panose="05000000000000000000" pitchFamily="2" charset="2"/>
              <a:buChar char="v"/>
            </a:pPr>
            <a:r>
              <a:rPr lang="en-US" sz="2400" dirty="0">
                <a:solidFill>
                  <a:srgbClr val="242021"/>
                </a:solidFill>
                <a:latin typeface="Times New Roman" panose="02020603050405020304" pitchFamily="18" charset="0"/>
                <a:cs typeface="Times New Roman" panose="02020603050405020304" pitchFamily="18" charset="0"/>
              </a:rPr>
              <a:t>Develop the project charter</a:t>
            </a:r>
          </a:p>
          <a:p>
            <a:pPr marL="800100" lvl="1" indent="-342900">
              <a:buFont typeface="Wingdings" panose="05000000000000000000" pitchFamily="2" charset="2"/>
              <a:buChar char="v"/>
            </a:pPr>
            <a:r>
              <a:rPr lang="en-US" sz="2400" dirty="0">
                <a:solidFill>
                  <a:srgbClr val="242021"/>
                </a:solidFill>
                <a:latin typeface="Times New Roman" panose="02020603050405020304" pitchFamily="18" charset="0"/>
                <a:cs typeface="Times New Roman" panose="02020603050405020304" pitchFamily="18" charset="0"/>
              </a:rPr>
              <a:t>Develop the project management plan</a:t>
            </a:r>
          </a:p>
          <a:p>
            <a:pPr marL="800100" lvl="1" indent="-342900">
              <a:buFont typeface="Wingdings" panose="05000000000000000000" pitchFamily="2" charset="2"/>
              <a:buChar char="v"/>
            </a:pPr>
            <a:r>
              <a:rPr lang="en-US" sz="2400" dirty="0">
                <a:solidFill>
                  <a:srgbClr val="242021"/>
                </a:solidFill>
                <a:latin typeface="Times New Roman" panose="02020603050405020304" pitchFamily="18" charset="0"/>
                <a:cs typeface="Times New Roman" panose="02020603050405020304" pitchFamily="18" charset="0"/>
              </a:rPr>
              <a:t>Direct and manage project execution</a:t>
            </a:r>
          </a:p>
          <a:p>
            <a:pPr marL="800100" lvl="1" indent="-342900">
              <a:buFont typeface="Wingdings" panose="05000000000000000000" pitchFamily="2" charset="2"/>
              <a:buChar char="v"/>
            </a:pPr>
            <a:r>
              <a:rPr lang="en-US" sz="2400" dirty="0">
                <a:solidFill>
                  <a:srgbClr val="242021"/>
                </a:solidFill>
                <a:latin typeface="Times New Roman" panose="02020603050405020304" pitchFamily="18" charset="0"/>
                <a:cs typeface="Times New Roman" panose="02020603050405020304" pitchFamily="18" charset="0"/>
              </a:rPr>
              <a:t>Monitor and control project work</a:t>
            </a:r>
          </a:p>
          <a:p>
            <a:pPr marL="800100" lvl="1" indent="-342900">
              <a:buFont typeface="Wingdings" panose="05000000000000000000" pitchFamily="2" charset="2"/>
              <a:buChar char="v"/>
            </a:pPr>
            <a:r>
              <a:rPr lang="en-US" sz="2400" dirty="0">
                <a:solidFill>
                  <a:srgbClr val="242021"/>
                </a:solidFill>
                <a:latin typeface="Times New Roman" panose="02020603050405020304" pitchFamily="18" charset="0"/>
                <a:cs typeface="Times New Roman" panose="02020603050405020304" pitchFamily="18" charset="0"/>
              </a:rPr>
              <a:t>Perform integrated change control</a:t>
            </a:r>
          </a:p>
          <a:p>
            <a:pPr marL="800100" lvl="1" indent="-342900">
              <a:buFont typeface="Wingdings" panose="05000000000000000000" pitchFamily="2" charset="2"/>
              <a:buChar char="v"/>
            </a:pPr>
            <a:r>
              <a:rPr lang="en-US" sz="2400" dirty="0">
                <a:solidFill>
                  <a:srgbClr val="242021"/>
                </a:solidFill>
                <a:latin typeface="Times New Roman" panose="02020603050405020304" pitchFamily="18" charset="0"/>
                <a:cs typeface="Times New Roman" panose="02020603050405020304" pitchFamily="18" charset="0"/>
              </a:rPr>
              <a:t>Close the project or phase</a:t>
            </a:r>
          </a:p>
          <a:p>
            <a:pPr algn="just"/>
            <a:endParaRPr lang="en-US" sz="2400" b="0" i="0" dirty="0">
              <a:solidFill>
                <a:srgbClr val="242021"/>
              </a:solidFill>
              <a:effectLst/>
              <a:latin typeface="Times New Roman" panose="02020603050405020304" pitchFamily="18" charset="0"/>
              <a:cs typeface="Times New Roman" panose="02020603050405020304" pitchFamily="18" charset="0"/>
            </a:endParaRPr>
          </a:p>
          <a:p>
            <a:pPr algn="just"/>
            <a:r>
              <a:rPr lang="en-US" sz="2400" dirty="0">
                <a:latin typeface="Times New Roman" panose="02020603050405020304" pitchFamily="18" charset="0"/>
                <a:cs typeface="Times New Roman" panose="02020603050405020304" pitchFamily="18" charset="0"/>
              </a:rPr>
              <a:t> </a:t>
            </a:r>
            <a:br>
              <a:rPr lang="en-US" sz="2400" dirty="0">
                <a:latin typeface="Times New Roman" panose="02020603050405020304" pitchFamily="18" charset="0"/>
                <a:cs typeface="Times New Roman" panose="02020603050405020304" pitchFamily="18" charset="0"/>
              </a:rPr>
            </a:b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68280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78839" y="1077595"/>
            <a:ext cx="7503795" cy="696595"/>
          </a:xfrm>
          <a:prstGeom prst="rect">
            <a:avLst/>
          </a:prstGeom>
        </p:spPr>
        <p:txBody>
          <a:bodyPr vert="horz" wrap="square" lIns="0" tIns="13335" rIns="0" bIns="0" rtlCol="0">
            <a:spAutoFit/>
          </a:bodyPr>
          <a:lstStyle/>
          <a:p>
            <a:pPr marL="12700">
              <a:lnSpc>
                <a:spcPct val="100000"/>
              </a:lnSpc>
              <a:spcBef>
                <a:spcPts val="105"/>
              </a:spcBef>
              <a:tabLst>
                <a:tab pos="7490459" algn="l"/>
              </a:tabLst>
            </a:pPr>
            <a:r>
              <a:rPr sz="4400" u="sng" spc="-90" dirty="0">
                <a:uFill>
                  <a:solidFill>
                    <a:srgbClr val="7E7E7E"/>
                  </a:solidFill>
                </a:uFill>
              </a:rPr>
              <a:t>Methods</a:t>
            </a:r>
            <a:r>
              <a:rPr sz="4400" u="sng" spc="-155" dirty="0">
                <a:uFill>
                  <a:solidFill>
                    <a:srgbClr val="7E7E7E"/>
                  </a:solidFill>
                </a:uFill>
              </a:rPr>
              <a:t> </a:t>
            </a:r>
            <a:r>
              <a:rPr sz="4400" u="sng" spc="15" dirty="0">
                <a:uFill>
                  <a:solidFill>
                    <a:srgbClr val="7E7E7E"/>
                  </a:solidFill>
                </a:uFill>
              </a:rPr>
              <a:t>for</a:t>
            </a:r>
            <a:r>
              <a:rPr sz="4400" u="sng" spc="-125" dirty="0">
                <a:uFill>
                  <a:solidFill>
                    <a:srgbClr val="7E7E7E"/>
                  </a:solidFill>
                </a:uFill>
              </a:rPr>
              <a:t> </a:t>
            </a:r>
            <a:r>
              <a:rPr sz="4400" u="sng" spc="-80" dirty="0">
                <a:uFill>
                  <a:solidFill>
                    <a:srgbClr val="7E7E7E"/>
                  </a:solidFill>
                </a:uFill>
              </a:rPr>
              <a:t>Selecting</a:t>
            </a:r>
            <a:r>
              <a:rPr sz="4400" u="sng" spc="-150" dirty="0">
                <a:uFill>
                  <a:solidFill>
                    <a:srgbClr val="7E7E7E"/>
                  </a:solidFill>
                </a:uFill>
              </a:rPr>
              <a:t> </a:t>
            </a:r>
            <a:r>
              <a:rPr sz="4400" u="sng" spc="-15" dirty="0">
                <a:uFill>
                  <a:solidFill>
                    <a:srgbClr val="7E7E7E"/>
                  </a:solidFill>
                </a:uFill>
              </a:rPr>
              <a:t>Projects	</a:t>
            </a:r>
            <a:endParaRPr sz="4400" dirty="0"/>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250"/>
              </a:lnSpc>
            </a:pPr>
            <a:fld id="{81D60167-4931-47E6-BA6A-407CBD079E47}" type="slidenum">
              <a:rPr dirty="0"/>
              <a:t>30</a:t>
            </a:fld>
            <a:endParaRPr dirty="0"/>
          </a:p>
        </p:txBody>
      </p:sp>
      <p:sp>
        <p:nvSpPr>
          <p:cNvPr id="3" name="object 3"/>
          <p:cNvSpPr txBox="1"/>
          <p:nvPr/>
        </p:nvSpPr>
        <p:spPr>
          <a:xfrm>
            <a:off x="874267" y="1952370"/>
            <a:ext cx="7477125" cy="3739515"/>
          </a:xfrm>
          <a:prstGeom prst="rect">
            <a:avLst/>
          </a:prstGeom>
        </p:spPr>
        <p:txBody>
          <a:bodyPr vert="horz" wrap="square" lIns="0" tIns="61594" rIns="0" bIns="0" rtlCol="0">
            <a:spAutoFit/>
          </a:bodyPr>
          <a:lstStyle/>
          <a:p>
            <a:pPr marL="195580" marR="393065" indent="-183515">
              <a:lnSpc>
                <a:spcPct val="90000"/>
              </a:lnSpc>
              <a:spcBef>
                <a:spcPts val="484"/>
              </a:spcBef>
              <a:buClr>
                <a:srgbClr val="0E6EC5"/>
              </a:buClr>
              <a:buFont typeface="Calibri"/>
              <a:buChar char="◦"/>
              <a:tabLst>
                <a:tab pos="196215" algn="l"/>
              </a:tabLst>
            </a:pPr>
            <a:r>
              <a:rPr sz="3200" dirty="0">
                <a:latin typeface="Times New Roman"/>
                <a:cs typeface="Times New Roman"/>
              </a:rPr>
              <a:t>There are usually more projects than </a:t>
            </a:r>
            <a:r>
              <a:rPr sz="3200" spc="5" dirty="0">
                <a:latin typeface="Times New Roman"/>
                <a:cs typeface="Times New Roman"/>
              </a:rPr>
              <a:t> </a:t>
            </a:r>
            <a:r>
              <a:rPr sz="3200" dirty="0">
                <a:latin typeface="Times New Roman"/>
                <a:cs typeface="Times New Roman"/>
              </a:rPr>
              <a:t>available</a:t>
            </a:r>
            <a:r>
              <a:rPr sz="3200" spc="-30" dirty="0">
                <a:latin typeface="Times New Roman"/>
                <a:cs typeface="Times New Roman"/>
              </a:rPr>
              <a:t> </a:t>
            </a:r>
            <a:r>
              <a:rPr sz="3200" dirty="0">
                <a:latin typeface="Times New Roman"/>
                <a:cs typeface="Times New Roman"/>
              </a:rPr>
              <a:t>time</a:t>
            </a:r>
            <a:r>
              <a:rPr sz="3200" spc="-10" dirty="0">
                <a:latin typeface="Times New Roman"/>
                <a:cs typeface="Times New Roman"/>
              </a:rPr>
              <a:t> </a:t>
            </a:r>
            <a:r>
              <a:rPr sz="3200" dirty="0">
                <a:latin typeface="Times New Roman"/>
                <a:cs typeface="Times New Roman"/>
              </a:rPr>
              <a:t>and</a:t>
            </a:r>
            <a:r>
              <a:rPr sz="3200" spc="-15" dirty="0">
                <a:latin typeface="Times New Roman"/>
                <a:cs typeface="Times New Roman"/>
              </a:rPr>
              <a:t> </a:t>
            </a:r>
            <a:r>
              <a:rPr sz="3200" dirty="0">
                <a:latin typeface="Times New Roman"/>
                <a:cs typeface="Times New Roman"/>
              </a:rPr>
              <a:t>resources</a:t>
            </a:r>
            <a:r>
              <a:rPr sz="3200" spc="-35" dirty="0">
                <a:latin typeface="Times New Roman"/>
                <a:cs typeface="Times New Roman"/>
              </a:rPr>
              <a:t> </a:t>
            </a:r>
            <a:r>
              <a:rPr sz="3200" dirty="0">
                <a:latin typeface="Times New Roman"/>
                <a:cs typeface="Times New Roman"/>
              </a:rPr>
              <a:t>to implement </a:t>
            </a:r>
            <a:r>
              <a:rPr sz="3200" spc="-785" dirty="0">
                <a:latin typeface="Times New Roman"/>
                <a:cs typeface="Times New Roman"/>
              </a:rPr>
              <a:t> </a:t>
            </a:r>
            <a:r>
              <a:rPr sz="3200" dirty="0">
                <a:latin typeface="Times New Roman"/>
                <a:cs typeface="Times New Roman"/>
              </a:rPr>
              <a:t>them</a:t>
            </a:r>
            <a:endParaRPr sz="3200">
              <a:latin typeface="Times New Roman"/>
              <a:cs typeface="Times New Roman"/>
            </a:endParaRPr>
          </a:p>
          <a:p>
            <a:pPr marL="195580" marR="5080" indent="-183515">
              <a:lnSpc>
                <a:spcPts val="3460"/>
              </a:lnSpc>
              <a:spcBef>
                <a:spcPts val="650"/>
              </a:spcBef>
              <a:buClr>
                <a:srgbClr val="0E6EC5"/>
              </a:buClr>
              <a:buFont typeface="Calibri"/>
              <a:buChar char="◦"/>
              <a:tabLst>
                <a:tab pos="196215" algn="l"/>
              </a:tabLst>
            </a:pPr>
            <a:r>
              <a:rPr sz="3200" dirty="0">
                <a:latin typeface="Times New Roman"/>
                <a:cs typeface="Times New Roman"/>
              </a:rPr>
              <a:t>It</a:t>
            </a:r>
            <a:r>
              <a:rPr sz="3200" spc="-15" dirty="0">
                <a:latin typeface="Times New Roman"/>
                <a:cs typeface="Times New Roman"/>
              </a:rPr>
              <a:t> </a:t>
            </a:r>
            <a:r>
              <a:rPr sz="3200" dirty="0">
                <a:latin typeface="Times New Roman"/>
                <a:cs typeface="Times New Roman"/>
              </a:rPr>
              <a:t>is important</a:t>
            </a:r>
            <a:r>
              <a:rPr sz="3200" spc="-45" dirty="0">
                <a:latin typeface="Times New Roman"/>
                <a:cs typeface="Times New Roman"/>
              </a:rPr>
              <a:t> </a:t>
            </a:r>
            <a:r>
              <a:rPr sz="3200" dirty="0">
                <a:latin typeface="Times New Roman"/>
                <a:cs typeface="Times New Roman"/>
              </a:rPr>
              <a:t>to follow</a:t>
            </a:r>
            <a:r>
              <a:rPr sz="3200" spc="-15" dirty="0">
                <a:latin typeface="Times New Roman"/>
                <a:cs typeface="Times New Roman"/>
              </a:rPr>
              <a:t> </a:t>
            </a:r>
            <a:r>
              <a:rPr sz="3200" dirty="0">
                <a:latin typeface="Times New Roman"/>
                <a:cs typeface="Times New Roman"/>
              </a:rPr>
              <a:t>a</a:t>
            </a:r>
            <a:r>
              <a:rPr sz="3200" spc="-5" dirty="0">
                <a:latin typeface="Times New Roman"/>
                <a:cs typeface="Times New Roman"/>
              </a:rPr>
              <a:t> </a:t>
            </a:r>
            <a:r>
              <a:rPr sz="3200" dirty="0">
                <a:latin typeface="Times New Roman"/>
                <a:cs typeface="Times New Roman"/>
              </a:rPr>
              <a:t>logical</a:t>
            </a:r>
            <a:r>
              <a:rPr sz="3200" spc="-25" dirty="0">
                <a:latin typeface="Times New Roman"/>
                <a:cs typeface="Times New Roman"/>
              </a:rPr>
              <a:t> </a:t>
            </a:r>
            <a:r>
              <a:rPr sz="3200" dirty="0">
                <a:latin typeface="Times New Roman"/>
                <a:cs typeface="Times New Roman"/>
              </a:rPr>
              <a:t>process</a:t>
            </a:r>
            <a:r>
              <a:rPr sz="3200" spc="-30" dirty="0">
                <a:latin typeface="Times New Roman"/>
                <a:cs typeface="Times New Roman"/>
              </a:rPr>
              <a:t> </a:t>
            </a:r>
            <a:r>
              <a:rPr sz="3200" dirty="0">
                <a:latin typeface="Times New Roman"/>
                <a:cs typeface="Times New Roman"/>
              </a:rPr>
              <a:t>for </a:t>
            </a:r>
            <a:r>
              <a:rPr sz="3200" spc="-785" dirty="0">
                <a:latin typeface="Times New Roman"/>
                <a:cs typeface="Times New Roman"/>
              </a:rPr>
              <a:t> </a:t>
            </a:r>
            <a:r>
              <a:rPr sz="3200" dirty="0">
                <a:latin typeface="Times New Roman"/>
                <a:cs typeface="Times New Roman"/>
              </a:rPr>
              <a:t>selecting</a:t>
            </a:r>
            <a:r>
              <a:rPr sz="3200" spc="-25" dirty="0">
                <a:latin typeface="Times New Roman"/>
                <a:cs typeface="Times New Roman"/>
              </a:rPr>
              <a:t> </a:t>
            </a:r>
            <a:r>
              <a:rPr sz="3200" dirty="0">
                <a:latin typeface="Times New Roman"/>
                <a:cs typeface="Times New Roman"/>
              </a:rPr>
              <a:t>IT</a:t>
            </a:r>
            <a:r>
              <a:rPr sz="3200" spc="-65" dirty="0">
                <a:latin typeface="Times New Roman"/>
                <a:cs typeface="Times New Roman"/>
              </a:rPr>
              <a:t> </a:t>
            </a:r>
            <a:r>
              <a:rPr sz="3200" dirty="0">
                <a:latin typeface="Times New Roman"/>
                <a:cs typeface="Times New Roman"/>
              </a:rPr>
              <a:t>projects</a:t>
            </a:r>
            <a:r>
              <a:rPr sz="3200" spc="-35" dirty="0">
                <a:latin typeface="Times New Roman"/>
                <a:cs typeface="Times New Roman"/>
              </a:rPr>
              <a:t> </a:t>
            </a:r>
            <a:r>
              <a:rPr sz="3200" dirty="0">
                <a:latin typeface="Times New Roman"/>
                <a:cs typeface="Times New Roman"/>
              </a:rPr>
              <a:t>to work</a:t>
            </a:r>
            <a:r>
              <a:rPr sz="3200" spc="-20" dirty="0">
                <a:latin typeface="Times New Roman"/>
                <a:cs typeface="Times New Roman"/>
              </a:rPr>
              <a:t> </a:t>
            </a:r>
            <a:r>
              <a:rPr sz="3200" dirty="0">
                <a:latin typeface="Times New Roman"/>
                <a:cs typeface="Times New Roman"/>
              </a:rPr>
              <a:t>on</a:t>
            </a:r>
            <a:endParaRPr sz="3200">
              <a:latin typeface="Times New Roman"/>
              <a:cs typeface="Times New Roman"/>
            </a:endParaRPr>
          </a:p>
          <a:p>
            <a:pPr marL="195580" marR="312420" indent="-183515">
              <a:lnSpc>
                <a:spcPct val="90000"/>
              </a:lnSpc>
              <a:spcBef>
                <a:spcPts val="545"/>
              </a:spcBef>
              <a:buClr>
                <a:srgbClr val="0E6EC5"/>
              </a:buClr>
              <a:buFont typeface="Calibri"/>
              <a:buChar char="◦"/>
              <a:tabLst>
                <a:tab pos="196215" algn="l"/>
              </a:tabLst>
            </a:pPr>
            <a:r>
              <a:rPr sz="3200" dirty="0">
                <a:latin typeface="Times New Roman"/>
                <a:cs typeface="Times New Roman"/>
              </a:rPr>
              <a:t>Methods</a:t>
            </a:r>
            <a:r>
              <a:rPr sz="3200" spc="-15" dirty="0">
                <a:latin typeface="Times New Roman"/>
                <a:cs typeface="Times New Roman"/>
              </a:rPr>
              <a:t> </a:t>
            </a:r>
            <a:r>
              <a:rPr sz="3200" dirty="0">
                <a:latin typeface="Times New Roman"/>
                <a:cs typeface="Times New Roman"/>
              </a:rPr>
              <a:t>include</a:t>
            </a:r>
            <a:r>
              <a:rPr sz="3200" spc="-25" dirty="0">
                <a:latin typeface="Times New Roman"/>
                <a:cs typeface="Times New Roman"/>
              </a:rPr>
              <a:t> </a:t>
            </a:r>
            <a:r>
              <a:rPr sz="3200" dirty="0">
                <a:latin typeface="Times New Roman"/>
                <a:cs typeface="Times New Roman"/>
              </a:rPr>
              <a:t>focusing</a:t>
            </a:r>
            <a:r>
              <a:rPr sz="3200" spc="-25" dirty="0">
                <a:latin typeface="Times New Roman"/>
                <a:cs typeface="Times New Roman"/>
              </a:rPr>
              <a:t> </a:t>
            </a:r>
            <a:r>
              <a:rPr sz="3200" dirty="0">
                <a:latin typeface="Times New Roman"/>
                <a:cs typeface="Times New Roman"/>
              </a:rPr>
              <a:t>on</a:t>
            </a:r>
            <a:r>
              <a:rPr sz="3200" spc="10" dirty="0">
                <a:latin typeface="Times New Roman"/>
                <a:cs typeface="Times New Roman"/>
              </a:rPr>
              <a:t> </a:t>
            </a:r>
            <a:r>
              <a:rPr sz="3200" b="1" i="1" dirty="0">
                <a:latin typeface="Times New Roman"/>
                <a:cs typeface="Times New Roman"/>
              </a:rPr>
              <a:t>broad</a:t>
            </a:r>
            <a:r>
              <a:rPr sz="3200" b="1" i="1" spc="-25" dirty="0">
                <a:latin typeface="Times New Roman"/>
                <a:cs typeface="Times New Roman"/>
              </a:rPr>
              <a:t> </a:t>
            </a:r>
            <a:r>
              <a:rPr sz="3200" b="1" i="1" dirty="0">
                <a:latin typeface="Times New Roman"/>
                <a:cs typeface="Times New Roman"/>
              </a:rPr>
              <a:t>needs</a:t>
            </a:r>
            <a:r>
              <a:rPr sz="3200" dirty="0">
                <a:latin typeface="Times New Roman"/>
                <a:cs typeface="Times New Roman"/>
              </a:rPr>
              <a:t>, </a:t>
            </a:r>
            <a:r>
              <a:rPr sz="3200" spc="-785" dirty="0">
                <a:latin typeface="Times New Roman"/>
                <a:cs typeface="Times New Roman"/>
              </a:rPr>
              <a:t> </a:t>
            </a:r>
            <a:r>
              <a:rPr sz="3200" b="1" i="1" dirty="0">
                <a:latin typeface="Times New Roman"/>
                <a:cs typeface="Times New Roman"/>
              </a:rPr>
              <a:t>categorizing projects</a:t>
            </a:r>
            <a:r>
              <a:rPr sz="3200" dirty="0">
                <a:latin typeface="Times New Roman"/>
                <a:cs typeface="Times New Roman"/>
              </a:rPr>
              <a:t>, </a:t>
            </a:r>
            <a:r>
              <a:rPr sz="3200" b="1" i="1" dirty="0">
                <a:latin typeface="Times New Roman"/>
                <a:cs typeface="Times New Roman"/>
              </a:rPr>
              <a:t>financial methods</a:t>
            </a:r>
            <a:r>
              <a:rPr sz="3200" dirty="0">
                <a:latin typeface="Times New Roman"/>
                <a:cs typeface="Times New Roman"/>
              </a:rPr>
              <a:t>, </a:t>
            </a:r>
            <a:r>
              <a:rPr sz="3200" spc="5" dirty="0">
                <a:latin typeface="Times New Roman"/>
                <a:cs typeface="Times New Roman"/>
              </a:rPr>
              <a:t> and</a:t>
            </a:r>
            <a:r>
              <a:rPr sz="3200" spc="-20" dirty="0">
                <a:latin typeface="Times New Roman"/>
                <a:cs typeface="Times New Roman"/>
              </a:rPr>
              <a:t> </a:t>
            </a:r>
            <a:r>
              <a:rPr sz="3200" b="1" i="1" dirty="0">
                <a:latin typeface="Times New Roman"/>
                <a:cs typeface="Times New Roman"/>
              </a:rPr>
              <a:t>weighted</a:t>
            </a:r>
            <a:r>
              <a:rPr sz="3200" b="1" i="1" spc="-15" dirty="0">
                <a:latin typeface="Times New Roman"/>
                <a:cs typeface="Times New Roman"/>
              </a:rPr>
              <a:t> </a:t>
            </a:r>
            <a:r>
              <a:rPr sz="3200" b="1" i="1" dirty="0">
                <a:latin typeface="Times New Roman"/>
                <a:cs typeface="Times New Roman"/>
              </a:rPr>
              <a:t>scoring</a:t>
            </a:r>
            <a:r>
              <a:rPr sz="3200" b="1" i="1" spc="-30" dirty="0">
                <a:latin typeface="Times New Roman"/>
                <a:cs typeface="Times New Roman"/>
              </a:rPr>
              <a:t> </a:t>
            </a:r>
            <a:r>
              <a:rPr sz="3200" b="1" i="1" dirty="0">
                <a:latin typeface="Times New Roman"/>
                <a:cs typeface="Times New Roman"/>
              </a:rPr>
              <a:t>models</a:t>
            </a:r>
            <a:endParaRPr sz="3200">
              <a:latin typeface="Times New Roman"/>
              <a:cs typeface="Times New Roman"/>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94588" y="1737360"/>
            <a:ext cx="7475220" cy="0"/>
          </a:xfrm>
          <a:custGeom>
            <a:avLst/>
            <a:gdLst/>
            <a:ahLst/>
            <a:cxnLst/>
            <a:rect l="l" t="t" r="r" b="b"/>
            <a:pathLst>
              <a:path w="7475220">
                <a:moveTo>
                  <a:pt x="0" y="0"/>
                </a:moveTo>
                <a:lnTo>
                  <a:pt x="7475219" y="0"/>
                </a:lnTo>
              </a:path>
            </a:pathLst>
          </a:custGeom>
          <a:ln w="6096">
            <a:solidFill>
              <a:srgbClr val="7E7E7E"/>
            </a:solidFill>
          </a:ln>
        </p:spPr>
        <p:txBody>
          <a:bodyPr wrap="square" lIns="0" tIns="0" rIns="0" bIns="0" rtlCol="0"/>
          <a:lstStyle/>
          <a:p>
            <a:endParaRPr/>
          </a:p>
        </p:txBody>
      </p:sp>
      <p:sp>
        <p:nvSpPr>
          <p:cNvPr id="3" name="object 3"/>
          <p:cNvSpPr txBox="1">
            <a:spLocks noGrp="1"/>
          </p:cNvSpPr>
          <p:nvPr>
            <p:ph type="title"/>
          </p:nvPr>
        </p:nvSpPr>
        <p:spPr>
          <a:xfrm>
            <a:off x="791667" y="1108709"/>
            <a:ext cx="7348220" cy="574040"/>
          </a:xfrm>
          <a:prstGeom prst="rect">
            <a:avLst/>
          </a:prstGeom>
        </p:spPr>
        <p:txBody>
          <a:bodyPr vert="horz" wrap="square" lIns="0" tIns="12700" rIns="0" bIns="0" rtlCol="0">
            <a:spAutoFit/>
          </a:bodyPr>
          <a:lstStyle/>
          <a:p>
            <a:pPr marL="12700">
              <a:lnSpc>
                <a:spcPct val="100000"/>
              </a:lnSpc>
              <a:spcBef>
                <a:spcPts val="100"/>
              </a:spcBef>
            </a:pPr>
            <a:r>
              <a:rPr sz="3600" spc="-60" dirty="0"/>
              <a:t>Focusing</a:t>
            </a:r>
            <a:r>
              <a:rPr sz="3600" spc="-155" dirty="0"/>
              <a:t> </a:t>
            </a:r>
            <a:r>
              <a:rPr sz="3600" spc="-50" dirty="0"/>
              <a:t>on</a:t>
            </a:r>
            <a:r>
              <a:rPr sz="3600" spc="-130" dirty="0"/>
              <a:t> </a:t>
            </a:r>
            <a:r>
              <a:rPr sz="3600" spc="10" dirty="0"/>
              <a:t>Broad</a:t>
            </a:r>
            <a:r>
              <a:rPr sz="3600" spc="-160" dirty="0"/>
              <a:t> </a:t>
            </a:r>
            <a:r>
              <a:rPr sz="3600" spc="-15" dirty="0"/>
              <a:t>Organizational</a:t>
            </a:r>
            <a:r>
              <a:rPr sz="3600" spc="-155" dirty="0"/>
              <a:t> Needs</a:t>
            </a:r>
            <a:endParaRPr sz="360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50"/>
              </a:lnSpc>
            </a:pPr>
            <a:fld id="{81D60167-4931-47E6-BA6A-407CBD079E47}" type="slidenum">
              <a:rPr dirty="0"/>
              <a:t>31</a:t>
            </a:fld>
            <a:endParaRPr dirty="0"/>
          </a:p>
        </p:txBody>
      </p:sp>
      <p:sp>
        <p:nvSpPr>
          <p:cNvPr id="4" name="object 4"/>
          <p:cNvSpPr txBox="1"/>
          <p:nvPr/>
        </p:nvSpPr>
        <p:spPr>
          <a:xfrm>
            <a:off x="901395" y="1924939"/>
            <a:ext cx="7436484" cy="4431665"/>
          </a:xfrm>
          <a:prstGeom prst="rect">
            <a:avLst/>
          </a:prstGeom>
        </p:spPr>
        <p:txBody>
          <a:bodyPr vert="horz" wrap="square" lIns="0" tIns="12700" rIns="0" bIns="0" rtlCol="0">
            <a:spAutoFit/>
          </a:bodyPr>
          <a:lstStyle/>
          <a:p>
            <a:pPr marL="195580" marR="5080" indent="-182880">
              <a:lnSpc>
                <a:spcPct val="100000"/>
              </a:lnSpc>
              <a:spcBef>
                <a:spcPts val="100"/>
              </a:spcBef>
              <a:buClr>
                <a:srgbClr val="0E6EC5"/>
              </a:buClr>
              <a:buFont typeface="Calibri"/>
              <a:buChar char="◦"/>
              <a:tabLst>
                <a:tab pos="195580" algn="l"/>
              </a:tabLst>
            </a:pPr>
            <a:r>
              <a:rPr sz="3000" dirty="0">
                <a:latin typeface="Times New Roman"/>
                <a:cs typeface="Times New Roman"/>
              </a:rPr>
              <a:t>It </a:t>
            </a:r>
            <a:r>
              <a:rPr sz="3000" spc="-5" dirty="0">
                <a:latin typeface="Times New Roman"/>
                <a:cs typeface="Times New Roman"/>
              </a:rPr>
              <a:t>is</a:t>
            </a:r>
            <a:r>
              <a:rPr sz="3000" spc="-10" dirty="0">
                <a:latin typeface="Times New Roman"/>
                <a:cs typeface="Times New Roman"/>
              </a:rPr>
              <a:t> </a:t>
            </a:r>
            <a:r>
              <a:rPr sz="3000" dirty="0">
                <a:latin typeface="Times New Roman"/>
                <a:cs typeface="Times New Roman"/>
              </a:rPr>
              <a:t>often</a:t>
            </a:r>
            <a:r>
              <a:rPr sz="3000" spc="5" dirty="0">
                <a:latin typeface="Times New Roman"/>
                <a:cs typeface="Times New Roman"/>
              </a:rPr>
              <a:t> </a:t>
            </a:r>
            <a:r>
              <a:rPr sz="3000" spc="-10" dirty="0">
                <a:latin typeface="Times New Roman"/>
                <a:cs typeface="Times New Roman"/>
              </a:rPr>
              <a:t>difficult</a:t>
            </a:r>
            <a:r>
              <a:rPr sz="3000" spc="25" dirty="0">
                <a:latin typeface="Times New Roman"/>
                <a:cs typeface="Times New Roman"/>
              </a:rPr>
              <a:t> </a:t>
            </a:r>
            <a:r>
              <a:rPr sz="3000" dirty="0">
                <a:latin typeface="Times New Roman"/>
                <a:cs typeface="Times New Roman"/>
              </a:rPr>
              <a:t>to</a:t>
            </a:r>
            <a:r>
              <a:rPr sz="3000" spc="-5" dirty="0">
                <a:latin typeface="Times New Roman"/>
                <a:cs typeface="Times New Roman"/>
              </a:rPr>
              <a:t> </a:t>
            </a:r>
            <a:r>
              <a:rPr sz="3000" dirty="0">
                <a:latin typeface="Times New Roman"/>
                <a:cs typeface="Times New Roman"/>
              </a:rPr>
              <a:t>provide</a:t>
            </a:r>
            <a:r>
              <a:rPr sz="3000" spc="15" dirty="0">
                <a:latin typeface="Times New Roman"/>
                <a:cs typeface="Times New Roman"/>
              </a:rPr>
              <a:t> </a:t>
            </a:r>
            <a:r>
              <a:rPr sz="3000" spc="-5" dirty="0">
                <a:latin typeface="Times New Roman"/>
                <a:cs typeface="Times New Roman"/>
              </a:rPr>
              <a:t>strong </a:t>
            </a:r>
            <a:r>
              <a:rPr sz="3000" dirty="0">
                <a:latin typeface="Times New Roman"/>
                <a:cs typeface="Times New Roman"/>
              </a:rPr>
              <a:t> </a:t>
            </a:r>
            <a:r>
              <a:rPr sz="3000" spc="-5" dirty="0">
                <a:latin typeface="Times New Roman"/>
                <a:cs typeface="Times New Roman"/>
              </a:rPr>
              <a:t>justification</a:t>
            </a:r>
            <a:r>
              <a:rPr sz="3000" spc="45" dirty="0">
                <a:latin typeface="Times New Roman"/>
                <a:cs typeface="Times New Roman"/>
              </a:rPr>
              <a:t> </a:t>
            </a:r>
            <a:r>
              <a:rPr sz="3000" dirty="0">
                <a:latin typeface="Times New Roman"/>
                <a:cs typeface="Times New Roman"/>
              </a:rPr>
              <a:t>for</a:t>
            </a:r>
            <a:r>
              <a:rPr sz="3000" spc="5" dirty="0">
                <a:latin typeface="Times New Roman"/>
                <a:cs typeface="Times New Roman"/>
              </a:rPr>
              <a:t> </a:t>
            </a:r>
            <a:r>
              <a:rPr sz="3000" dirty="0">
                <a:latin typeface="Times New Roman"/>
                <a:cs typeface="Times New Roman"/>
              </a:rPr>
              <a:t>many IT</a:t>
            </a:r>
            <a:r>
              <a:rPr sz="3000" spc="-45" dirty="0">
                <a:latin typeface="Times New Roman"/>
                <a:cs typeface="Times New Roman"/>
              </a:rPr>
              <a:t> </a:t>
            </a:r>
            <a:r>
              <a:rPr sz="3000" spc="-5" dirty="0">
                <a:latin typeface="Times New Roman"/>
                <a:cs typeface="Times New Roman"/>
              </a:rPr>
              <a:t>projects,</a:t>
            </a:r>
            <a:r>
              <a:rPr sz="3000" spc="20" dirty="0">
                <a:latin typeface="Times New Roman"/>
                <a:cs typeface="Times New Roman"/>
              </a:rPr>
              <a:t> </a:t>
            </a:r>
            <a:r>
              <a:rPr sz="3000" dirty="0">
                <a:latin typeface="Times New Roman"/>
                <a:cs typeface="Times New Roman"/>
              </a:rPr>
              <a:t>but</a:t>
            </a:r>
            <a:r>
              <a:rPr sz="3000" spc="10" dirty="0">
                <a:latin typeface="Times New Roman"/>
                <a:cs typeface="Times New Roman"/>
              </a:rPr>
              <a:t> </a:t>
            </a:r>
            <a:r>
              <a:rPr sz="3000" spc="-5" dirty="0">
                <a:latin typeface="Times New Roman"/>
                <a:cs typeface="Times New Roman"/>
              </a:rPr>
              <a:t>everyone </a:t>
            </a:r>
            <a:r>
              <a:rPr sz="3000" spc="-735" dirty="0">
                <a:latin typeface="Times New Roman"/>
                <a:cs typeface="Times New Roman"/>
              </a:rPr>
              <a:t> </a:t>
            </a:r>
            <a:r>
              <a:rPr sz="3000" spc="-5" dirty="0">
                <a:latin typeface="Times New Roman"/>
                <a:cs typeface="Times New Roman"/>
              </a:rPr>
              <a:t>agrees</a:t>
            </a:r>
            <a:r>
              <a:rPr sz="3000" spc="5" dirty="0">
                <a:latin typeface="Times New Roman"/>
                <a:cs typeface="Times New Roman"/>
              </a:rPr>
              <a:t> </a:t>
            </a:r>
            <a:r>
              <a:rPr sz="3000" spc="-5" dirty="0">
                <a:latin typeface="Times New Roman"/>
                <a:cs typeface="Times New Roman"/>
              </a:rPr>
              <a:t>they</a:t>
            </a:r>
            <a:r>
              <a:rPr sz="3000" spc="5" dirty="0">
                <a:latin typeface="Times New Roman"/>
                <a:cs typeface="Times New Roman"/>
              </a:rPr>
              <a:t> </a:t>
            </a:r>
            <a:r>
              <a:rPr sz="3000" spc="-5" dirty="0">
                <a:latin typeface="Times New Roman"/>
                <a:cs typeface="Times New Roman"/>
              </a:rPr>
              <a:t>have</a:t>
            </a:r>
            <a:r>
              <a:rPr sz="3000" dirty="0">
                <a:latin typeface="Times New Roman"/>
                <a:cs typeface="Times New Roman"/>
              </a:rPr>
              <a:t> </a:t>
            </a:r>
            <a:r>
              <a:rPr sz="3000" spc="-5" dirty="0">
                <a:latin typeface="Times New Roman"/>
                <a:cs typeface="Times New Roman"/>
              </a:rPr>
              <a:t>a</a:t>
            </a:r>
            <a:r>
              <a:rPr sz="3000" spc="5" dirty="0">
                <a:latin typeface="Times New Roman"/>
                <a:cs typeface="Times New Roman"/>
              </a:rPr>
              <a:t> </a:t>
            </a:r>
            <a:r>
              <a:rPr sz="3000" spc="-5" dirty="0">
                <a:latin typeface="Times New Roman"/>
                <a:cs typeface="Times New Roman"/>
              </a:rPr>
              <a:t>high</a:t>
            </a:r>
            <a:r>
              <a:rPr sz="3000" spc="5" dirty="0">
                <a:latin typeface="Times New Roman"/>
                <a:cs typeface="Times New Roman"/>
              </a:rPr>
              <a:t> </a:t>
            </a:r>
            <a:r>
              <a:rPr sz="3000" spc="-5" dirty="0">
                <a:latin typeface="Times New Roman"/>
                <a:cs typeface="Times New Roman"/>
              </a:rPr>
              <a:t>value</a:t>
            </a:r>
            <a:r>
              <a:rPr lang="en-US" sz="3000" spc="-5" dirty="0">
                <a:latin typeface="Times New Roman"/>
                <a:cs typeface="Times New Roman"/>
              </a:rPr>
              <a:t>.</a:t>
            </a:r>
            <a:endParaRPr sz="3000" dirty="0">
              <a:latin typeface="Times New Roman"/>
              <a:cs typeface="Times New Roman"/>
            </a:endParaRPr>
          </a:p>
          <a:p>
            <a:pPr marL="195580" marR="559435" indent="-182880">
              <a:lnSpc>
                <a:spcPct val="100000"/>
              </a:lnSpc>
              <a:spcBef>
                <a:spcPts val="600"/>
              </a:spcBef>
              <a:buClr>
                <a:srgbClr val="0E6EC5"/>
              </a:buClr>
              <a:buFont typeface="Calibri"/>
              <a:buChar char="◦"/>
              <a:tabLst>
                <a:tab pos="195580" algn="l"/>
              </a:tabLst>
            </a:pPr>
            <a:r>
              <a:rPr sz="3000" dirty="0">
                <a:latin typeface="Times New Roman"/>
                <a:cs typeface="Times New Roman"/>
              </a:rPr>
              <a:t>“It is better to </a:t>
            </a:r>
            <a:r>
              <a:rPr sz="3000" spc="-5" dirty="0">
                <a:latin typeface="Times New Roman"/>
                <a:cs typeface="Times New Roman"/>
              </a:rPr>
              <a:t>measure </a:t>
            </a:r>
            <a:r>
              <a:rPr sz="3000" dirty="0">
                <a:latin typeface="Times New Roman"/>
                <a:cs typeface="Times New Roman"/>
              </a:rPr>
              <a:t>gold roughly than to </a:t>
            </a:r>
            <a:r>
              <a:rPr sz="3000" spc="-740" dirty="0">
                <a:latin typeface="Times New Roman"/>
                <a:cs typeface="Times New Roman"/>
              </a:rPr>
              <a:t> </a:t>
            </a:r>
            <a:r>
              <a:rPr sz="3000" dirty="0">
                <a:latin typeface="Times New Roman"/>
                <a:cs typeface="Times New Roman"/>
              </a:rPr>
              <a:t>count</a:t>
            </a:r>
            <a:r>
              <a:rPr sz="3000" spc="-5" dirty="0">
                <a:latin typeface="Times New Roman"/>
                <a:cs typeface="Times New Roman"/>
              </a:rPr>
              <a:t> pennies</a:t>
            </a:r>
            <a:r>
              <a:rPr sz="3000" spc="10" dirty="0">
                <a:latin typeface="Times New Roman"/>
                <a:cs typeface="Times New Roman"/>
              </a:rPr>
              <a:t> </a:t>
            </a:r>
            <a:r>
              <a:rPr sz="3000" spc="-5" dirty="0">
                <a:latin typeface="Times New Roman"/>
                <a:cs typeface="Times New Roman"/>
              </a:rPr>
              <a:t>precisely”</a:t>
            </a:r>
            <a:endParaRPr sz="3000" dirty="0">
              <a:latin typeface="Times New Roman"/>
              <a:cs typeface="Times New Roman"/>
            </a:endParaRPr>
          </a:p>
          <a:p>
            <a:pPr marL="195580" indent="-182880">
              <a:lnSpc>
                <a:spcPct val="100000"/>
              </a:lnSpc>
              <a:spcBef>
                <a:spcPts val="605"/>
              </a:spcBef>
              <a:buClr>
                <a:srgbClr val="0E6EC5"/>
              </a:buClr>
              <a:buFont typeface="Calibri"/>
              <a:buChar char="◦"/>
              <a:tabLst>
                <a:tab pos="195580" algn="l"/>
              </a:tabLst>
            </a:pPr>
            <a:r>
              <a:rPr sz="3000" dirty="0">
                <a:latin typeface="Times New Roman"/>
                <a:cs typeface="Times New Roman"/>
              </a:rPr>
              <a:t>Three</a:t>
            </a:r>
            <a:r>
              <a:rPr sz="3000" spc="10" dirty="0">
                <a:latin typeface="Times New Roman"/>
                <a:cs typeface="Times New Roman"/>
              </a:rPr>
              <a:t> </a:t>
            </a:r>
            <a:r>
              <a:rPr sz="3000" spc="-5" dirty="0">
                <a:latin typeface="Times New Roman"/>
                <a:cs typeface="Times New Roman"/>
              </a:rPr>
              <a:t>important</a:t>
            </a:r>
            <a:r>
              <a:rPr sz="3000" spc="15" dirty="0">
                <a:latin typeface="Times New Roman"/>
                <a:cs typeface="Times New Roman"/>
              </a:rPr>
              <a:t> </a:t>
            </a:r>
            <a:r>
              <a:rPr sz="3000" spc="-5" dirty="0">
                <a:latin typeface="Times New Roman"/>
                <a:cs typeface="Times New Roman"/>
              </a:rPr>
              <a:t>criteria</a:t>
            </a:r>
            <a:r>
              <a:rPr sz="3000" spc="40" dirty="0">
                <a:latin typeface="Times New Roman"/>
                <a:cs typeface="Times New Roman"/>
              </a:rPr>
              <a:t> </a:t>
            </a:r>
            <a:r>
              <a:rPr sz="3000" dirty="0">
                <a:latin typeface="Times New Roman"/>
                <a:cs typeface="Times New Roman"/>
              </a:rPr>
              <a:t>for</a:t>
            </a:r>
            <a:r>
              <a:rPr sz="3000" spc="-5" dirty="0">
                <a:latin typeface="Times New Roman"/>
                <a:cs typeface="Times New Roman"/>
              </a:rPr>
              <a:t> projects:</a:t>
            </a:r>
            <a:endParaRPr sz="3000" dirty="0">
              <a:latin typeface="Times New Roman"/>
              <a:cs typeface="Times New Roman"/>
            </a:endParaRPr>
          </a:p>
          <a:p>
            <a:pPr marL="378460" lvl="1" indent="-183515">
              <a:lnSpc>
                <a:spcPct val="100000"/>
              </a:lnSpc>
              <a:spcBef>
                <a:spcPts val="605"/>
              </a:spcBef>
              <a:buClr>
                <a:srgbClr val="0E6EC5"/>
              </a:buClr>
              <a:buFont typeface="Calibri"/>
              <a:buChar char="◦"/>
              <a:tabLst>
                <a:tab pos="379095" algn="l"/>
              </a:tabLst>
            </a:pPr>
            <a:r>
              <a:rPr sz="2800" spc="-5" dirty="0">
                <a:latin typeface="Times New Roman"/>
                <a:cs typeface="Times New Roman"/>
              </a:rPr>
              <a:t>There</a:t>
            </a:r>
            <a:r>
              <a:rPr sz="2800" spc="-15" dirty="0">
                <a:latin typeface="Times New Roman"/>
                <a:cs typeface="Times New Roman"/>
              </a:rPr>
              <a:t> </a:t>
            </a:r>
            <a:r>
              <a:rPr sz="2800" spc="-5" dirty="0">
                <a:latin typeface="Times New Roman"/>
                <a:cs typeface="Times New Roman"/>
              </a:rPr>
              <a:t>is a </a:t>
            </a:r>
            <a:r>
              <a:rPr sz="2800" b="1" i="1" spc="-5" dirty="0">
                <a:latin typeface="Times New Roman"/>
                <a:cs typeface="Times New Roman"/>
              </a:rPr>
              <a:t>need</a:t>
            </a:r>
            <a:r>
              <a:rPr sz="2800" b="1" i="1" spc="5" dirty="0">
                <a:latin typeface="Times New Roman"/>
                <a:cs typeface="Times New Roman"/>
              </a:rPr>
              <a:t> </a:t>
            </a:r>
            <a:r>
              <a:rPr sz="2800" dirty="0">
                <a:latin typeface="Times New Roman"/>
                <a:cs typeface="Times New Roman"/>
              </a:rPr>
              <a:t>for</a:t>
            </a:r>
            <a:r>
              <a:rPr sz="2800" spc="-10" dirty="0">
                <a:latin typeface="Times New Roman"/>
                <a:cs typeface="Times New Roman"/>
              </a:rPr>
              <a:t> </a:t>
            </a:r>
            <a:r>
              <a:rPr sz="2800" spc="-5" dirty="0">
                <a:latin typeface="Times New Roman"/>
                <a:cs typeface="Times New Roman"/>
              </a:rPr>
              <a:t>the</a:t>
            </a:r>
            <a:r>
              <a:rPr sz="2800" dirty="0">
                <a:latin typeface="Times New Roman"/>
                <a:cs typeface="Times New Roman"/>
              </a:rPr>
              <a:t> </a:t>
            </a:r>
            <a:r>
              <a:rPr sz="2800" spc="-5" dirty="0">
                <a:latin typeface="Times New Roman"/>
                <a:cs typeface="Times New Roman"/>
              </a:rPr>
              <a:t>project</a:t>
            </a:r>
            <a:endParaRPr sz="2800" dirty="0">
              <a:latin typeface="Times New Roman"/>
              <a:cs typeface="Times New Roman"/>
            </a:endParaRPr>
          </a:p>
          <a:p>
            <a:pPr marL="378460" lvl="1" indent="-183515">
              <a:lnSpc>
                <a:spcPct val="100000"/>
              </a:lnSpc>
              <a:spcBef>
                <a:spcPts val="605"/>
              </a:spcBef>
              <a:buClr>
                <a:srgbClr val="0E6EC5"/>
              </a:buClr>
              <a:buFont typeface="Calibri"/>
              <a:buChar char="◦"/>
              <a:tabLst>
                <a:tab pos="379095" algn="l"/>
              </a:tabLst>
            </a:pPr>
            <a:r>
              <a:rPr sz="2800" spc="-5" dirty="0">
                <a:latin typeface="Times New Roman"/>
                <a:cs typeface="Times New Roman"/>
              </a:rPr>
              <a:t>There</a:t>
            </a:r>
            <a:r>
              <a:rPr sz="2800" spc="-10" dirty="0">
                <a:latin typeface="Times New Roman"/>
                <a:cs typeface="Times New Roman"/>
              </a:rPr>
              <a:t> </a:t>
            </a:r>
            <a:r>
              <a:rPr sz="2800" spc="-5" dirty="0">
                <a:latin typeface="Times New Roman"/>
                <a:cs typeface="Times New Roman"/>
              </a:rPr>
              <a:t>are</a:t>
            </a:r>
            <a:r>
              <a:rPr sz="2800" dirty="0">
                <a:latin typeface="Times New Roman"/>
                <a:cs typeface="Times New Roman"/>
              </a:rPr>
              <a:t> </a:t>
            </a:r>
            <a:r>
              <a:rPr sz="2800" b="1" i="1" spc="-5" dirty="0">
                <a:latin typeface="Times New Roman"/>
                <a:cs typeface="Times New Roman"/>
              </a:rPr>
              <a:t>funds</a:t>
            </a:r>
            <a:r>
              <a:rPr sz="2800" b="1" i="1" dirty="0">
                <a:latin typeface="Times New Roman"/>
                <a:cs typeface="Times New Roman"/>
              </a:rPr>
              <a:t> </a:t>
            </a:r>
            <a:r>
              <a:rPr sz="2800" spc="-5" dirty="0">
                <a:latin typeface="Times New Roman"/>
                <a:cs typeface="Times New Roman"/>
              </a:rPr>
              <a:t>available</a:t>
            </a:r>
            <a:endParaRPr sz="2800" dirty="0">
              <a:latin typeface="Times New Roman"/>
              <a:cs typeface="Times New Roman"/>
            </a:endParaRPr>
          </a:p>
          <a:p>
            <a:pPr marL="378460" lvl="1" indent="-183515">
              <a:lnSpc>
                <a:spcPct val="100000"/>
              </a:lnSpc>
              <a:spcBef>
                <a:spcPts val="600"/>
              </a:spcBef>
              <a:buClr>
                <a:srgbClr val="0E6EC5"/>
              </a:buClr>
              <a:buFont typeface="Calibri"/>
              <a:buChar char="◦"/>
              <a:tabLst>
                <a:tab pos="379095" algn="l"/>
              </a:tabLst>
            </a:pPr>
            <a:r>
              <a:rPr sz="2800" spc="-25" dirty="0">
                <a:latin typeface="Times New Roman"/>
                <a:cs typeface="Times New Roman"/>
              </a:rPr>
              <a:t>There’s</a:t>
            </a:r>
            <a:r>
              <a:rPr sz="2800" spc="5" dirty="0">
                <a:latin typeface="Times New Roman"/>
                <a:cs typeface="Times New Roman"/>
              </a:rPr>
              <a:t> </a:t>
            </a:r>
            <a:r>
              <a:rPr sz="2800" spc="-5" dirty="0">
                <a:latin typeface="Times New Roman"/>
                <a:cs typeface="Times New Roman"/>
              </a:rPr>
              <a:t>a</a:t>
            </a:r>
            <a:r>
              <a:rPr sz="2800" spc="-10" dirty="0">
                <a:latin typeface="Times New Roman"/>
                <a:cs typeface="Times New Roman"/>
              </a:rPr>
              <a:t> </a:t>
            </a:r>
            <a:r>
              <a:rPr sz="2800" spc="-5" dirty="0">
                <a:latin typeface="Times New Roman"/>
                <a:cs typeface="Times New Roman"/>
              </a:rPr>
              <a:t>strong</a:t>
            </a:r>
            <a:r>
              <a:rPr sz="2800" dirty="0">
                <a:latin typeface="Times New Roman"/>
                <a:cs typeface="Times New Roman"/>
              </a:rPr>
              <a:t> </a:t>
            </a:r>
            <a:r>
              <a:rPr sz="2800" b="1" i="1" spc="-5" dirty="0">
                <a:latin typeface="Times New Roman"/>
                <a:cs typeface="Times New Roman"/>
              </a:rPr>
              <a:t>will </a:t>
            </a:r>
            <a:r>
              <a:rPr sz="2800" spc="-5" dirty="0">
                <a:latin typeface="Times New Roman"/>
                <a:cs typeface="Times New Roman"/>
              </a:rPr>
              <a:t>to</a:t>
            </a:r>
            <a:r>
              <a:rPr sz="2800" dirty="0">
                <a:latin typeface="Times New Roman"/>
                <a:cs typeface="Times New Roman"/>
              </a:rPr>
              <a:t> </a:t>
            </a:r>
            <a:r>
              <a:rPr sz="2800" spc="-10" dirty="0">
                <a:latin typeface="Times New Roman"/>
                <a:cs typeface="Times New Roman"/>
              </a:rPr>
              <a:t>make</a:t>
            </a:r>
            <a:r>
              <a:rPr sz="2800" spc="-5" dirty="0">
                <a:latin typeface="Times New Roman"/>
                <a:cs typeface="Times New Roman"/>
              </a:rPr>
              <a:t> </a:t>
            </a:r>
            <a:r>
              <a:rPr sz="2800" dirty="0">
                <a:latin typeface="Times New Roman"/>
                <a:cs typeface="Times New Roman"/>
              </a:rPr>
              <a:t>the</a:t>
            </a:r>
            <a:r>
              <a:rPr sz="2800" spc="-5" dirty="0">
                <a:latin typeface="Times New Roman"/>
                <a:cs typeface="Times New Roman"/>
              </a:rPr>
              <a:t> project</a:t>
            </a:r>
            <a:r>
              <a:rPr sz="2800" spc="-15" dirty="0">
                <a:latin typeface="Times New Roman"/>
                <a:cs typeface="Times New Roman"/>
              </a:rPr>
              <a:t> </a:t>
            </a:r>
            <a:r>
              <a:rPr sz="2800" spc="-10" dirty="0">
                <a:latin typeface="Times New Roman"/>
                <a:cs typeface="Times New Roman"/>
              </a:rPr>
              <a:t>succeed</a:t>
            </a:r>
            <a:endParaRPr sz="2800" dirty="0">
              <a:latin typeface="Times New Roman"/>
              <a:cs typeface="Times New Roman"/>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94588" y="1737360"/>
            <a:ext cx="7475220" cy="0"/>
          </a:xfrm>
          <a:custGeom>
            <a:avLst/>
            <a:gdLst/>
            <a:ahLst/>
            <a:cxnLst/>
            <a:rect l="l" t="t" r="r" b="b"/>
            <a:pathLst>
              <a:path w="7475220">
                <a:moveTo>
                  <a:pt x="0" y="0"/>
                </a:moveTo>
                <a:lnTo>
                  <a:pt x="7475219" y="0"/>
                </a:lnTo>
              </a:path>
            </a:pathLst>
          </a:custGeom>
          <a:ln w="6096">
            <a:solidFill>
              <a:srgbClr val="7E7E7E"/>
            </a:solidFill>
          </a:ln>
        </p:spPr>
        <p:txBody>
          <a:bodyPr wrap="square" lIns="0" tIns="0" rIns="0" bIns="0" rtlCol="0"/>
          <a:lstStyle/>
          <a:p>
            <a:endParaRPr/>
          </a:p>
        </p:txBody>
      </p:sp>
      <p:sp>
        <p:nvSpPr>
          <p:cNvPr id="3" name="object 3"/>
          <p:cNvSpPr txBox="1">
            <a:spLocks noGrp="1"/>
          </p:cNvSpPr>
          <p:nvPr>
            <p:ph type="title"/>
          </p:nvPr>
        </p:nvSpPr>
        <p:spPr>
          <a:xfrm>
            <a:off x="993444" y="1061669"/>
            <a:ext cx="4876800" cy="635000"/>
          </a:xfrm>
          <a:prstGeom prst="rect">
            <a:avLst/>
          </a:prstGeom>
        </p:spPr>
        <p:txBody>
          <a:bodyPr vert="horz" wrap="square" lIns="0" tIns="12065" rIns="0" bIns="0" rtlCol="0">
            <a:spAutoFit/>
          </a:bodyPr>
          <a:lstStyle/>
          <a:p>
            <a:pPr marL="12700">
              <a:lnSpc>
                <a:spcPct val="100000"/>
              </a:lnSpc>
              <a:spcBef>
                <a:spcPts val="95"/>
              </a:spcBef>
            </a:pPr>
            <a:r>
              <a:rPr sz="4000" spc="-525" dirty="0"/>
              <a:t>C</a:t>
            </a:r>
            <a:r>
              <a:rPr sz="4000" spc="35" dirty="0"/>
              <a:t>a</a:t>
            </a:r>
            <a:r>
              <a:rPr sz="4000" spc="80" dirty="0"/>
              <a:t>t</a:t>
            </a:r>
            <a:r>
              <a:rPr sz="4000" spc="-229" dirty="0"/>
              <a:t>e</a:t>
            </a:r>
            <a:r>
              <a:rPr sz="4000" spc="-300" dirty="0"/>
              <a:t>g</a:t>
            </a:r>
            <a:r>
              <a:rPr sz="4000" spc="-250" dirty="0"/>
              <a:t>o</a:t>
            </a:r>
            <a:r>
              <a:rPr sz="4000" spc="190" dirty="0"/>
              <a:t>r</a:t>
            </a:r>
            <a:r>
              <a:rPr sz="4000" spc="120" dirty="0"/>
              <a:t>i</a:t>
            </a:r>
            <a:r>
              <a:rPr sz="4000" spc="-175" dirty="0"/>
              <a:t>z</a:t>
            </a:r>
            <a:r>
              <a:rPr sz="4000" spc="120" dirty="0"/>
              <a:t>i</a:t>
            </a:r>
            <a:r>
              <a:rPr sz="4000" spc="95" dirty="0"/>
              <a:t>n</a:t>
            </a:r>
            <a:r>
              <a:rPr sz="4000" spc="-260" dirty="0"/>
              <a:t>g</a:t>
            </a:r>
            <a:r>
              <a:rPr sz="4000" spc="-145" dirty="0"/>
              <a:t> </a:t>
            </a:r>
            <a:r>
              <a:rPr sz="4000" spc="285" dirty="0"/>
              <a:t>I</a:t>
            </a:r>
            <a:r>
              <a:rPr sz="4000" spc="-5" dirty="0"/>
              <a:t>T</a:t>
            </a:r>
            <a:r>
              <a:rPr sz="4000" spc="-105" dirty="0"/>
              <a:t> </a:t>
            </a:r>
            <a:r>
              <a:rPr sz="4000" spc="315" dirty="0"/>
              <a:t>P</a:t>
            </a:r>
            <a:r>
              <a:rPr sz="4000" spc="200" dirty="0"/>
              <a:t>r</a:t>
            </a:r>
            <a:r>
              <a:rPr sz="4000" spc="-250" dirty="0"/>
              <a:t>o</a:t>
            </a:r>
            <a:r>
              <a:rPr sz="4000" spc="155" dirty="0"/>
              <a:t>j</a:t>
            </a:r>
            <a:r>
              <a:rPr sz="4000" spc="-220" dirty="0"/>
              <a:t>e</a:t>
            </a:r>
            <a:r>
              <a:rPr sz="4000" spc="-245" dirty="0"/>
              <a:t>c</a:t>
            </a:r>
            <a:r>
              <a:rPr sz="4000" spc="70" dirty="0"/>
              <a:t>t</a:t>
            </a:r>
            <a:r>
              <a:rPr sz="4000" spc="-165" dirty="0"/>
              <a:t>s</a:t>
            </a:r>
            <a:endParaRPr sz="400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50"/>
              </a:lnSpc>
            </a:pPr>
            <a:fld id="{81D60167-4931-47E6-BA6A-407CBD079E47}" type="slidenum">
              <a:rPr dirty="0"/>
              <a:t>32</a:t>
            </a:fld>
            <a:endParaRPr dirty="0"/>
          </a:p>
        </p:txBody>
      </p:sp>
      <p:sp>
        <p:nvSpPr>
          <p:cNvPr id="4" name="object 4"/>
          <p:cNvSpPr txBox="1"/>
          <p:nvPr/>
        </p:nvSpPr>
        <p:spPr>
          <a:xfrm>
            <a:off x="1103172" y="1835023"/>
            <a:ext cx="7812228" cy="3626121"/>
          </a:xfrm>
          <a:prstGeom prst="rect">
            <a:avLst/>
          </a:prstGeom>
        </p:spPr>
        <p:txBody>
          <a:bodyPr vert="horz" wrap="square" lIns="0" tIns="12065" rIns="0" bIns="0" rtlCol="0">
            <a:spAutoFit/>
          </a:bodyPr>
          <a:lstStyle/>
          <a:p>
            <a:pPr marL="194945" indent="-182880">
              <a:lnSpc>
                <a:spcPct val="100000"/>
              </a:lnSpc>
              <a:spcBef>
                <a:spcPts val="95"/>
              </a:spcBef>
              <a:buClr>
                <a:srgbClr val="0E6EC5"/>
              </a:buClr>
              <a:buFont typeface="Calibri"/>
              <a:buChar char="◦"/>
              <a:tabLst>
                <a:tab pos="195580" algn="l"/>
              </a:tabLst>
            </a:pPr>
            <a:r>
              <a:rPr sz="2800" spc="-5" dirty="0">
                <a:latin typeface="Times New Roman"/>
                <a:cs typeface="Times New Roman"/>
              </a:rPr>
              <a:t>One</a:t>
            </a:r>
            <a:r>
              <a:rPr sz="2800" spc="5" dirty="0">
                <a:latin typeface="Times New Roman"/>
                <a:cs typeface="Times New Roman"/>
              </a:rPr>
              <a:t> </a:t>
            </a:r>
            <a:r>
              <a:rPr sz="2800" spc="-5" dirty="0">
                <a:latin typeface="Times New Roman"/>
                <a:cs typeface="Times New Roman"/>
              </a:rPr>
              <a:t>categorization</a:t>
            </a:r>
            <a:r>
              <a:rPr sz="2800" spc="-15" dirty="0">
                <a:latin typeface="Times New Roman"/>
                <a:cs typeface="Times New Roman"/>
              </a:rPr>
              <a:t> </a:t>
            </a:r>
            <a:r>
              <a:rPr sz="2800" spc="-5" dirty="0">
                <a:latin typeface="Times New Roman"/>
                <a:cs typeface="Times New Roman"/>
              </a:rPr>
              <a:t>is</a:t>
            </a:r>
            <a:r>
              <a:rPr sz="2800" spc="5" dirty="0">
                <a:latin typeface="Times New Roman"/>
                <a:cs typeface="Times New Roman"/>
              </a:rPr>
              <a:t> </a:t>
            </a:r>
            <a:r>
              <a:rPr sz="2800" spc="-5" dirty="0">
                <a:latin typeface="Times New Roman"/>
                <a:cs typeface="Times New Roman"/>
              </a:rPr>
              <a:t>whether</a:t>
            </a:r>
            <a:r>
              <a:rPr sz="2800" spc="10" dirty="0">
                <a:latin typeface="Times New Roman"/>
                <a:cs typeface="Times New Roman"/>
              </a:rPr>
              <a:t> </a:t>
            </a:r>
            <a:r>
              <a:rPr sz="2800" spc="-5" dirty="0">
                <a:latin typeface="Times New Roman"/>
                <a:cs typeface="Times New Roman"/>
              </a:rPr>
              <a:t>the</a:t>
            </a:r>
            <a:r>
              <a:rPr sz="2800" spc="5" dirty="0">
                <a:latin typeface="Times New Roman"/>
                <a:cs typeface="Times New Roman"/>
              </a:rPr>
              <a:t> </a:t>
            </a:r>
            <a:r>
              <a:rPr sz="2800" spc="-5" dirty="0">
                <a:latin typeface="Times New Roman"/>
                <a:cs typeface="Times New Roman"/>
              </a:rPr>
              <a:t>project</a:t>
            </a:r>
            <a:r>
              <a:rPr sz="2800" spc="-15" dirty="0">
                <a:latin typeface="Times New Roman"/>
                <a:cs typeface="Times New Roman"/>
              </a:rPr>
              <a:t> </a:t>
            </a:r>
            <a:r>
              <a:rPr sz="2800" spc="-5" dirty="0">
                <a:latin typeface="Times New Roman"/>
                <a:cs typeface="Times New Roman"/>
              </a:rPr>
              <a:t>addresses</a:t>
            </a:r>
            <a:endParaRPr sz="2800" dirty="0">
              <a:latin typeface="Times New Roman"/>
              <a:cs typeface="Times New Roman"/>
            </a:endParaRPr>
          </a:p>
          <a:p>
            <a:pPr marL="377825" lvl="1" indent="-183515">
              <a:lnSpc>
                <a:spcPct val="100000"/>
              </a:lnSpc>
              <a:spcBef>
                <a:spcPts val="2000"/>
              </a:spcBef>
              <a:buClr>
                <a:srgbClr val="0E6EC5"/>
              </a:buClr>
              <a:buFont typeface="Calibri"/>
              <a:buChar char="◦"/>
              <a:tabLst>
                <a:tab pos="378460" algn="l"/>
              </a:tabLst>
            </a:pPr>
            <a:r>
              <a:rPr sz="2000" dirty="0">
                <a:latin typeface="Times New Roman"/>
                <a:cs typeface="Times New Roman"/>
              </a:rPr>
              <a:t>a</a:t>
            </a:r>
            <a:r>
              <a:rPr sz="2000" spc="-35" dirty="0">
                <a:latin typeface="Times New Roman"/>
                <a:cs typeface="Times New Roman"/>
              </a:rPr>
              <a:t> </a:t>
            </a:r>
            <a:r>
              <a:rPr sz="2000" dirty="0">
                <a:latin typeface="Times New Roman"/>
                <a:cs typeface="Times New Roman"/>
              </a:rPr>
              <a:t>problem</a:t>
            </a:r>
            <a:r>
              <a:rPr lang="en-US" sz="2000" dirty="0">
                <a:latin typeface="Times New Roman"/>
                <a:cs typeface="Times New Roman"/>
              </a:rPr>
              <a:t>, </a:t>
            </a:r>
            <a:r>
              <a:rPr sz="2000" dirty="0">
                <a:latin typeface="Times New Roman"/>
                <a:cs typeface="Times New Roman"/>
              </a:rPr>
              <a:t>an</a:t>
            </a:r>
            <a:r>
              <a:rPr sz="2000" spc="-15" dirty="0">
                <a:latin typeface="Times New Roman"/>
                <a:cs typeface="Times New Roman"/>
              </a:rPr>
              <a:t> opportunity,</a:t>
            </a:r>
            <a:r>
              <a:rPr sz="2000" spc="-45" dirty="0">
                <a:latin typeface="Times New Roman"/>
                <a:cs typeface="Times New Roman"/>
              </a:rPr>
              <a:t> </a:t>
            </a:r>
            <a:r>
              <a:rPr sz="2000" dirty="0">
                <a:latin typeface="Times New Roman"/>
                <a:cs typeface="Times New Roman"/>
              </a:rPr>
              <a:t>or</a:t>
            </a:r>
            <a:r>
              <a:rPr lang="en-US" sz="2000" dirty="0">
                <a:latin typeface="Times New Roman"/>
                <a:cs typeface="Times New Roman"/>
              </a:rPr>
              <a:t> </a:t>
            </a:r>
            <a:r>
              <a:rPr sz="2000" dirty="0">
                <a:latin typeface="Times New Roman"/>
                <a:cs typeface="Times New Roman"/>
              </a:rPr>
              <a:t>a</a:t>
            </a:r>
            <a:r>
              <a:rPr sz="2000" spc="-40" dirty="0">
                <a:latin typeface="Times New Roman"/>
                <a:cs typeface="Times New Roman"/>
              </a:rPr>
              <a:t> </a:t>
            </a:r>
            <a:r>
              <a:rPr sz="2000" dirty="0">
                <a:latin typeface="Times New Roman"/>
                <a:cs typeface="Times New Roman"/>
              </a:rPr>
              <a:t>directive</a:t>
            </a:r>
          </a:p>
          <a:p>
            <a:pPr marL="194945" marR="320040" indent="-182880">
              <a:lnSpc>
                <a:spcPct val="150000"/>
              </a:lnSpc>
              <a:spcBef>
                <a:spcPts val="405"/>
              </a:spcBef>
              <a:buClr>
                <a:srgbClr val="0E6EC5"/>
              </a:buClr>
              <a:buFont typeface="Calibri"/>
              <a:buChar char="◦"/>
              <a:tabLst>
                <a:tab pos="195580" algn="l"/>
              </a:tabLst>
            </a:pPr>
            <a:r>
              <a:rPr lang="en-US" sz="2800" dirty="0">
                <a:latin typeface="Times New Roman"/>
                <a:cs typeface="Times New Roman"/>
              </a:rPr>
              <a:t>Another categorization for IT projects is based on timing: How long will it take to complete a project and what is the deadline for completing it? </a:t>
            </a:r>
          </a:p>
          <a:p>
            <a:pPr marL="194945" marR="320040" indent="-182880">
              <a:lnSpc>
                <a:spcPct val="150000"/>
              </a:lnSpc>
              <a:spcBef>
                <a:spcPts val="405"/>
              </a:spcBef>
              <a:buClr>
                <a:srgbClr val="0E6EC5"/>
              </a:buClr>
              <a:buFont typeface="Calibri"/>
              <a:buChar char="◦"/>
              <a:tabLst>
                <a:tab pos="195580" algn="l"/>
              </a:tabLst>
            </a:pPr>
            <a:r>
              <a:rPr lang="en-US" sz="2800" dirty="0"/>
              <a:t> </a:t>
            </a:r>
            <a:r>
              <a:rPr sz="2800" spc="-5" dirty="0">
                <a:latin typeface="Times New Roman"/>
                <a:cs typeface="Times New Roman"/>
              </a:rPr>
              <a:t>Another is</a:t>
            </a:r>
            <a:r>
              <a:rPr sz="2800" spc="-10" dirty="0">
                <a:latin typeface="Times New Roman"/>
                <a:cs typeface="Times New Roman"/>
              </a:rPr>
              <a:t> </a:t>
            </a:r>
            <a:r>
              <a:rPr sz="2800" dirty="0">
                <a:latin typeface="Times New Roman"/>
                <a:cs typeface="Times New Roman"/>
              </a:rPr>
              <a:t>the</a:t>
            </a:r>
            <a:r>
              <a:rPr sz="2800" spc="-10" dirty="0">
                <a:latin typeface="Times New Roman"/>
                <a:cs typeface="Times New Roman"/>
              </a:rPr>
              <a:t> </a:t>
            </a:r>
            <a:r>
              <a:rPr sz="2800" spc="-5" dirty="0">
                <a:latin typeface="Times New Roman"/>
                <a:cs typeface="Times New Roman"/>
              </a:rPr>
              <a:t>overall</a:t>
            </a:r>
            <a:r>
              <a:rPr sz="2800" spc="-20" dirty="0">
                <a:latin typeface="Times New Roman"/>
                <a:cs typeface="Times New Roman"/>
              </a:rPr>
              <a:t> </a:t>
            </a:r>
            <a:r>
              <a:rPr sz="2800" dirty="0">
                <a:latin typeface="Times New Roman"/>
                <a:cs typeface="Times New Roman"/>
              </a:rPr>
              <a:t>priority</a:t>
            </a:r>
            <a:r>
              <a:rPr sz="2800" spc="-5" dirty="0">
                <a:latin typeface="Times New Roman"/>
                <a:cs typeface="Times New Roman"/>
              </a:rPr>
              <a:t> of</a:t>
            </a:r>
            <a:r>
              <a:rPr sz="2800" spc="5" dirty="0">
                <a:latin typeface="Times New Roman"/>
                <a:cs typeface="Times New Roman"/>
              </a:rPr>
              <a:t> </a:t>
            </a:r>
            <a:r>
              <a:rPr sz="2800" spc="-5" dirty="0">
                <a:latin typeface="Times New Roman"/>
                <a:cs typeface="Times New Roman"/>
              </a:rPr>
              <a:t>the</a:t>
            </a:r>
            <a:r>
              <a:rPr sz="2800" dirty="0">
                <a:latin typeface="Times New Roman"/>
                <a:cs typeface="Times New Roman"/>
              </a:rPr>
              <a:t> </a:t>
            </a:r>
            <a:r>
              <a:rPr sz="2800" spc="-5" dirty="0">
                <a:latin typeface="Times New Roman"/>
                <a:cs typeface="Times New Roman"/>
              </a:rPr>
              <a:t>project</a:t>
            </a:r>
            <a:endParaRPr sz="2800" dirty="0">
              <a:latin typeface="Times New Roman"/>
              <a:cs typeface="Times New Roman"/>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94588" y="1737360"/>
            <a:ext cx="7475220" cy="0"/>
          </a:xfrm>
          <a:custGeom>
            <a:avLst/>
            <a:gdLst/>
            <a:ahLst/>
            <a:cxnLst/>
            <a:rect l="l" t="t" r="r" b="b"/>
            <a:pathLst>
              <a:path w="7475220">
                <a:moveTo>
                  <a:pt x="0" y="0"/>
                </a:moveTo>
                <a:lnTo>
                  <a:pt x="7475219" y="0"/>
                </a:lnTo>
              </a:path>
            </a:pathLst>
          </a:custGeom>
          <a:ln w="6096">
            <a:solidFill>
              <a:srgbClr val="7E7E7E"/>
            </a:solidFill>
          </a:ln>
        </p:spPr>
        <p:txBody>
          <a:bodyPr wrap="square" lIns="0" tIns="0" rIns="0" bIns="0" rtlCol="0"/>
          <a:lstStyle/>
          <a:p>
            <a:endParaRPr/>
          </a:p>
        </p:txBody>
      </p:sp>
      <p:sp>
        <p:nvSpPr>
          <p:cNvPr id="3" name="object 3"/>
          <p:cNvSpPr txBox="1">
            <a:spLocks noGrp="1"/>
          </p:cNvSpPr>
          <p:nvPr>
            <p:ph type="title"/>
          </p:nvPr>
        </p:nvSpPr>
        <p:spPr>
          <a:xfrm>
            <a:off x="917244" y="1125677"/>
            <a:ext cx="5455285" cy="574675"/>
          </a:xfrm>
          <a:prstGeom prst="rect">
            <a:avLst/>
          </a:prstGeom>
        </p:spPr>
        <p:txBody>
          <a:bodyPr vert="horz" wrap="square" lIns="0" tIns="12700" rIns="0" bIns="0" rtlCol="0">
            <a:spAutoFit/>
          </a:bodyPr>
          <a:lstStyle/>
          <a:p>
            <a:pPr marL="12700">
              <a:lnSpc>
                <a:spcPct val="100000"/>
              </a:lnSpc>
              <a:spcBef>
                <a:spcPts val="100"/>
              </a:spcBef>
            </a:pPr>
            <a:r>
              <a:rPr sz="3600" spc="60" dirty="0"/>
              <a:t>Financial</a:t>
            </a:r>
            <a:r>
              <a:rPr sz="3600" spc="-155" dirty="0"/>
              <a:t> </a:t>
            </a:r>
            <a:r>
              <a:rPr sz="3600" spc="-55" dirty="0"/>
              <a:t>Analysis</a:t>
            </a:r>
            <a:r>
              <a:rPr sz="3600" spc="-165" dirty="0"/>
              <a:t> </a:t>
            </a:r>
            <a:r>
              <a:rPr sz="3600" spc="-80" dirty="0"/>
              <a:t>of</a:t>
            </a:r>
            <a:r>
              <a:rPr sz="3600" spc="-130" dirty="0"/>
              <a:t> </a:t>
            </a:r>
            <a:r>
              <a:rPr sz="3600" spc="-25" dirty="0"/>
              <a:t>Projects</a:t>
            </a:r>
            <a:endParaRPr sz="360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50"/>
              </a:lnSpc>
            </a:pPr>
            <a:fld id="{81D60167-4931-47E6-BA6A-407CBD079E47}" type="slidenum">
              <a:rPr dirty="0"/>
              <a:t>33</a:t>
            </a:fld>
            <a:endParaRPr dirty="0"/>
          </a:p>
        </p:txBody>
      </p:sp>
      <p:sp>
        <p:nvSpPr>
          <p:cNvPr id="4" name="object 4"/>
          <p:cNvSpPr txBox="1"/>
          <p:nvPr/>
        </p:nvSpPr>
        <p:spPr>
          <a:xfrm>
            <a:off x="1026972" y="1714162"/>
            <a:ext cx="7247890" cy="4213860"/>
          </a:xfrm>
          <a:prstGeom prst="rect">
            <a:avLst/>
          </a:prstGeom>
        </p:spPr>
        <p:txBody>
          <a:bodyPr vert="horz" wrap="square" lIns="0" tIns="12065" rIns="0" bIns="0" rtlCol="0">
            <a:spAutoFit/>
          </a:bodyPr>
          <a:lstStyle/>
          <a:p>
            <a:pPr marL="194945" marR="822325" indent="-182880">
              <a:lnSpc>
                <a:spcPct val="140000"/>
              </a:lnSpc>
              <a:spcBef>
                <a:spcPts val="95"/>
              </a:spcBef>
              <a:buClr>
                <a:srgbClr val="0E6EC5"/>
              </a:buClr>
              <a:buFont typeface="Calibri"/>
              <a:buChar char="◦"/>
              <a:tabLst>
                <a:tab pos="195580" algn="l"/>
              </a:tabLst>
            </a:pPr>
            <a:r>
              <a:rPr sz="2600" dirty="0">
                <a:latin typeface="Times New Roman"/>
                <a:cs typeface="Times New Roman"/>
              </a:rPr>
              <a:t>Financial</a:t>
            </a:r>
            <a:r>
              <a:rPr sz="2600" spc="-35" dirty="0">
                <a:latin typeface="Times New Roman"/>
                <a:cs typeface="Times New Roman"/>
              </a:rPr>
              <a:t> </a:t>
            </a:r>
            <a:r>
              <a:rPr sz="2600" dirty="0">
                <a:latin typeface="Times New Roman"/>
                <a:cs typeface="Times New Roman"/>
              </a:rPr>
              <a:t>considerations</a:t>
            </a:r>
            <a:r>
              <a:rPr sz="2600" spc="-25" dirty="0">
                <a:latin typeface="Times New Roman"/>
                <a:cs typeface="Times New Roman"/>
              </a:rPr>
              <a:t> </a:t>
            </a:r>
            <a:r>
              <a:rPr sz="2600" dirty="0">
                <a:latin typeface="Times New Roman"/>
                <a:cs typeface="Times New Roman"/>
              </a:rPr>
              <a:t>are</a:t>
            </a:r>
            <a:r>
              <a:rPr sz="2600" spc="-30" dirty="0">
                <a:latin typeface="Times New Roman"/>
                <a:cs typeface="Times New Roman"/>
              </a:rPr>
              <a:t> </a:t>
            </a:r>
            <a:r>
              <a:rPr sz="2600" dirty="0">
                <a:latin typeface="Times New Roman"/>
                <a:cs typeface="Times New Roman"/>
              </a:rPr>
              <a:t>often</a:t>
            </a:r>
            <a:r>
              <a:rPr sz="2600" spc="-20" dirty="0">
                <a:latin typeface="Times New Roman"/>
                <a:cs typeface="Times New Roman"/>
              </a:rPr>
              <a:t> </a:t>
            </a:r>
            <a:r>
              <a:rPr sz="2600" dirty="0">
                <a:latin typeface="Times New Roman"/>
                <a:cs typeface="Times New Roman"/>
              </a:rPr>
              <a:t>an</a:t>
            </a:r>
            <a:r>
              <a:rPr sz="2600" spc="-10" dirty="0">
                <a:latin typeface="Times New Roman"/>
                <a:cs typeface="Times New Roman"/>
              </a:rPr>
              <a:t> </a:t>
            </a:r>
            <a:r>
              <a:rPr sz="2600" spc="-5" dirty="0">
                <a:latin typeface="Times New Roman"/>
                <a:cs typeface="Times New Roman"/>
              </a:rPr>
              <a:t>important </a:t>
            </a:r>
            <a:r>
              <a:rPr sz="2600" spc="-635" dirty="0">
                <a:latin typeface="Times New Roman"/>
                <a:cs typeface="Times New Roman"/>
              </a:rPr>
              <a:t> </a:t>
            </a:r>
            <a:r>
              <a:rPr sz="2600" dirty="0">
                <a:latin typeface="Times New Roman"/>
                <a:cs typeface="Times New Roman"/>
              </a:rPr>
              <a:t>consideration</a:t>
            </a:r>
            <a:r>
              <a:rPr sz="2600" spc="-30" dirty="0">
                <a:latin typeface="Times New Roman"/>
                <a:cs typeface="Times New Roman"/>
              </a:rPr>
              <a:t> </a:t>
            </a:r>
            <a:r>
              <a:rPr sz="2600" dirty="0">
                <a:latin typeface="Times New Roman"/>
                <a:cs typeface="Times New Roman"/>
              </a:rPr>
              <a:t>in</a:t>
            </a:r>
            <a:r>
              <a:rPr sz="2600" spc="-5" dirty="0">
                <a:latin typeface="Times New Roman"/>
                <a:cs typeface="Times New Roman"/>
              </a:rPr>
              <a:t> selecting</a:t>
            </a:r>
            <a:r>
              <a:rPr sz="2600" spc="5" dirty="0">
                <a:latin typeface="Times New Roman"/>
                <a:cs typeface="Times New Roman"/>
              </a:rPr>
              <a:t> </a:t>
            </a:r>
            <a:r>
              <a:rPr sz="2600" dirty="0">
                <a:latin typeface="Times New Roman"/>
                <a:cs typeface="Times New Roman"/>
              </a:rPr>
              <a:t>projects</a:t>
            </a:r>
          </a:p>
          <a:p>
            <a:pPr marL="194945" marR="5080" indent="-182880">
              <a:lnSpc>
                <a:spcPct val="140000"/>
              </a:lnSpc>
              <a:spcBef>
                <a:spcPts val="600"/>
              </a:spcBef>
              <a:buClr>
                <a:srgbClr val="0E6EC5"/>
              </a:buClr>
              <a:buFont typeface="Calibri"/>
              <a:buChar char="◦"/>
              <a:tabLst>
                <a:tab pos="195580" algn="l"/>
              </a:tabLst>
            </a:pPr>
            <a:r>
              <a:rPr sz="2600" dirty="0">
                <a:latin typeface="Times New Roman"/>
                <a:cs typeface="Times New Roman"/>
              </a:rPr>
              <a:t>Three</a:t>
            </a:r>
            <a:r>
              <a:rPr sz="2600" spc="-30" dirty="0">
                <a:latin typeface="Times New Roman"/>
                <a:cs typeface="Times New Roman"/>
              </a:rPr>
              <a:t> </a:t>
            </a:r>
            <a:r>
              <a:rPr sz="2600" spc="-5" dirty="0">
                <a:latin typeface="Times New Roman"/>
                <a:cs typeface="Times New Roman"/>
              </a:rPr>
              <a:t>primary</a:t>
            </a:r>
            <a:r>
              <a:rPr sz="2600" spc="10" dirty="0">
                <a:latin typeface="Times New Roman"/>
                <a:cs typeface="Times New Roman"/>
              </a:rPr>
              <a:t> </a:t>
            </a:r>
            <a:r>
              <a:rPr sz="2600" spc="-5" dirty="0">
                <a:latin typeface="Times New Roman"/>
                <a:cs typeface="Times New Roman"/>
              </a:rPr>
              <a:t>methods</a:t>
            </a:r>
            <a:r>
              <a:rPr sz="2600" dirty="0">
                <a:latin typeface="Times New Roman"/>
                <a:cs typeface="Times New Roman"/>
              </a:rPr>
              <a:t> for</a:t>
            </a:r>
            <a:r>
              <a:rPr sz="2600" spc="10" dirty="0">
                <a:latin typeface="Times New Roman"/>
                <a:cs typeface="Times New Roman"/>
              </a:rPr>
              <a:t> </a:t>
            </a:r>
            <a:r>
              <a:rPr sz="2600" spc="-5" dirty="0">
                <a:latin typeface="Times New Roman"/>
                <a:cs typeface="Times New Roman"/>
              </a:rPr>
              <a:t>determining</a:t>
            </a:r>
            <a:r>
              <a:rPr sz="2600" spc="5" dirty="0">
                <a:latin typeface="Times New Roman"/>
                <a:cs typeface="Times New Roman"/>
              </a:rPr>
              <a:t> </a:t>
            </a:r>
            <a:r>
              <a:rPr sz="2600" dirty="0">
                <a:latin typeface="Times New Roman"/>
                <a:cs typeface="Times New Roman"/>
              </a:rPr>
              <a:t>the</a:t>
            </a:r>
            <a:r>
              <a:rPr sz="2600" spc="10" dirty="0">
                <a:latin typeface="Times New Roman"/>
                <a:cs typeface="Times New Roman"/>
              </a:rPr>
              <a:t> </a:t>
            </a:r>
            <a:r>
              <a:rPr sz="2600" spc="-5" dirty="0">
                <a:latin typeface="Times New Roman"/>
                <a:cs typeface="Times New Roman"/>
              </a:rPr>
              <a:t>projected </a:t>
            </a:r>
            <a:r>
              <a:rPr sz="2600" spc="-635" dirty="0">
                <a:latin typeface="Times New Roman"/>
                <a:cs typeface="Times New Roman"/>
              </a:rPr>
              <a:t> </a:t>
            </a:r>
            <a:r>
              <a:rPr sz="2600" spc="-5" dirty="0">
                <a:latin typeface="Times New Roman"/>
                <a:cs typeface="Times New Roman"/>
              </a:rPr>
              <a:t>financial</a:t>
            </a:r>
            <a:r>
              <a:rPr sz="2600" spc="-20" dirty="0">
                <a:latin typeface="Times New Roman"/>
                <a:cs typeface="Times New Roman"/>
              </a:rPr>
              <a:t> </a:t>
            </a:r>
            <a:r>
              <a:rPr sz="2600" dirty="0">
                <a:latin typeface="Times New Roman"/>
                <a:cs typeface="Times New Roman"/>
              </a:rPr>
              <a:t>value</a:t>
            </a:r>
            <a:r>
              <a:rPr sz="2600" spc="-15" dirty="0">
                <a:latin typeface="Times New Roman"/>
                <a:cs typeface="Times New Roman"/>
              </a:rPr>
              <a:t> </a:t>
            </a:r>
            <a:r>
              <a:rPr sz="2600" dirty="0">
                <a:latin typeface="Times New Roman"/>
                <a:cs typeface="Times New Roman"/>
              </a:rPr>
              <a:t>of </a:t>
            </a:r>
            <a:r>
              <a:rPr sz="2600" spc="-5" dirty="0">
                <a:latin typeface="Times New Roman"/>
                <a:cs typeface="Times New Roman"/>
              </a:rPr>
              <a:t>projects:</a:t>
            </a:r>
            <a:endParaRPr sz="2600" dirty="0">
              <a:latin typeface="Times New Roman"/>
              <a:cs typeface="Times New Roman"/>
            </a:endParaRPr>
          </a:p>
          <a:p>
            <a:pPr marL="377825" lvl="1" indent="-183515">
              <a:lnSpc>
                <a:spcPct val="100000"/>
              </a:lnSpc>
              <a:spcBef>
                <a:spcPts val="1850"/>
              </a:spcBef>
              <a:buClr>
                <a:srgbClr val="0E6EC5"/>
              </a:buClr>
              <a:buFont typeface="Calibri"/>
              <a:buChar char="◦"/>
              <a:tabLst>
                <a:tab pos="378460" algn="l"/>
              </a:tabLst>
            </a:pPr>
            <a:r>
              <a:rPr sz="2600" dirty="0">
                <a:latin typeface="Times New Roman"/>
                <a:cs typeface="Times New Roman"/>
              </a:rPr>
              <a:t>Net</a:t>
            </a:r>
            <a:r>
              <a:rPr sz="2600" spc="-5" dirty="0">
                <a:latin typeface="Times New Roman"/>
                <a:cs typeface="Times New Roman"/>
              </a:rPr>
              <a:t> present</a:t>
            </a:r>
            <a:r>
              <a:rPr sz="2600" spc="-20" dirty="0">
                <a:latin typeface="Times New Roman"/>
                <a:cs typeface="Times New Roman"/>
              </a:rPr>
              <a:t> </a:t>
            </a:r>
            <a:r>
              <a:rPr sz="2600" dirty="0">
                <a:latin typeface="Times New Roman"/>
                <a:cs typeface="Times New Roman"/>
              </a:rPr>
              <a:t>value</a:t>
            </a:r>
            <a:r>
              <a:rPr sz="2600" spc="-15" dirty="0">
                <a:latin typeface="Times New Roman"/>
                <a:cs typeface="Times New Roman"/>
              </a:rPr>
              <a:t> </a:t>
            </a:r>
            <a:r>
              <a:rPr sz="2600" dirty="0">
                <a:latin typeface="Times New Roman"/>
                <a:cs typeface="Times New Roman"/>
              </a:rPr>
              <a:t>(NPV)</a:t>
            </a:r>
            <a:r>
              <a:rPr sz="2600" spc="-35" dirty="0">
                <a:latin typeface="Times New Roman"/>
                <a:cs typeface="Times New Roman"/>
              </a:rPr>
              <a:t> </a:t>
            </a:r>
            <a:r>
              <a:rPr sz="2600" spc="-5" dirty="0">
                <a:latin typeface="Times New Roman"/>
                <a:cs typeface="Times New Roman"/>
              </a:rPr>
              <a:t>analysis</a:t>
            </a:r>
            <a:endParaRPr sz="2600" dirty="0">
              <a:latin typeface="Times New Roman"/>
              <a:cs typeface="Times New Roman"/>
            </a:endParaRPr>
          </a:p>
          <a:p>
            <a:pPr marL="377825" lvl="1" indent="-183515">
              <a:lnSpc>
                <a:spcPct val="100000"/>
              </a:lnSpc>
              <a:spcBef>
                <a:spcPts val="1850"/>
              </a:spcBef>
              <a:buClr>
                <a:srgbClr val="0E6EC5"/>
              </a:buClr>
              <a:buFont typeface="Calibri"/>
              <a:buChar char="◦"/>
              <a:tabLst>
                <a:tab pos="378460" algn="l"/>
              </a:tabLst>
            </a:pPr>
            <a:r>
              <a:rPr sz="2600" dirty="0">
                <a:latin typeface="Times New Roman"/>
                <a:cs typeface="Times New Roman"/>
              </a:rPr>
              <a:t>Return</a:t>
            </a:r>
            <a:r>
              <a:rPr sz="2600" spc="-15" dirty="0">
                <a:latin typeface="Times New Roman"/>
                <a:cs typeface="Times New Roman"/>
              </a:rPr>
              <a:t> </a:t>
            </a:r>
            <a:r>
              <a:rPr sz="2600" dirty="0">
                <a:latin typeface="Times New Roman"/>
                <a:cs typeface="Times New Roman"/>
              </a:rPr>
              <a:t>on</a:t>
            </a:r>
            <a:r>
              <a:rPr sz="2600" spc="-10" dirty="0">
                <a:latin typeface="Times New Roman"/>
                <a:cs typeface="Times New Roman"/>
              </a:rPr>
              <a:t> </a:t>
            </a:r>
            <a:r>
              <a:rPr sz="2600" spc="-5" dirty="0">
                <a:latin typeface="Times New Roman"/>
                <a:cs typeface="Times New Roman"/>
              </a:rPr>
              <a:t>investment (ROI)</a:t>
            </a:r>
            <a:endParaRPr sz="2600" dirty="0">
              <a:latin typeface="Times New Roman"/>
              <a:cs typeface="Times New Roman"/>
            </a:endParaRPr>
          </a:p>
          <a:p>
            <a:pPr marL="377825" lvl="1" indent="-183515">
              <a:lnSpc>
                <a:spcPct val="100000"/>
              </a:lnSpc>
              <a:spcBef>
                <a:spcPts val="1850"/>
              </a:spcBef>
              <a:buClr>
                <a:srgbClr val="0E6EC5"/>
              </a:buClr>
              <a:buFont typeface="Calibri"/>
              <a:buChar char="◦"/>
              <a:tabLst>
                <a:tab pos="378460" algn="l"/>
              </a:tabLst>
            </a:pPr>
            <a:r>
              <a:rPr sz="2600" dirty="0">
                <a:latin typeface="Times New Roman"/>
                <a:cs typeface="Times New Roman"/>
              </a:rPr>
              <a:t>Payback</a:t>
            </a:r>
            <a:r>
              <a:rPr sz="2600" spc="-60" dirty="0">
                <a:latin typeface="Times New Roman"/>
                <a:cs typeface="Times New Roman"/>
              </a:rPr>
              <a:t> </a:t>
            </a:r>
            <a:r>
              <a:rPr sz="2600" spc="-5" dirty="0">
                <a:latin typeface="Times New Roman"/>
                <a:cs typeface="Times New Roman"/>
              </a:rPr>
              <a:t>analysis</a:t>
            </a:r>
            <a:endParaRPr sz="2600" dirty="0">
              <a:latin typeface="Times New Roman"/>
              <a:cs typeface="Times New Roman"/>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94588" y="1737360"/>
            <a:ext cx="7475220" cy="0"/>
          </a:xfrm>
          <a:custGeom>
            <a:avLst/>
            <a:gdLst/>
            <a:ahLst/>
            <a:cxnLst/>
            <a:rect l="l" t="t" r="r" b="b"/>
            <a:pathLst>
              <a:path w="7475220">
                <a:moveTo>
                  <a:pt x="0" y="0"/>
                </a:moveTo>
                <a:lnTo>
                  <a:pt x="7475219" y="0"/>
                </a:lnTo>
              </a:path>
            </a:pathLst>
          </a:custGeom>
          <a:ln w="6096">
            <a:solidFill>
              <a:srgbClr val="7E7E7E"/>
            </a:solidFill>
          </a:ln>
        </p:spPr>
        <p:txBody>
          <a:bodyPr wrap="square" lIns="0" tIns="0" rIns="0" bIns="0" rtlCol="0"/>
          <a:lstStyle/>
          <a:p>
            <a:endParaRPr/>
          </a:p>
        </p:txBody>
      </p:sp>
      <p:sp>
        <p:nvSpPr>
          <p:cNvPr id="3" name="object 3"/>
          <p:cNvSpPr txBox="1">
            <a:spLocks noGrp="1"/>
          </p:cNvSpPr>
          <p:nvPr>
            <p:ph type="title"/>
          </p:nvPr>
        </p:nvSpPr>
        <p:spPr>
          <a:xfrm>
            <a:off x="985519" y="935228"/>
            <a:ext cx="5476875" cy="635000"/>
          </a:xfrm>
          <a:prstGeom prst="rect">
            <a:avLst/>
          </a:prstGeom>
        </p:spPr>
        <p:txBody>
          <a:bodyPr vert="horz" wrap="square" lIns="0" tIns="12065" rIns="0" bIns="0" rtlCol="0">
            <a:spAutoFit/>
          </a:bodyPr>
          <a:lstStyle/>
          <a:p>
            <a:pPr marL="12700">
              <a:lnSpc>
                <a:spcPct val="100000"/>
              </a:lnSpc>
              <a:spcBef>
                <a:spcPts val="95"/>
              </a:spcBef>
            </a:pPr>
            <a:r>
              <a:rPr sz="4000" spc="-85" dirty="0"/>
              <a:t>Net</a:t>
            </a:r>
            <a:r>
              <a:rPr sz="4000" spc="-140" dirty="0"/>
              <a:t> </a:t>
            </a:r>
            <a:r>
              <a:rPr sz="4000" spc="10" dirty="0"/>
              <a:t>Present</a:t>
            </a:r>
            <a:r>
              <a:rPr sz="4000" spc="-165" dirty="0"/>
              <a:t> </a:t>
            </a:r>
            <a:r>
              <a:rPr sz="4000" spc="-45" dirty="0"/>
              <a:t>Value</a:t>
            </a:r>
            <a:r>
              <a:rPr sz="4000" spc="-165" dirty="0"/>
              <a:t> </a:t>
            </a:r>
            <a:r>
              <a:rPr sz="4000" spc="-55" dirty="0"/>
              <a:t>Analysis</a:t>
            </a:r>
            <a:endParaRPr sz="400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50"/>
              </a:lnSpc>
            </a:pPr>
            <a:fld id="{81D60167-4931-47E6-BA6A-407CBD079E47}" type="slidenum">
              <a:rPr dirty="0"/>
              <a:t>34</a:t>
            </a:fld>
            <a:endParaRPr dirty="0"/>
          </a:p>
        </p:txBody>
      </p:sp>
      <p:sp>
        <p:nvSpPr>
          <p:cNvPr id="4" name="object 4"/>
          <p:cNvSpPr txBox="1"/>
          <p:nvPr/>
        </p:nvSpPr>
        <p:spPr>
          <a:xfrm>
            <a:off x="1095247" y="1781255"/>
            <a:ext cx="7317105" cy="4338955"/>
          </a:xfrm>
          <a:prstGeom prst="rect">
            <a:avLst/>
          </a:prstGeom>
        </p:spPr>
        <p:txBody>
          <a:bodyPr vert="horz" wrap="square" lIns="0" tIns="12065" rIns="0" bIns="0" rtlCol="0">
            <a:spAutoFit/>
          </a:bodyPr>
          <a:lstStyle/>
          <a:p>
            <a:pPr marL="195580" marR="5080" indent="-182880">
              <a:lnSpc>
                <a:spcPct val="150000"/>
              </a:lnSpc>
              <a:spcBef>
                <a:spcPts val="95"/>
              </a:spcBef>
              <a:buClr>
                <a:srgbClr val="0E6EC5"/>
              </a:buClr>
              <a:buFont typeface="Calibri"/>
              <a:buChar char="◦"/>
              <a:tabLst>
                <a:tab pos="195580" algn="l"/>
              </a:tabLst>
            </a:pPr>
            <a:r>
              <a:rPr sz="2600" b="1" dirty="0">
                <a:latin typeface="Times New Roman"/>
                <a:cs typeface="Times New Roman"/>
              </a:rPr>
              <a:t>Net </a:t>
            </a:r>
            <a:r>
              <a:rPr sz="2600" b="1" spc="-10" dirty="0">
                <a:latin typeface="Times New Roman"/>
                <a:cs typeface="Times New Roman"/>
              </a:rPr>
              <a:t>present </a:t>
            </a:r>
            <a:r>
              <a:rPr sz="2600" b="1" dirty="0">
                <a:latin typeface="Times New Roman"/>
                <a:cs typeface="Times New Roman"/>
              </a:rPr>
              <a:t>value (NPV) </a:t>
            </a:r>
            <a:r>
              <a:rPr sz="2600" dirty="0">
                <a:latin typeface="Times New Roman"/>
                <a:cs typeface="Times New Roman"/>
              </a:rPr>
              <a:t>analysis is a method of </a:t>
            </a:r>
            <a:r>
              <a:rPr sz="2600" spc="5" dirty="0">
                <a:latin typeface="Times New Roman"/>
                <a:cs typeface="Times New Roman"/>
              </a:rPr>
              <a:t> </a:t>
            </a:r>
            <a:r>
              <a:rPr sz="2600" spc="-5" dirty="0">
                <a:latin typeface="Times New Roman"/>
                <a:cs typeface="Times New Roman"/>
              </a:rPr>
              <a:t>calculating </a:t>
            </a:r>
            <a:r>
              <a:rPr sz="2600" dirty="0">
                <a:latin typeface="Times New Roman"/>
                <a:cs typeface="Times New Roman"/>
              </a:rPr>
              <a:t>the expected net </a:t>
            </a:r>
            <a:r>
              <a:rPr sz="2600" spc="-5" dirty="0">
                <a:latin typeface="Times New Roman"/>
                <a:cs typeface="Times New Roman"/>
              </a:rPr>
              <a:t>monetary </a:t>
            </a:r>
            <a:r>
              <a:rPr sz="2600" dirty="0">
                <a:latin typeface="Times New Roman"/>
                <a:cs typeface="Times New Roman"/>
              </a:rPr>
              <a:t>gain or loss </a:t>
            </a:r>
            <a:r>
              <a:rPr sz="2600" spc="5" dirty="0">
                <a:latin typeface="Times New Roman"/>
                <a:cs typeface="Times New Roman"/>
              </a:rPr>
              <a:t> </a:t>
            </a:r>
            <a:r>
              <a:rPr sz="2600" dirty="0">
                <a:latin typeface="Times New Roman"/>
                <a:cs typeface="Times New Roman"/>
              </a:rPr>
              <a:t>from</a:t>
            </a:r>
            <a:r>
              <a:rPr sz="2600" spc="-15" dirty="0">
                <a:latin typeface="Times New Roman"/>
                <a:cs typeface="Times New Roman"/>
              </a:rPr>
              <a:t> </a:t>
            </a:r>
            <a:r>
              <a:rPr sz="2600" dirty="0">
                <a:latin typeface="Times New Roman"/>
                <a:cs typeface="Times New Roman"/>
              </a:rPr>
              <a:t>a</a:t>
            </a:r>
            <a:r>
              <a:rPr sz="2600" spc="-15" dirty="0">
                <a:latin typeface="Times New Roman"/>
                <a:cs typeface="Times New Roman"/>
              </a:rPr>
              <a:t> </a:t>
            </a:r>
            <a:r>
              <a:rPr sz="2600" dirty="0">
                <a:latin typeface="Times New Roman"/>
                <a:cs typeface="Times New Roman"/>
              </a:rPr>
              <a:t>project</a:t>
            </a:r>
            <a:r>
              <a:rPr sz="2600" spc="-30" dirty="0">
                <a:latin typeface="Times New Roman"/>
                <a:cs typeface="Times New Roman"/>
              </a:rPr>
              <a:t> </a:t>
            </a:r>
            <a:r>
              <a:rPr sz="2600" dirty="0">
                <a:latin typeface="Times New Roman"/>
                <a:cs typeface="Times New Roman"/>
              </a:rPr>
              <a:t>by</a:t>
            </a:r>
            <a:r>
              <a:rPr sz="2600" spc="-5" dirty="0">
                <a:latin typeface="Times New Roman"/>
                <a:cs typeface="Times New Roman"/>
              </a:rPr>
              <a:t> </a:t>
            </a:r>
            <a:r>
              <a:rPr sz="2600" dirty="0">
                <a:latin typeface="Times New Roman"/>
                <a:cs typeface="Times New Roman"/>
              </a:rPr>
              <a:t>discounting</a:t>
            </a:r>
            <a:r>
              <a:rPr sz="2600" spc="-20" dirty="0">
                <a:latin typeface="Times New Roman"/>
                <a:cs typeface="Times New Roman"/>
              </a:rPr>
              <a:t> </a:t>
            </a:r>
            <a:r>
              <a:rPr sz="2600" spc="-5" dirty="0">
                <a:latin typeface="Times New Roman"/>
                <a:cs typeface="Times New Roman"/>
              </a:rPr>
              <a:t>all </a:t>
            </a:r>
            <a:r>
              <a:rPr sz="2600" dirty="0">
                <a:latin typeface="Times New Roman"/>
                <a:cs typeface="Times New Roman"/>
              </a:rPr>
              <a:t>expected</a:t>
            </a:r>
            <a:r>
              <a:rPr sz="2600" spc="-35" dirty="0">
                <a:latin typeface="Times New Roman"/>
                <a:cs typeface="Times New Roman"/>
              </a:rPr>
              <a:t> </a:t>
            </a:r>
            <a:r>
              <a:rPr sz="2600" dirty="0">
                <a:latin typeface="Times New Roman"/>
                <a:cs typeface="Times New Roman"/>
              </a:rPr>
              <a:t>future</a:t>
            </a:r>
            <a:r>
              <a:rPr sz="2600" spc="-25" dirty="0">
                <a:latin typeface="Times New Roman"/>
                <a:cs typeface="Times New Roman"/>
              </a:rPr>
              <a:t> </a:t>
            </a:r>
            <a:r>
              <a:rPr sz="2600" spc="-5" dirty="0">
                <a:latin typeface="Times New Roman"/>
                <a:cs typeface="Times New Roman"/>
              </a:rPr>
              <a:t>cash </a:t>
            </a:r>
            <a:r>
              <a:rPr sz="2600" spc="-635" dirty="0">
                <a:latin typeface="Times New Roman"/>
                <a:cs typeface="Times New Roman"/>
              </a:rPr>
              <a:t> </a:t>
            </a:r>
            <a:r>
              <a:rPr sz="2600" dirty="0">
                <a:latin typeface="Times New Roman"/>
                <a:cs typeface="Times New Roman"/>
              </a:rPr>
              <a:t>inflows</a:t>
            </a:r>
            <a:r>
              <a:rPr sz="2600" spc="-15" dirty="0">
                <a:latin typeface="Times New Roman"/>
                <a:cs typeface="Times New Roman"/>
              </a:rPr>
              <a:t> </a:t>
            </a:r>
            <a:r>
              <a:rPr sz="2600" dirty="0">
                <a:latin typeface="Times New Roman"/>
                <a:cs typeface="Times New Roman"/>
              </a:rPr>
              <a:t>and</a:t>
            </a:r>
            <a:r>
              <a:rPr sz="2600" spc="-10" dirty="0">
                <a:latin typeface="Times New Roman"/>
                <a:cs typeface="Times New Roman"/>
              </a:rPr>
              <a:t> </a:t>
            </a:r>
            <a:r>
              <a:rPr sz="2600" dirty="0">
                <a:latin typeface="Times New Roman"/>
                <a:cs typeface="Times New Roman"/>
              </a:rPr>
              <a:t>outflows</a:t>
            </a:r>
            <a:r>
              <a:rPr sz="2600" spc="-30" dirty="0">
                <a:latin typeface="Times New Roman"/>
                <a:cs typeface="Times New Roman"/>
              </a:rPr>
              <a:t> </a:t>
            </a:r>
            <a:r>
              <a:rPr sz="2600" dirty="0">
                <a:latin typeface="Times New Roman"/>
                <a:cs typeface="Times New Roman"/>
              </a:rPr>
              <a:t>to </a:t>
            </a:r>
            <a:r>
              <a:rPr sz="2600" spc="-5" dirty="0">
                <a:latin typeface="Times New Roman"/>
                <a:cs typeface="Times New Roman"/>
              </a:rPr>
              <a:t>the</a:t>
            </a:r>
            <a:r>
              <a:rPr sz="2600" dirty="0">
                <a:latin typeface="Times New Roman"/>
                <a:cs typeface="Times New Roman"/>
              </a:rPr>
              <a:t> </a:t>
            </a:r>
            <a:r>
              <a:rPr sz="2600" spc="-5" dirty="0">
                <a:latin typeface="Times New Roman"/>
                <a:cs typeface="Times New Roman"/>
              </a:rPr>
              <a:t>present</a:t>
            </a:r>
            <a:r>
              <a:rPr sz="2600" spc="-15" dirty="0">
                <a:latin typeface="Times New Roman"/>
                <a:cs typeface="Times New Roman"/>
              </a:rPr>
              <a:t> </a:t>
            </a:r>
            <a:r>
              <a:rPr sz="2600" dirty="0">
                <a:latin typeface="Times New Roman"/>
                <a:cs typeface="Times New Roman"/>
              </a:rPr>
              <a:t>point</a:t>
            </a:r>
            <a:r>
              <a:rPr sz="2600" spc="-20" dirty="0">
                <a:latin typeface="Times New Roman"/>
                <a:cs typeface="Times New Roman"/>
              </a:rPr>
              <a:t> </a:t>
            </a:r>
            <a:r>
              <a:rPr sz="2600" dirty="0">
                <a:latin typeface="Times New Roman"/>
                <a:cs typeface="Times New Roman"/>
              </a:rPr>
              <a:t>in </a:t>
            </a:r>
            <a:r>
              <a:rPr sz="2600" spc="-5" dirty="0">
                <a:latin typeface="Times New Roman"/>
                <a:cs typeface="Times New Roman"/>
              </a:rPr>
              <a:t>time</a:t>
            </a:r>
            <a:r>
              <a:rPr lang="en-US" sz="2600" spc="-5" dirty="0">
                <a:latin typeface="Times New Roman"/>
                <a:cs typeface="Times New Roman"/>
              </a:rPr>
              <a:t>.</a:t>
            </a:r>
            <a:endParaRPr sz="2600" dirty="0">
              <a:latin typeface="Times New Roman"/>
              <a:cs typeface="Times New Roman"/>
            </a:endParaRPr>
          </a:p>
          <a:p>
            <a:pPr marL="195580" marR="133985" indent="-182880">
              <a:lnSpc>
                <a:spcPct val="150000"/>
              </a:lnSpc>
              <a:spcBef>
                <a:spcPts val="600"/>
              </a:spcBef>
              <a:buClr>
                <a:srgbClr val="0E6EC5"/>
              </a:buClr>
              <a:buFont typeface="Calibri"/>
              <a:buChar char="◦"/>
              <a:tabLst>
                <a:tab pos="195580" algn="l"/>
              </a:tabLst>
            </a:pPr>
            <a:r>
              <a:rPr sz="2600" spc="-5" dirty="0">
                <a:latin typeface="Times New Roman"/>
                <a:cs typeface="Times New Roman"/>
              </a:rPr>
              <a:t>Projects</a:t>
            </a:r>
            <a:r>
              <a:rPr sz="2600" spc="-10" dirty="0">
                <a:latin typeface="Times New Roman"/>
                <a:cs typeface="Times New Roman"/>
              </a:rPr>
              <a:t> </a:t>
            </a:r>
            <a:r>
              <a:rPr sz="2600" dirty="0">
                <a:latin typeface="Times New Roman"/>
                <a:cs typeface="Times New Roman"/>
              </a:rPr>
              <a:t>with a</a:t>
            </a:r>
            <a:r>
              <a:rPr sz="2600" spc="-10" dirty="0">
                <a:latin typeface="Times New Roman"/>
                <a:cs typeface="Times New Roman"/>
              </a:rPr>
              <a:t> </a:t>
            </a:r>
            <a:r>
              <a:rPr sz="2600" i="1" dirty="0">
                <a:latin typeface="Times New Roman"/>
                <a:cs typeface="Times New Roman"/>
              </a:rPr>
              <a:t>positive</a:t>
            </a:r>
            <a:r>
              <a:rPr sz="2600" spc="-15" dirty="0">
                <a:latin typeface="Times New Roman"/>
                <a:cs typeface="Times New Roman"/>
              </a:rPr>
              <a:t> </a:t>
            </a:r>
            <a:r>
              <a:rPr sz="2600" dirty="0">
                <a:latin typeface="Times New Roman"/>
                <a:cs typeface="Times New Roman"/>
              </a:rPr>
              <a:t>NPV</a:t>
            </a:r>
            <a:r>
              <a:rPr sz="2600" spc="-60" dirty="0">
                <a:latin typeface="Times New Roman"/>
                <a:cs typeface="Times New Roman"/>
              </a:rPr>
              <a:t> </a:t>
            </a:r>
            <a:r>
              <a:rPr sz="2600" dirty="0">
                <a:latin typeface="Times New Roman"/>
                <a:cs typeface="Times New Roman"/>
              </a:rPr>
              <a:t>should</a:t>
            </a:r>
            <a:r>
              <a:rPr sz="2600" spc="-25" dirty="0">
                <a:latin typeface="Times New Roman"/>
                <a:cs typeface="Times New Roman"/>
              </a:rPr>
              <a:t> </a:t>
            </a:r>
            <a:r>
              <a:rPr sz="2600" dirty="0">
                <a:latin typeface="Times New Roman"/>
                <a:cs typeface="Times New Roman"/>
              </a:rPr>
              <a:t>be considered</a:t>
            </a:r>
            <a:r>
              <a:rPr sz="2600" spc="-45" dirty="0">
                <a:latin typeface="Times New Roman"/>
                <a:cs typeface="Times New Roman"/>
              </a:rPr>
              <a:t> </a:t>
            </a:r>
            <a:r>
              <a:rPr sz="2600" dirty="0">
                <a:latin typeface="Times New Roman"/>
                <a:cs typeface="Times New Roman"/>
              </a:rPr>
              <a:t>if </a:t>
            </a:r>
            <a:r>
              <a:rPr sz="2600" spc="-635" dirty="0">
                <a:latin typeface="Times New Roman"/>
                <a:cs typeface="Times New Roman"/>
              </a:rPr>
              <a:t> </a:t>
            </a:r>
            <a:r>
              <a:rPr sz="2600" spc="-5" dirty="0">
                <a:latin typeface="Times New Roman"/>
                <a:cs typeface="Times New Roman"/>
              </a:rPr>
              <a:t>financial</a:t>
            </a:r>
            <a:r>
              <a:rPr sz="2600" spc="-25" dirty="0">
                <a:latin typeface="Times New Roman"/>
                <a:cs typeface="Times New Roman"/>
              </a:rPr>
              <a:t> </a:t>
            </a:r>
            <a:r>
              <a:rPr sz="2600" dirty="0">
                <a:latin typeface="Times New Roman"/>
                <a:cs typeface="Times New Roman"/>
              </a:rPr>
              <a:t>value</a:t>
            </a:r>
            <a:r>
              <a:rPr sz="2600" spc="-20" dirty="0">
                <a:latin typeface="Times New Roman"/>
                <a:cs typeface="Times New Roman"/>
              </a:rPr>
              <a:t> </a:t>
            </a:r>
            <a:r>
              <a:rPr sz="2600" dirty="0">
                <a:latin typeface="Times New Roman"/>
                <a:cs typeface="Times New Roman"/>
              </a:rPr>
              <a:t>is</a:t>
            </a:r>
            <a:r>
              <a:rPr sz="2600" spc="-5" dirty="0">
                <a:latin typeface="Times New Roman"/>
                <a:cs typeface="Times New Roman"/>
              </a:rPr>
              <a:t> </a:t>
            </a:r>
            <a:r>
              <a:rPr sz="2600" dirty="0">
                <a:latin typeface="Times New Roman"/>
                <a:cs typeface="Times New Roman"/>
              </a:rPr>
              <a:t>a</a:t>
            </a:r>
            <a:r>
              <a:rPr sz="2600" spc="-10" dirty="0">
                <a:latin typeface="Times New Roman"/>
                <a:cs typeface="Times New Roman"/>
              </a:rPr>
              <a:t> </a:t>
            </a:r>
            <a:r>
              <a:rPr sz="2600" dirty="0">
                <a:latin typeface="Times New Roman"/>
                <a:cs typeface="Times New Roman"/>
              </a:rPr>
              <a:t>key</a:t>
            </a:r>
            <a:r>
              <a:rPr sz="2600" spc="-10" dirty="0">
                <a:latin typeface="Times New Roman"/>
                <a:cs typeface="Times New Roman"/>
              </a:rPr>
              <a:t> </a:t>
            </a:r>
            <a:r>
              <a:rPr sz="2600" spc="-5" dirty="0">
                <a:latin typeface="Times New Roman"/>
                <a:cs typeface="Times New Roman"/>
              </a:rPr>
              <a:t>criterion</a:t>
            </a:r>
            <a:r>
              <a:rPr lang="en-US" sz="2600" spc="-5" dirty="0">
                <a:latin typeface="Times New Roman"/>
                <a:cs typeface="Times New Roman"/>
              </a:rPr>
              <a:t>.</a:t>
            </a:r>
            <a:endParaRPr sz="2600" dirty="0">
              <a:latin typeface="Times New Roman"/>
              <a:cs typeface="Times New Roman"/>
            </a:endParaRPr>
          </a:p>
          <a:p>
            <a:pPr marL="195580" indent="-182880">
              <a:lnSpc>
                <a:spcPct val="100000"/>
              </a:lnSpc>
              <a:spcBef>
                <a:spcPts val="2165"/>
              </a:spcBef>
              <a:buClr>
                <a:srgbClr val="0E6EC5"/>
              </a:buClr>
              <a:buFont typeface="Calibri"/>
              <a:buChar char="◦"/>
              <a:tabLst>
                <a:tab pos="195580" algn="l"/>
              </a:tabLst>
            </a:pPr>
            <a:r>
              <a:rPr sz="2600" dirty="0">
                <a:latin typeface="Times New Roman"/>
                <a:cs typeface="Times New Roman"/>
              </a:rPr>
              <a:t>The</a:t>
            </a:r>
            <a:r>
              <a:rPr sz="2600" spc="-25" dirty="0">
                <a:latin typeface="Times New Roman"/>
                <a:cs typeface="Times New Roman"/>
              </a:rPr>
              <a:t> </a:t>
            </a:r>
            <a:r>
              <a:rPr sz="2600" dirty="0">
                <a:latin typeface="Times New Roman"/>
                <a:cs typeface="Times New Roman"/>
              </a:rPr>
              <a:t>higher</a:t>
            </a:r>
            <a:r>
              <a:rPr sz="2600" spc="-35" dirty="0">
                <a:latin typeface="Times New Roman"/>
                <a:cs typeface="Times New Roman"/>
              </a:rPr>
              <a:t> </a:t>
            </a:r>
            <a:r>
              <a:rPr sz="2600" dirty="0">
                <a:latin typeface="Times New Roman"/>
                <a:cs typeface="Times New Roman"/>
              </a:rPr>
              <a:t>the</a:t>
            </a:r>
            <a:r>
              <a:rPr sz="2600" spc="-5" dirty="0">
                <a:latin typeface="Times New Roman"/>
                <a:cs typeface="Times New Roman"/>
              </a:rPr>
              <a:t> </a:t>
            </a:r>
            <a:r>
              <a:rPr sz="2600" spc="-85" dirty="0">
                <a:latin typeface="Times New Roman"/>
                <a:cs typeface="Times New Roman"/>
              </a:rPr>
              <a:t>NPV,</a:t>
            </a:r>
            <a:r>
              <a:rPr sz="2600" spc="-35" dirty="0">
                <a:latin typeface="Times New Roman"/>
                <a:cs typeface="Times New Roman"/>
              </a:rPr>
              <a:t> </a:t>
            </a:r>
            <a:r>
              <a:rPr sz="2600" dirty="0">
                <a:latin typeface="Times New Roman"/>
                <a:cs typeface="Times New Roman"/>
              </a:rPr>
              <a:t>the</a:t>
            </a:r>
            <a:r>
              <a:rPr sz="2600" spc="-5" dirty="0">
                <a:latin typeface="Times New Roman"/>
                <a:cs typeface="Times New Roman"/>
              </a:rPr>
              <a:t> better</a:t>
            </a:r>
            <a:endParaRPr sz="2600" dirty="0">
              <a:latin typeface="Times New Roman"/>
              <a:cs typeface="Times New Roman"/>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3051175" y="3832936"/>
            <a:ext cx="4105910" cy="1489710"/>
          </a:xfrm>
          <a:prstGeom prst="rect">
            <a:avLst/>
          </a:prstGeom>
        </p:spPr>
        <p:txBody>
          <a:bodyPr vert="horz" wrap="square" lIns="0" tIns="12700" rIns="0" bIns="0" rtlCol="0">
            <a:spAutoFit/>
          </a:bodyPr>
          <a:lstStyle/>
          <a:p>
            <a:pPr marL="12700">
              <a:lnSpc>
                <a:spcPct val="100000"/>
              </a:lnSpc>
              <a:spcBef>
                <a:spcPts val="100"/>
              </a:spcBef>
            </a:pPr>
            <a:r>
              <a:rPr sz="2400" spc="-5" dirty="0">
                <a:latin typeface="Times New Roman"/>
                <a:cs typeface="Times New Roman"/>
              </a:rPr>
              <a:t>Where:</a:t>
            </a:r>
            <a:endParaRPr sz="2400">
              <a:latin typeface="Times New Roman"/>
              <a:cs typeface="Times New Roman"/>
            </a:endParaRPr>
          </a:p>
          <a:p>
            <a:pPr marL="469900" marR="1713230">
              <a:lnSpc>
                <a:spcPct val="100000"/>
              </a:lnSpc>
              <a:spcBef>
                <a:spcPts val="5"/>
              </a:spcBef>
            </a:pPr>
            <a:r>
              <a:rPr sz="2400" dirty="0">
                <a:latin typeface="Times New Roman"/>
                <a:cs typeface="Times New Roman"/>
              </a:rPr>
              <a:t>r=</a:t>
            </a:r>
            <a:r>
              <a:rPr sz="2400" spc="-50" dirty="0">
                <a:latin typeface="Times New Roman"/>
                <a:cs typeface="Times New Roman"/>
              </a:rPr>
              <a:t> </a:t>
            </a:r>
            <a:r>
              <a:rPr sz="2400" dirty="0">
                <a:latin typeface="Times New Roman"/>
                <a:cs typeface="Times New Roman"/>
              </a:rPr>
              <a:t>discount</a:t>
            </a:r>
            <a:r>
              <a:rPr sz="2400" spc="-65" dirty="0">
                <a:latin typeface="Times New Roman"/>
                <a:cs typeface="Times New Roman"/>
              </a:rPr>
              <a:t> </a:t>
            </a:r>
            <a:r>
              <a:rPr sz="2400" dirty="0">
                <a:latin typeface="Times New Roman"/>
                <a:cs typeface="Times New Roman"/>
              </a:rPr>
              <a:t>rate </a:t>
            </a:r>
            <a:r>
              <a:rPr sz="2400" spc="-585" dirty="0">
                <a:latin typeface="Times New Roman"/>
                <a:cs typeface="Times New Roman"/>
              </a:rPr>
              <a:t> </a:t>
            </a:r>
            <a:r>
              <a:rPr sz="2400" dirty="0">
                <a:latin typeface="Times New Roman"/>
                <a:cs typeface="Times New Roman"/>
              </a:rPr>
              <a:t>t=</a:t>
            </a:r>
            <a:r>
              <a:rPr sz="2400" spc="-20" dirty="0">
                <a:latin typeface="Times New Roman"/>
                <a:cs typeface="Times New Roman"/>
              </a:rPr>
              <a:t> </a:t>
            </a:r>
            <a:r>
              <a:rPr sz="2400" dirty="0">
                <a:latin typeface="Times New Roman"/>
                <a:cs typeface="Times New Roman"/>
              </a:rPr>
              <a:t>year</a:t>
            </a:r>
            <a:endParaRPr sz="2400">
              <a:latin typeface="Times New Roman"/>
              <a:cs typeface="Times New Roman"/>
            </a:endParaRPr>
          </a:p>
          <a:p>
            <a:pPr marL="469900">
              <a:lnSpc>
                <a:spcPct val="100000"/>
              </a:lnSpc>
            </a:pPr>
            <a:r>
              <a:rPr sz="2400" dirty="0">
                <a:latin typeface="Times New Roman"/>
                <a:cs typeface="Times New Roman"/>
              </a:rPr>
              <a:t>n=</a:t>
            </a:r>
            <a:r>
              <a:rPr sz="2400" spc="-35" dirty="0">
                <a:latin typeface="Times New Roman"/>
                <a:cs typeface="Times New Roman"/>
              </a:rPr>
              <a:t> </a:t>
            </a:r>
            <a:r>
              <a:rPr sz="2400" dirty="0">
                <a:latin typeface="Times New Roman"/>
                <a:cs typeface="Times New Roman"/>
              </a:rPr>
              <a:t>analysis</a:t>
            </a:r>
            <a:r>
              <a:rPr sz="2400" spc="-40" dirty="0">
                <a:latin typeface="Times New Roman"/>
                <a:cs typeface="Times New Roman"/>
              </a:rPr>
              <a:t> </a:t>
            </a:r>
            <a:r>
              <a:rPr sz="2400" dirty="0">
                <a:latin typeface="Times New Roman"/>
                <a:cs typeface="Times New Roman"/>
              </a:rPr>
              <a:t>horizon</a:t>
            </a:r>
            <a:r>
              <a:rPr sz="2400" spc="-25" dirty="0">
                <a:latin typeface="Times New Roman"/>
                <a:cs typeface="Times New Roman"/>
              </a:rPr>
              <a:t> </a:t>
            </a:r>
            <a:r>
              <a:rPr sz="2400" dirty="0">
                <a:latin typeface="Times New Roman"/>
                <a:cs typeface="Times New Roman"/>
              </a:rPr>
              <a:t>(in</a:t>
            </a:r>
            <a:r>
              <a:rPr sz="2400" spc="-35" dirty="0">
                <a:latin typeface="Times New Roman"/>
                <a:cs typeface="Times New Roman"/>
              </a:rPr>
              <a:t> </a:t>
            </a:r>
            <a:r>
              <a:rPr sz="2400" dirty="0">
                <a:latin typeface="Times New Roman"/>
                <a:cs typeface="Times New Roman"/>
              </a:rPr>
              <a:t>years)</a:t>
            </a:r>
            <a:endParaRPr sz="2400">
              <a:latin typeface="Times New Roman"/>
              <a:cs typeface="Times New Roman"/>
            </a:endParaRPr>
          </a:p>
        </p:txBody>
      </p:sp>
      <p:pic>
        <p:nvPicPr>
          <p:cNvPr id="3" name="object 3"/>
          <p:cNvPicPr/>
          <p:nvPr/>
        </p:nvPicPr>
        <p:blipFill>
          <a:blip r:embed="rId2" cstate="print"/>
          <a:stretch>
            <a:fillRect/>
          </a:stretch>
        </p:blipFill>
        <p:spPr>
          <a:xfrm>
            <a:off x="2517491" y="2494552"/>
            <a:ext cx="4032817" cy="960507"/>
          </a:xfrm>
          <a:prstGeom prst="rect">
            <a:avLst/>
          </a:prstGeom>
        </p:spPr>
      </p:pic>
      <p:sp>
        <p:nvSpPr>
          <p:cNvPr id="4" name="object 4"/>
          <p:cNvSpPr txBox="1"/>
          <p:nvPr/>
        </p:nvSpPr>
        <p:spPr>
          <a:xfrm>
            <a:off x="459740" y="5972047"/>
            <a:ext cx="7976870" cy="269240"/>
          </a:xfrm>
          <a:prstGeom prst="rect">
            <a:avLst/>
          </a:prstGeom>
        </p:spPr>
        <p:txBody>
          <a:bodyPr vert="horz" wrap="square" lIns="0" tIns="12065" rIns="0" bIns="0" rtlCol="0">
            <a:spAutoFit/>
          </a:bodyPr>
          <a:lstStyle/>
          <a:p>
            <a:pPr marL="12700">
              <a:lnSpc>
                <a:spcPct val="100000"/>
              </a:lnSpc>
              <a:spcBef>
                <a:spcPts val="95"/>
              </a:spcBef>
            </a:pPr>
            <a:r>
              <a:rPr sz="1600" i="1" spc="-5" dirty="0">
                <a:latin typeface="Times New Roman"/>
                <a:cs typeface="Times New Roman"/>
              </a:rPr>
              <a:t>*</a:t>
            </a:r>
            <a:r>
              <a:rPr sz="1600" i="1" spc="5" dirty="0">
                <a:latin typeface="Times New Roman"/>
                <a:cs typeface="Times New Roman"/>
              </a:rPr>
              <a:t> </a:t>
            </a:r>
            <a:r>
              <a:rPr sz="1600" i="1" spc="-5" dirty="0">
                <a:latin typeface="Times New Roman"/>
                <a:cs typeface="Times New Roman"/>
              </a:rPr>
              <a:t>The</a:t>
            </a:r>
            <a:r>
              <a:rPr sz="1600" i="1" spc="5" dirty="0">
                <a:latin typeface="Times New Roman"/>
                <a:cs typeface="Times New Roman"/>
              </a:rPr>
              <a:t> </a:t>
            </a:r>
            <a:r>
              <a:rPr sz="1600" i="1" spc="-5" dirty="0">
                <a:latin typeface="Times New Roman"/>
                <a:cs typeface="Times New Roman"/>
              </a:rPr>
              <a:t>annual</a:t>
            </a:r>
            <a:r>
              <a:rPr sz="1600" i="1" spc="-15" dirty="0">
                <a:latin typeface="Times New Roman"/>
                <a:cs typeface="Times New Roman"/>
              </a:rPr>
              <a:t> </a:t>
            </a:r>
            <a:r>
              <a:rPr sz="1600" i="1" spc="-10" dirty="0">
                <a:latin typeface="Times New Roman"/>
                <a:cs typeface="Times New Roman"/>
              </a:rPr>
              <a:t>percentage</a:t>
            </a:r>
            <a:r>
              <a:rPr sz="1600" i="1" spc="25" dirty="0">
                <a:latin typeface="Times New Roman"/>
                <a:cs typeface="Times New Roman"/>
              </a:rPr>
              <a:t> </a:t>
            </a:r>
            <a:r>
              <a:rPr sz="1600" i="1" spc="-5" dirty="0">
                <a:latin typeface="Times New Roman"/>
                <a:cs typeface="Times New Roman"/>
              </a:rPr>
              <a:t>rate</a:t>
            </a:r>
            <a:r>
              <a:rPr sz="1600" i="1" spc="10" dirty="0">
                <a:latin typeface="Times New Roman"/>
                <a:cs typeface="Times New Roman"/>
              </a:rPr>
              <a:t> </a:t>
            </a:r>
            <a:r>
              <a:rPr sz="1600" i="1" spc="-5" dirty="0">
                <a:latin typeface="Times New Roman"/>
                <a:cs typeface="Times New Roman"/>
              </a:rPr>
              <a:t>that</a:t>
            </a:r>
            <a:r>
              <a:rPr sz="1600" i="1" spc="5" dirty="0">
                <a:latin typeface="Times New Roman"/>
                <a:cs typeface="Times New Roman"/>
              </a:rPr>
              <a:t> </a:t>
            </a:r>
            <a:r>
              <a:rPr sz="1600" i="1" spc="-5" dirty="0">
                <a:latin typeface="Times New Roman"/>
                <a:cs typeface="Times New Roman"/>
              </a:rPr>
              <a:t>an</a:t>
            </a:r>
            <a:r>
              <a:rPr sz="1600" i="1" spc="15" dirty="0">
                <a:latin typeface="Times New Roman"/>
                <a:cs typeface="Times New Roman"/>
              </a:rPr>
              <a:t> </a:t>
            </a:r>
            <a:r>
              <a:rPr sz="1600" i="1" spc="-5" dirty="0">
                <a:latin typeface="Times New Roman"/>
                <a:cs typeface="Times New Roman"/>
              </a:rPr>
              <a:t>amount</a:t>
            </a:r>
            <a:r>
              <a:rPr sz="1600" i="1" spc="-15" dirty="0">
                <a:latin typeface="Times New Roman"/>
                <a:cs typeface="Times New Roman"/>
              </a:rPr>
              <a:t> </a:t>
            </a:r>
            <a:r>
              <a:rPr sz="1600" i="1" spc="-5" dirty="0">
                <a:latin typeface="Times New Roman"/>
                <a:cs typeface="Times New Roman"/>
              </a:rPr>
              <a:t>of</a:t>
            </a:r>
            <a:r>
              <a:rPr sz="1600" i="1" spc="15" dirty="0">
                <a:latin typeface="Times New Roman"/>
                <a:cs typeface="Times New Roman"/>
              </a:rPr>
              <a:t> </a:t>
            </a:r>
            <a:r>
              <a:rPr sz="1600" i="1" spc="-5" dirty="0">
                <a:latin typeface="Times New Roman"/>
                <a:cs typeface="Times New Roman"/>
              </a:rPr>
              <a:t>money</a:t>
            </a:r>
            <a:r>
              <a:rPr sz="1600" i="1" dirty="0">
                <a:latin typeface="Times New Roman"/>
                <a:cs typeface="Times New Roman"/>
              </a:rPr>
              <a:t> </a:t>
            </a:r>
            <a:r>
              <a:rPr sz="1600" i="1" spc="-5" dirty="0">
                <a:latin typeface="Times New Roman"/>
                <a:cs typeface="Times New Roman"/>
              </a:rPr>
              <a:t>is</a:t>
            </a:r>
            <a:r>
              <a:rPr sz="1600" i="1" spc="15" dirty="0">
                <a:latin typeface="Times New Roman"/>
                <a:cs typeface="Times New Roman"/>
              </a:rPr>
              <a:t> </a:t>
            </a:r>
            <a:r>
              <a:rPr sz="1600" i="1" spc="-5" dirty="0">
                <a:latin typeface="Times New Roman"/>
                <a:cs typeface="Times New Roman"/>
              </a:rPr>
              <a:t>discounted</a:t>
            </a:r>
            <a:r>
              <a:rPr sz="1600" i="1" spc="10" dirty="0">
                <a:latin typeface="Times New Roman"/>
                <a:cs typeface="Times New Roman"/>
              </a:rPr>
              <a:t> </a:t>
            </a:r>
            <a:r>
              <a:rPr sz="1600" i="1" spc="-5" dirty="0">
                <a:latin typeface="Times New Roman"/>
                <a:cs typeface="Times New Roman"/>
              </a:rPr>
              <a:t>to</a:t>
            </a:r>
            <a:r>
              <a:rPr sz="1600" i="1" spc="15" dirty="0">
                <a:latin typeface="Times New Roman"/>
                <a:cs typeface="Times New Roman"/>
              </a:rPr>
              <a:t> </a:t>
            </a:r>
            <a:r>
              <a:rPr sz="1600" i="1" spc="-5" dirty="0">
                <a:latin typeface="Times New Roman"/>
                <a:cs typeface="Times New Roman"/>
              </a:rPr>
              <a:t>bring</a:t>
            </a:r>
            <a:r>
              <a:rPr sz="1600" i="1" spc="10" dirty="0">
                <a:latin typeface="Times New Roman"/>
                <a:cs typeface="Times New Roman"/>
              </a:rPr>
              <a:t> </a:t>
            </a:r>
            <a:r>
              <a:rPr sz="1600" i="1" spc="-5" dirty="0">
                <a:latin typeface="Times New Roman"/>
                <a:cs typeface="Times New Roman"/>
              </a:rPr>
              <a:t>it</a:t>
            </a:r>
            <a:r>
              <a:rPr sz="1600" i="1" spc="5" dirty="0">
                <a:latin typeface="Times New Roman"/>
                <a:cs typeface="Times New Roman"/>
              </a:rPr>
              <a:t> </a:t>
            </a:r>
            <a:r>
              <a:rPr sz="1600" i="1" spc="-5" dirty="0">
                <a:latin typeface="Times New Roman"/>
                <a:cs typeface="Times New Roman"/>
              </a:rPr>
              <a:t>to</a:t>
            </a:r>
            <a:r>
              <a:rPr sz="1600" i="1" spc="20" dirty="0">
                <a:latin typeface="Times New Roman"/>
                <a:cs typeface="Times New Roman"/>
              </a:rPr>
              <a:t> </a:t>
            </a:r>
            <a:r>
              <a:rPr sz="1600" i="1" spc="-5" dirty="0">
                <a:latin typeface="Times New Roman"/>
                <a:cs typeface="Times New Roman"/>
              </a:rPr>
              <a:t>a</a:t>
            </a:r>
            <a:r>
              <a:rPr sz="1600" i="1" spc="10" dirty="0">
                <a:latin typeface="Times New Roman"/>
                <a:cs typeface="Times New Roman"/>
              </a:rPr>
              <a:t> </a:t>
            </a:r>
            <a:r>
              <a:rPr sz="1600" i="1" spc="-10" dirty="0">
                <a:latin typeface="Times New Roman"/>
                <a:cs typeface="Times New Roman"/>
              </a:rPr>
              <a:t>present</a:t>
            </a:r>
            <a:r>
              <a:rPr sz="1600" i="1" spc="10" dirty="0">
                <a:latin typeface="Times New Roman"/>
                <a:cs typeface="Times New Roman"/>
              </a:rPr>
              <a:t> </a:t>
            </a:r>
            <a:r>
              <a:rPr sz="1600" i="1" spc="-5" dirty="0">
                <a:latin typeface="Times New Roman"/>
                <a:cs typeface="Times New Roman"/>
              </a:rPr>
              <a:t>value</a:t>
            </a:r>
            <a:endParaRPr sz="1600">
              <a:latin typeface="Times New Roman"/>
              <a:cs typeface="Times New Roman"/>
            </a:endParaRPr>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50"/>
              </a:lnSpc>
            </a:pPr>
            <a:fld id="{81D60167-4931-47E6-BA6A-407CBD079E47}" type="slidenum">
              <a:rPr dirty="0"/>
              <a:t>35</a:t>
            </a:fld>
            <a:endParaRPr dirty="0"/>
          </a:p>
        </p:txBody>
      </p:sp>
      <p:sp>
        <p:nvSpPr>
          <p:cNvPr id="5" name="object 5"/>
          <p:cNvSpPr txBox="1"/>
          <p:nvPr/>
        </p:nvSpPr>
        <p:spPr>
          <a:xfrm>
            <a:off x="529539" y="919988"/>
            <a:ext cx="6975475" cy="928369"/>
          </a:xfrm>
          <a:prstGeom prst="rect">
            <a:avLst/>
          </a:prstGeom>
        </p:spPr>
        <p:txBody>
          <a:bodyPr vert="horz" wrap="square" lIns="0" tIns="13335" rIns="0" bIns="0" rtlCol="0">
            <a:spAutoFit/>
          </a:bodyPr>
          <a:lstStyle/>
          <a:p>
            <a:pPr marL="469900" indent="-457834">
              <a:lnSpc>
                <a:spcPts val="3550"/>
              </a:lnSpc>
              <a:spcBef>
                <a:spcPts val="105"/>
              </a:spcBef>
              <a:buFont typeface="Arial MT"/>
              <a:buChar char="•"/>
              <a:tabLst>
                <a:tab pos="469900" algn="l"/>
                <a:tab pos="470534" algn="l"/>
              </a:tabLst>
            </a:pPr>
            <a:r>
              <a:rPr sz="3200" spc="-35" dirty="0">
                <a:solidFill>
                  <a:srgbClr val="0D0D0D"/>
                </a:solidFill>
                <a:latin typeface="Times New Roman"/>
                <a:cs typeface="Times New Roman"/>
              </a:rPr>
              <a:t>NPV</a:t>
            </a:r>
            <a:r>
              <a:rPr sz="3200" spc="-180" dirty="0">
                <a:solidFill>
                  <a:srgbClr val="0D0D0D"/>
                </a:solidFill>
                <a:latin typeface="Times New Roman"/>
                <a:cs typeface="Times New Roman"/>
              </a:rPr>
              <a:t> </a:t>
            </a:r>
            <a:r>
              <a:rPr sz="3200" spc="-30" dirty="0">
                <a:solidFill>
                  <a:srgbClr val="0D0D0D"/>
                </a:solidFill>
                <a:latin typeface="Times New Roman"/>
                <a:cs typeface="Times New Roman"/>
              </a:rPr>
              <a:t>can</a:t>
            </a:r>
            <a:r>
              <a:rPr sz="3200" spc="-114" dirty="0">
                <a:solidFill>
                  <a:srgbClr val="0D0D0D"/>
                </a:solidFill>
                <a:latin typeface="Times New Roman"/>
                <a:cs typeface="Times New Roman"/>
              </a:rPr>
              <a:t> </a:t>
            </a:r>
            <a:r>
              <a:rPr sz="3200" spc="-25" dirty="0">
                <a:solidFill>
                  <a:srgbClr val="0D0D0D"/>
                </a:solidFill>
                <a:latin typeface="Times New Roman"/>
                <a:cs typeface="Times New Roman"/>
              </a:rPr>
              <a:t>be</a:t>
            </a:r>
            <a:r>
              <a:rPr sz="3200" spc="-100" dirty="0">
                <a:solidFill>
                  <a:srgbClr val="0D0D0D"/>
                </a:solidFill>
                <a:latin typeface="Times New Roman"/>
                <a:cs typeface="Times New Roman"/>
              </a:rPr>
              <a:t> </a:t>
            </a:r>
            <a:r>
              <a:rPr sz="3200" spc="-45" dirty="0">
                <a:solidFill>
                  <a:srgbClr val="0D0D0D"/>
                </a:solidFill>
                <a:latin typeface="Times New Roman"/>
                <a:cs typeface="Times New Roman"/>
              </a:rPr>
              <a:t>computed</a:t>
            </a:r>
            <a:r>
              <a:rPr sz="3200" spc="-135" dirty="0">
                <a:solidFill>
                  <a:srgbClr val="0D0D0D"/>
                </a:solidFill>
                <a:latin typeface="Times New Roman"/>
                <a:cs typeface="Times New Roman"/>
              </a:rPr>
              <a:t> </a:t>
            </a:r>
            <a:r>
              <a:rPr sz="3200" spc="-40" dirty="0">
                <a:solidFill>
                  <a:srgbClr val="0D0D0D"/>
                </a:solidFill>
                <a:latin typeface="Times New Roman"/>
                <a:cs typeface="Times New Roman"/>
              </a:rPr>
              <a:t>using</a:t>
            </a:r>
            <a:r>
              <a:rPr sz="3200" spc="-125" dirty="0">
                <a:solidFill>
                  <a:srgbClr val="0D0D0D"/>
                </a:solidFill>
                <a:latin typeface="Times New Roman"/>
                <a:cs typeface="Times New Roman"/>
              </a:rPr>
              <a:t> </a:t>
            </a:r>
            <a:r>
              <a:rPr sz="3200" spc="-35" dirty="0">
                <a:solidFill>
                  <a:srgbClr val="0D0D0D"/>
                </a:solidFill>
                <a:latin typeface="Times New Roman"/>
                <a:cs typeface="Times New Roman"/>
              </a:rPr>
              <a:t>the</a:t>
            </a:r>
            <a:r>
              <a:rPr sz="3200" spc="-110" dirty="0">
                <a:solidFill>
                  <a:srgbClr val="0D0D0D"/>
                </a:solidFill>
                <a:latin typeface="Times New Roman"/>
                <a:cs typeface="Times New Roman"/>
              </a:rPr>
              <a:t> </a:t>
            </a:r>
            <a:r>
              <a:rPr sz="2800" spc="-45" dirty="0">
                <a:solidFill>
                  <a:srgbClr val="0D0D0D"/>
                </a:solidFill>
                <a:latin typeface="Times New Roman"/>
                <a:cs typeface="Times New Roman"/>
              </a:rPr>
              <a:t>following</a:t>
            </a:r>
            <a:endParaRPr sz="2800" dirty="0">
              <a:latin typeface="Times New Roman"/>
              <a:cs typeface="Times New Roman"/>
            </a:endParaRPr>
          </a:p>
          <a:p>
            <a:pPr marL="469900">
              <a:lnSpc>
                <a:spcPts val="3550"/>
              </a:lnSpc>
            </a:pPr>
            <a:r>
              <a:rPr lang="en-US" sz="3200" spc="-45" dirty="0">
                <a:solidFill>
                  <a:srgbClr val="0D0D0D"/>
                </a:solidFill>
                <a:latin typeface="Times New Roman"/>
                <a:cs typeface="Times New Roman"/>
              </a:rPr>
              <a:t>F</a:t>
            </a:r>
            <a:r>
              <a:rPr sz="3200" spc="-45" dirty="0">
                <a:solidFill>
                  <a:srgbClr val="0D0D0D"/>
                </a:solidFill>
                <a:latin typeface="Times New Roman"/>
                <a:cs typeface="Times New Roman"/>
              </a:rPr>
              <a:t>ormula</a:t>
            </a:r>
            <a:r>
              <a:rPr lang="en-US" sz="3200" spc="-45" dirty="0">
                <a:solidFill>
                  <a:srgbClr val="0D0D0D"/>
                </a:solidFill>
                <a:latin typeface="Times New Roman"/>
                <a:cs typeface="Times New Roman"/>
              </a:rPr>
              <a:t>.</a:t>
            </a:r>
            <a:endParaRPr sz="3200" dirty="0">
              <a:latin typeface="Times New Roman"/>
              <a:cs typeface="Times New Roman"/>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46710" y="1609091"/>
            <a:ext cx="8450580" cy="5152644"/>
            <a:chOff x="387095" y="1613890"/>
            <a:chExt cx="8450580" cy="5152644"/>
          </a:xfrm>
        </p:grpSpPr>
        <p:sp>
          <p:nvSpPr>
            <p:cNvPr id="3" name="object 3"/>
            <p:cNvSpPr/>
            <p:nvPr/>
          </p:nvSpPr>
          <p:spPr>
            <a:xfrm>
              <a:off x="894587" y="1737360"/>
              <a:ext cx="7475220" cy="0"/>
            </a:xfrm>
            <a:custGeom>
              <a:avLst/>
              <a:gdLst/>
              <a:ahLst/>
              <a:cxnLst/>
              <a:rect l="l" t="t" r="r" b="b"/>
              <a:pathLst>
                <a:path w="7475220">
                  <a:moveTo>
                    <a:pt x="0" y="0"/>
                  </a:moveTo>
                  <a:lnTo>
                    <a:pt x="7475219" y="0"/>
                  </a:lnTo>
                </a:path>
              </a:pathLst>
            </a:custGeom>
            <a:ln w="6096">
              <a:solidFill>
                <a:srgbClr val="7E7E7E"/>
              </a:solidFill>
            </a:ln>
          </p:spPr>
          <p:txBody>
            <a:bodyPr wrap="square" lIns="0" tIns="0" rIns="0" bIns="0" rtlCol="0"/>
            <a:lstStyle/>
            <a:p>
              <a:endParaRPr/>
            </a:p>
          </p:txBody>
        </p:sp>
        <p:pic>
          <p:nvPicPr>
            <p:cNvPr id="4" name="object 4"/>
            <p:cNvPicPr/>
            <p:nvPr/>
          </p:nvPicPr>
          <p:blipFill>
            <a:blip r:embed="rId2" cstate="print"/>
            <a:stretch>
              <a:fillRect/>
            </a:stretch>
          </p:blipFill>
          <p:spPr>
            <a:xfrm>
              <a:off x="387095" y="1613890"/>
              <a:ext cx="8450580" cy="5152644"/>
            </a:xfrm>
            <a:prstGeom prst="rect">
              <a:avLst/>
            </a:prstGeom>
          </p:spPr>
        </p:pic>
        <p:pic>
          <p:nvPicPr>
            <p:cNvPr id="5" name="object 5"/>
            <p:cNvPicPr/>
            <p:nvPr/>
          </p:nvPicPr>
          <p:blipFill>
            <a:blip r:embed="rId3" cstate="print"/>
            <a:stretch>
              <a:fillRect/>
            </a:stretch>
          </p:blipFill>
          <p:spPr>
            <a:xfrm>
              <a:off x="579119" y="1757399"/>
              <a:ext cx="8080248" cy="4782312"/>
            </a:xfrm>
            <a:prstGeom prst="rect">
              <a:avLst/>
            </a:prstGeom>
          </p:spPr>
        </p:pic>
      </p:grpSp>
      <p:sp>
        <p:nvSpPr>
          <p:cNvPr id="6" name="object 6"/>
          <p:cNvSpPr txBox="1">
            <a:spLocks noGrp="1"/>
          </p:cNvSpPr>
          <p:nvPr>
            <p:ph type="title"/>
          </p:nvPr>
        </p:nvSpPr>
        <p:spPr>
          <a:xfrm>
            <a:off x="1374394" y="905078"/>
            <a:ext cx="4654550" cy="574675"/>
          </a:xfrm>
          <a:prstGeom prst="rect">
            <a:avLst/>
          </a:prstGeom>
        </p:spPr>
        <p:txBody>
          <a:bodyPr vert="horz" wrap="square" lIns="0" tIns="12700" rIns="0" bIns="0" rtlCol="0">
            <a:spAutoFit/>
          </a:bodyPr>
          <a:lstStyle/>
          <a:p>
            <a:pPr marL="12700">
              <a:lnSpc>
                <a:spcPct val="100000"/>
              </a:lnSpc>
              <a:spcBef>
                <a:spcPts val="100"/>
              </a:spcBef>
            </a:pPr>
            <a:r>
              <a:rPr sz="3600" spc="-135" dirty="0"/>
              <a:t>N</a:t>
            </a:r>
            <a:r>
              <a:rPr sz="3600" spc="-215" dirty="0"/>
              <a:t>e</a:t>
            </a:r>
            <a:r>
              <a:rPr sz="3600" spc="110" dirty="0"/>
              <a:t>t</a:t>
            </a:r>
            <a:r>
              <a:rPr sz="3600" spc="-145" dirty="0"/>
              <a:t> </a:t>
            </a:r>
            <a:r>
              <a:rPr sz="3600" spc="-90" dirty="0"/>
              <a:t>p</a:t>
            </a:r>
            <a:r>
              <a:rPr sz="3600" spc="175" dirty="0"/>
              <a:t>r</a:t>
            </a:r>
            <a:r>
              <a:rPr sz="3600" spc="-215" dirty="0"/>
              <a:t>e</a:t>
            </a:r>
            <a:r>
              <a:rPr sz="3600" spc="-195" dirty="0"/>
              <a:t>s</a:t>
            </a:r>
            <a:r>
              <a:rPr sz="3600" spc="-215" dirty="0"/>
              <a:t>e</a:t>
            </a:r>
            <a:r>
              <a:rPr sz="3600" spc="75" dirty="0"/>
              <a:t>n</a:t>
            </a:r>
            <a:r>
              <a:rPr sz="3600" spc="110" dirty="0"/>
              <a:t>t</a:t>
            </a:r>
            <a:r>
              <a:rPr sz="3600" spc="-155" dirty="0"/>
              <a:t> </a:t>
            </a:r>
            <a:r>
              <a:rPr sz="3600" spc="-295" dirty="0"/>
              <a:t>v</a:t>
            </a:r>
            <a:r>
              <a:rPr sz="3600" spc="30" dirty="0"/>
              <a:t>a</a:t>
            </a:r>
            <a:r>
              <a:rPr sz="3600" spc="95" dirty="0"/>
              <a:t>l</a:t>
            </a:r>
            <a:r>
              <a:rPr sz="3600" spc="20" dirty="0"/>
              <a:t>u</a:t>
            </a:r>
            <a:r>
              <a:rPr sz="3600" spc="-165" dirty="0"/>
              <a:t>e</a:t>
            </a:r>
            <a:r>
              <a:rPr sz="3600" spc="-145" dirty="0"/>
              <a:t> </a:t>
            </a:r>
            <a:r>
              <a:rPr sz="3600" spc="-200" dirty="0"/>
              <a:t>e</a:t>
            </a:r>
            <a:r>
              <a:rPr sz="3600" spc="-125" dirty="0"/>
              <a:t>x</a:t>
            </a:r>
            <a:r>
              <a:rPr sz="3600" spc="20" dirty="0"/>
              <a:t>a</a:t>
            </a:r>
            <a:r>
              <a:rPr sz="3600" spc="-120" dirty="0"/>
              <a:t>m</a:t>
            </a:r>
            <a:r>
              <a:rPr sz="3600" spc="-100" dirty="0"/>
              <a:t>p</a:t>
            </a:r>
            <a:r>
              <a:rPr sz="3600" spc="85" dirty="0"/>
              <a:t>l</a:t>
            </a:r>
            <a:r>
              <a:rPr sz="3600" spc="-165" dirty="0"/>
              <a:t>e</a:t>
            </a:r>
            <a:endParaRPr sz="3600"/>
          </a:p>
        </p:txBody>
      </p:sp>
      <p:sp>
        <p:nvSpPr>
          <p:cNvPr id="8" name="object 8"/>
          <p:cNvSpPr txBox="1">
            <a:spLocks noGrp="1"/>
          </p:cNvSpPr>
          <p:nvPr>
            <p:ph type="sldNum" sz="quarter" idx="7"/>
          </p:nvPr>
        </p:nvSpPr>
        <p:spPr>
          <a:prstGeom prst="rect">
            <a:avLst/>
          </a:prstGeom>
        </p:spPr>
        <p:txBody>
          <a:bodyPr vert="horz" wrap="square" lIns="0" tIns="0" rIns="0" bIns="0" rtlCol="0">
            <a:spAutoFit/>
          </a:bodyPr>
          <a:lstStyle/>
          <a:p>
            <a:pPr marL="38100">
              <a:lnSpc>
                <a:spcPts val="1250"/>
              </a:lnSpc>
            </a:pPr>
            <a:fld id="{81D60167-4931-47E6-BA6A-407CBD079E47}" type="slidenum">
              <a:rPr dirty="0"/>
              <a:t>36</a:t>
            </a:fld>
            <a:endParaRPr dirty="0"/>
          </a:p>
        </p:txBody>
      </p:sp>
      <p:sp>
        <p:nvSpPr>
          <p:cNvPr id="7" name="object 7"/>
          <p:cNvSpPr txBox="1"/>
          <p:nvPr/>
        </p:nvSpPr>
        <p:spPr>
          <a:xfrm>
            <a:off x="7150607" y="3215639"/>
            <a:ext cx="1752600" cy="2033270"/>
          </a:xfrm>
          <a:prstGeom prst="rect">
            <a:avLst/>
          </a:prstGeom>
          <a:solidFill>
            <a:srgbClr val="0E6EC5"/>
          </a:solidFill>
        </p:spPr>
        <p:txBody>
          <a:bodyPr vert="horz" wrap="square" lIns="0" tIns="39370" rIns="0" bIns="0" rtlCol="0">
            <a:spAutoFit/>
          </a:bodyPr>
          <a:lstStyle/>
          <a:p>
            <a:pPr marL="387985" marR="379730" indent="34925" algn="just">
              <a:lnSpc>
                <a:spcPct val="100000"/>
              </a:lnSpc>
              <a:spcBef>
                <a:spcPts val="310"/>
              </a:spcBef>
            </a:pPr>
            <a:r>
              <a:rPr sz="1800" b="1" spc="-5" dirty="0">
                <a:solidFill>
                  <a:srgbClr val="FFFFFF"/>
                </a:solidFill>
                <a:latin typeface="Times New Roman"/>
                <a:cs typeface="Times New Roman"/>
              </a:rPr>
              <a:t>Note that </a:t>
            </a:r>
            <a:r>
              <a:rPr sz="1800" b="1" spc="-434" dirty="0">
                <a:solidFill>
                  <a:srgbClr val="FFFFFF"/>
                </a:solidFill>
                <a:latin typeface="Times New Roman"/>
                <a:cs typeface="Times New Roman"/>
              </a:rPr>
              <a:t> </a:t>
            </a:r>
            <a:r>
              <a:rPr sz="1800" b="1" spc="-5" dirty="0">
                <a:solidFill>
                  <a:srgbClr val="FFFFFF"/>
                </a:solidFill>
                <a:latin typeface="Times New Roman"/>
                <a:cs typeface="Times New Roman"/>
              </a:rPr>
              <a:t>totals </a:t>
            </a:r>
            <a:r>
              <a:rPr sz="1800" b="1" spc="-15" dirty="0">
                <a:solidFill>
                  <a:srgbClr val="FFFFFF"/>
                </a:solidFill>
                <a:latin typeface="Times New Roman"/>
                <a:cs typeface="Times New Roman"/>
              </a:rPr>
              <a:t>are </a:t>
            </a:r>
            <a:r>
              <a:rPr sz="1800" b="1" spc="-10" dirty="0">
                <a:solidFill>
                  <a:srgbClr val="FFFFFF"/>
                </a:solidFill>
                <a:latin typeface="Times New Roman"/>
                <a:cs typeface="Times New Roman"/>
              </a:rPr>
              <a:t> </a:t>
            </a:r>
            <a:r>
              <a:rPr sz="1800" b="1" spc="-5" dirty="0">
                <a:solidFill>
                  <a:srgbClr val="FFFFFF"/>
                </a:solidFill>
                <a:latin typeface="Times New Roman"/>
                <a:cs typeface="Times New Roman"/>
              </a:rPr>
              <a:t>equal,</a:t>
            </a:r>
            <a:r>
              <a:rPr sz="1800" b="1" spc="-65" dirty="0">
                <a:solidFill>
                  <a:srgbClr val="FFFFFF"/>
                </a:solidFill>
                <a:latin typeface="Times New Roman"/>
                <a:cs typeface="Times New Roman"/>
              </a:rPr>
              <a:t> </a:t>
            </a:r>
            <a:r>
              <a:rPr sz="1800" b="1" spc="-10" dirty="0">
                <a:solidFill>
                  <a:srgbClr val="FFFFFF"/>
                </a:solidFill>
                <a:latin typeface="Times New Roman"/>
                <a:cs typeface="Times New Roman"/>
              </a:rPr>
              <a:t>but </a:t>
            </a:r>
            <a:r>
              <a:rPr sz="1800" b="1" spc="-440" dirty="0">
                <a:solidFill>
                  <a:srgbClr val="FFFFFF"/>
                </a:solidFill>
                <a:latin typeface="Times New Roman"/>
                <a:cs typeface="Times New Roman"/>
              </a:rPr>
              <a:t> </a:t>
            </a:r>
            <a:r>
              <a:rPr sz="1800" b="1" spc="-5" dirty="0">
                <a:solidFill>
                  <a:srgbClr val="FFFFFF"/>
                </a:solidFill>
                <a:latin typeface="Times New Roman"/>
                <a:cs typeface="Times New Roman"/>
              </a:rPr>
              <a:t>NPVs</a:t>
            </a:r>
            <a:r>
              <a:rPr sz="1800" b="1" spc="-45" dirty="0">
                <a:solidFill>
                  <a:srgbClr val="FFFFFF"/>
                </a:solidFill>
                <a:latin typeface="Times New Roman"/>
                <a:cs typeface="Times New Roman"/>
              </a:rPr>
              <a:t> </a:t>
            </a:r>
            <a:r>
              <a:rPr sz="1800" b="1" spc="-15" dirty="0">
                <a:solidFill>
                  <a:srgbClr val="FFFFFF"/>
                </a:solidFill>
                <a:latin typeface="Times New Roman"/>
                <a:cs typeface="Times New Roman"/>
              </a:rPr>
              <a:t>are</a:t>
            </a:r>
            <a:endParaRPr sz="1800">
              <a:latin typeface="Times New Roman"/>
              <a:cs typeface="Times New Roman"/>
            </a:endParaRPr>
          </a:p>
          <a:p>
            <a:pPr marL="184150" marR="177165" algn="ctr">
              <a:lnSpc>
                <a:spcPct val="100000"/>
              </a:lnSpc>
              <a:spcBef>
                <a:spcPts val="5"/>
              </a:spcBef>
            </a:pPr>
            <a:r>
              <a:rPr sz="1800" b="1" spc="-5" dirty="0">
                <a:solidFill>
                  <a:srgbClr val="FFFFFF"/>
                </a:solidFill>
                <a:latin typeface="Times New Roman"/>
                <a:cs typeface="Times New Roman"/>
              </a:rPr>
              <a:t>not</a:t>
            </a:r>
            <a:r>
              <a:rPr sz="1800" b="1" spc="-30" dirty="0">
                <a:solidFill>
                  <a:srgbClr val="FFFFFF"/>
                </a:solidFill>
                <a:latin typeface="Times New Roman"/>
                <a:cs typeface="Times New Roman"/>
              </a:rPr>
              <a:t> </a:t>
            </a:r>
            <a:r>
              <a:rPr sz="1800" b="1" spc="-5" dirty="0">
                <a:solidFill>
                  <a:srgbClr val="FFFFFF"/>
                </a:solidFill>
                <a:latin typeface="Times New Roman"/>
                <a:cs typeface="Times New Roman"/>
              </a:rPr>
              <a:t>because</a:t>
            </a:r>
            <a:r>
              <a:rPr sz="1800" b="1" spc="-30" dirty="0">
                <a:solidFill>
                  <a:srgbClr val="FFFFFF"/>
                </a:solidFill>
                <a:latin typeface="Times New Roman"/>
                <a:cs typeface="Times New Roman"/>
              </a:rPr>
              <a:t> </a:t>
            </a:r>
            <a:r>
              <a:rPr sz="1800" b="1" dirty="0">
                <a:solidFill>
                  <a:srgbClr val="FFFFFF"/>
                </a:solidFill>
                <a:latin typeface="Times New Roman"/>
                <a:cs typeface="Times New Roman"/>
              </a:rPr>
              <a:t>of </a:t>
            </a:r>
            <a:r>
              <a:rPr sz="1800" b="1" spc="-440" dirty="0">
                <a:solidFill>
                  <a:srgbClr val="FFFFFF"/>
                </a:solidFill>
                <a:latin typeface="Times New Roman"/>
                <a:cs typeface="Times New Roman"/>
              </a:rPr>
              <a:t> </a:t>
            </a:r>
            <a:r>
              <a:rPr sz="1800" b="1" spc="-5" dirty="0">
                <a:solidFill>
                  <a:srgbClr val="FFFFFF"/>
                </a:solidFill>
                <a:latin typeface="Times New Roman"/>
                <a:cs typeface="Times New Roman"/>
              </a:rPr>
              <a:t>the </a:t>
            </a:r>
            <a:r>
              <a:rPr sz="1800" b="1" dirty="0">
                <a:solidFill>
                  <a:srgbClr val="FFFFFF"/>
                </a:solidFill>
                <a:latin typeface="Times New Roman"/>
                <a:cs typeface="Times New Roman"/>
              </a:rPr>
              <a:t>time value </a:t>
            </a:r>
            <a:r>
              <a:rPr sz="1800" b="1" spc="-434" dirty="0">
                <a:solidFill>
                  <a:srgbClr val="FFFFFF"/>
                </a:solidFill>
                <a:latin typeface="Times New Roman"/>
                <a:cs typeface="Times New Roman"/>
              </a:rPr>
              <a:t> </a:t>
            </a:r>
            <a:r>
              <a:rPr sz="1800" b="1" dirty="0">
                <a:solidFill>
                  <a:srgbClr val="FFFFFF"/>
                </a:solidFill>
                <a:latin typeface="Times New Roman"/>
                <a:cs typeface="Times New Roman"/>
              </a:rPr>
              <a:t>of</a:t>
            </a:r>
            <a:r>
              <a:rPr sz="1800" b="1" spc="-15" dirty="0">
                <a:solidFill>
                  <a:srgbClr val="FFFFFF"/>
                </a:solidFill>
                <a:latin typeface="Times New Roman"/>
                <a:cs typeface="Times New Roman"/>
              </a:rPr>
              <a:t> money.</a:t>
            </a:r>
            <a:endParaRPr sz="1800">
              <a:latin typeface="Times New Roman"/>
              <a:cs typeface="Times New Roman"/>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94588" y="1737360"/>
            <a:ext cx="7475220" cy="0"/>
          </a:xfrm>
          <a:custGeom>
            <a:avLst/>
            <a:gdLst/>
            <a:ahLst/>
            <a:cxnLst/>
            <a:rect l="l" t="t" r="r" b="b"/>
            <a:pathLst>
              <a:path w="7475220">
                <a:moveTo>
                  <a:pt x="0" y="0"/>
                </a:moveTo>
                <a:lnTo>
                  <a:pt x="7475219" y="0"/>
                </a:lnTo>
              </a:path>
            </a:pathLst>
          </a:custGeom>
          <a:ln w="6096">
            <a:solidFill>
              <a:srgbClr val="7E7E7E"/>
            </a:solidFill>
          </a:ln>
        </p:spPr>
        <p:txBody>
          <a:bodyPr wrap="square" lIns="0" tIns="0" rIns="0" bIns="0" rtlCol="0"/>
          <a:lstStyle/>
          <a:p>
            <a:endParaRPr/>
          </a:p>
        </p:txBody>
      </p:sp>
      <p:sp>
        <p:nvSpPr>
          <p:cNvPr id="3" name="object 3"/>
          <p:cNvSpPr txBox="1">
            <a:spLocks noGrp="1"/>
          </p:cNvSpPr>
          <p:nvPr>
            <p:ph type="title"/>
          </p:nvPr>
        </p:nvSpPr>
        <p:spPr>
          <a:xfrm>
            <a:off x="993444" y="1044702"/>
            <a:ext cx="4372610" cy="635000"/>
          </a:xfrm>
          <a:prstGeom prst="rect">
            <a:avLst/>
          </a:prstGeom>
        </p:spPr>
        <p:txBody>
          <a:bodyPr vert="horz" wrap="square" lIns="0" tIns="12065" rIns="0" bIns="0" rtlCol="0">
            <a:spAutoFit/>
          </a:bodyPr>
          <a:lstStyle/>
          <a:p>
            <a:pPr marL="12700">
              <a:lnSpc>
                <a:spcPct val="100000"/>
              </a:lnSpc>
              <a:spcBef>
                <a:spcPts val="95"/>
              </a:spcBef>
            </a:pPr>
            <a:r>
              <a:rPr sz="4000" spc="45" dirty="0"/>
              <a:t>Return</a:t>
            </a:r>
            <a:r>
              <a:rPr sz="4000" spc="-180" dirty="0"/>
              <a:t> </a:t>
            </a:r>
            <a:r>
              <a:rPr sz="4000" spc="-55" dirty="0"/>
              <a:t>on</a:t>
            </a:r>
            <a:r>
              <a:rPr sz="4000" spc="-140" dirty="0"/>
              <a:t> </a:t>
            </a:r>
            <a:r>
              <a:rPr sz="4000" spc="-40" dirty="0"/>
              <a:t>Investment</a:t>
            </a:r>
            <a:endParaRPr sz="4000" dirty="0"/>
          </a:p>
        </p:txBody>
      </p:sp>
      <p:pic>
        <p:nvPicPr>
          <p:cNvPr id="4" name="object 4"/>
          <p:cNvPicPr/>
          <p:nvPr/>
        </p:nvPicPr>
        <p:blipFill>
          <a:blip r:embed="rId2" cstate="print"/>
          <a:stretch>
            <a:fillRect/>
          </a:stretch>
        </p:blipFill>
        <p:spPr>
          <a:xfrm>
            <a:off x="777275" y="2048076"/>
            <a:ext cx="7726632" cy="4285854"/>
          </a:xfrm>
          <a:prstGeom prst="rect">
            <a:avLst/>
          </a:prstGeom>
        </p:spPr>
      </p:pic>
      <p:sp>
        <p:nvSpPr>
          <p:cNvPr id="5" name="object 5"/>
          <p:cNvSpPr txBox="1"/>
          <p:nvPr/>
        </p:nvSpPr>
        <p:spPr>
          <a:xfrm>
            <a:off x="5718428" y="3986021"/>
            <a:ext cx="835660" cy="391160"/>
          </a:xfrm>
          <a:prstGeom prst="rect">
            <a:avLst/>
          </a:prstGeom>
        </p:spPr>
        <p:txBody>
          <a:bodyPr vert="horz" wrap="square" lIns="0" tIns="12700" rIns="0" bIns="0" rtlCol="0">
            <a:spAutoFit/>
          </a:bodyPr>
          <a:lstStyle/>
          <a:p>
            <a:pPr marL="12700">
              <a:lnSpc>
                <a:spcPct val="100000"/>
              </a:lnSpc>
              <a:spcBef>
                <a:spcPts val="100"/>
              </a:spcBef>
            </a:pPr>
            <a:r>
              <a:rPr sz="2400" spc="-25" dirty="0">
                <a:latin typeface="Times New Roman"/>
                <a:cs typeface="Times New Roman"/>
              </a:rPr>
              <a:t>W</a:t>
            </a:r>
            <a:r>
              <a:rPr sz="2400" dirty="0">
                <a:latin typeface="Times New Roman"/>
                <a:cs typeface="Times New Roman"/>
              </a:rPr>
              <a:t>here</a:t>
            </a:r>
            <a:endParaRPr sz="2400">
              <a:latin typeface="Times New Roman"/>
              <a:cs typeface="Times New Roman"/>
            </a:endParaRPr>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250"/>
              </a:lnSpc>
            </a:pPr>
            <a:fld id="{81D60167-4931-47E6-BA6A-407CBD079E47}" type="slidenum">
              <a:rPr dirty="0"/>
              <a:t>37</a:t>
            </a:fld>
            <a:endParaRPr dirty="0"/>
          </a:p>
        </p:txBody>
      </p:sp>
      <p:sp>
        <p:nvSpPr>
          <p:cNvPr id="6" name="object 6"/>
          <p:cNvSpPr txBox="1"/>
          <p:nvPr/>
        </p:nvSpPr>
        <p:spPr>
          <a:xfrm>
            <a:off x="6833317" y="3986021"/>
            <a:ext cx="903605" cy="756920"/>
          </a:xfrm>
          <a:prstGeom prst="rect">
            <a:avLst/>
          </a:prstGeom>
        </p:spPr>
        <p:txBody>
          <a:bodyPr vert="horz" wrap="square" lIns="0" tIns="12700" rIns="0" bIns="0" rtlCol="0">
            <a:spAutoFit/>
          </a:bodyPr>
          <a:lstStyle/>
          <a:p>
            <a:pPr marL="40640" marR="5080" indent="-28575">
              <a:lnSpc>
                <a:spcPct val="100000"/>
              </a:lnSpc>
              <a:spcBef>
                <a:spcPts val="100"/>
              </a:spcBef>
            </a:pPr>
            <a:r>
              <a:rPr sz="2400" dirty="0">
                <a:latin typeface="Times New Roman"/>
                <a:cs typeface="Times New Roman"/>
              </a:rPr>
              <a:t>r= rate </a:t>
            </a:r>
            <a:r>
              <a:rPr sz="2400" spc="-585" dirty="0">
                <a:latin typeface="Times New Roman"/>
                <a:cs typeface="Times New Roman"/>
              </a:rPr>
              <a:t> </a:t>
            </a:r>
            <a:r>
              <a:rPr sz="2400" dirty="0">
                <a:latin typeface="Times New Roman"/>
                <a:cs typeface="Times New Roman"/>
              </a:rPr>
              <a:t>y=year</a:t>
            </a:r>
            <a:endParaRPr sz="2400">
              <a:latin typeface="Times New Roman"/>
              <a:cs typeface="Times New Roman"/>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94588" y="1737360"/>
            <a:ext cx="7475220" cy="0"/>
          </a:xfrm>
          <a:custGeom>
            <a:avLst/>
            <a:gdLst/>
            <a:ahLst/>
            <a:cxnLst/>
            <a:rect l="l" t="t" r="r" b="b"/>
            <a:pathLst>
              <a:path w="7475220">
                <a:moveTo>
                  <a:pt x="0" y="0"/>
                </a:moveTo>
                <a:lnTo>
                  <a:pt x="7475219" y="0"/>
                </a:lnTo>
              </a:path>
            </a:pathLst>
          </a:custGeom>
          <a:ln w="6096">
            <a:solidFill>
              <a:srgbClr val="7E7E7E"/>
            </a:solidFill>
          </a:ln>
        </p:spPr>
        <p:txBody>
          <a:bodyPr wrap="square" lIns="0" tIns="0" rIns="0" bIns="0" rtlCol="0"/>
          <a:lstStyle/>
          <a:p>
            <a:endParaRPr/>
          </a:p>
        </p:txBody>
      </p:sp>
      <p:sp>
        <p:nvSpPr>
          <p:cNvPr id="3" name="object 3"/>
          <p:cNvSpPr txBox="1">
            <a:spLocks noGrp="1"/>
          </p:cNvSpPr>
          <p:nvPr>
            <p:ph type="title"/>
          </p:nvPr>
        </p:nvSpPr>
        <p:spPr>
          <a:xfrm>
            <a:off x="894588" y="685800"/>
            <a:ext cx="3571240" cy="635000"/>
          </a:xfrm>
          <a:prstGeom prst="rect">
            <a:avLst/>
          </a:prstGeom>
        </p:spPr>
        <p:txBody>
          <a:bodyPr vert="horz" wrap="square" lIns="0" tIns="12065" rIns="0" bIns="0" rtlCol="0">
            <a:spAutoFit/>
          </a:bodyPr>
          <a:lstStyle/>
          <a:p>
            <a:pPr marL="12700">
              <a:lnSpc>
                <a:spcPct val="100000"/>
              </a:lnSpc>
              <a:spcBef>
                <a:spcPts val="95"/>
              </a:spcBef>
            </a:pPr>
            <a:r>
              <a:rPr sz="4000" spc="-20" dirty="0"/>
              <a:t>Payback</a:t>
            </a:r>
            <a:r>
              <a:rPr sz="4000" spc="-180" dirty="0"/>
              <a:t> </a:t>
            </a:r>
            <a:r>
              <a:rPr sz="4000" spc="-55" dirty="0"/>
              <a:t>Analysis</a:t>
            </a:r>
            <a:endParaRPr sz="4000" dirty="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50"/>
              </a:lnSpc>
            </a:pPr>
            <a:fld id="{81D60167-4931-47E6-BA6A-407CBD079E47}" type="slidenum">
              <a:rPr dirty="0"/>
              <a:t>38</a:t>
            </a:fld>
            <a:endParaRPr dirty="0"/>
          </a:p>
        </p:txBody>
      </p:sp>
      <p:sp>
        <p:nvSpPr>
          <p:cNvPr id="4" name="object 4"/>
          <p:cNvSpPr txBox="1"/>
          <p:nvPr/>
        </p:nvSpPr>
        <p:spPr>
          <a:xfrm>
            <a:off x="609600" y="1600200"/>
            <a:ext cx="8534400" cy="4036811"/>
          </a:xfrm>
          <a:prstGeom prst="rect">
            <a:avLst/>
          </a:prstGeom>
        </p:spPr>
        <p:txBody>
          <a:bodyPr vert="horz" wrap="square" lIns="0" tIns="12700" rIns="0" bIns="0" rtlCol="0">
            <a:spAutoFit/>
          </a:bodyPr>
          <a:lstStyle/>
          <a:p>
            <a:pPr marL="194945" marR="603885" indent="-182880">
              <a:lnSpc>
                <a:spcPct val="130000"/>
              </a:lnSpc>
              <a:spcBef>
                <a:spcPts val="100"/>
              </a:spcBef>
              <a:buClr>
                <a:srgbClr val="0E6EC5"/>
              </a:buClr>
              <a:buFont typeface="Calibri"/>
              <a:buChar char="◦"/>
              <a:tabLst>
                <a:tab pos="195580" algn="l"/>
              </a:tabLst>
            </a:pPr>
            <a:r>
              <a:rPr sz="2400" dirty="0">
                <a:latin typeface="Times New Roman"/>
                <a:cs typeface="Times New Roman"/>
              </a:rPr>
              <a:t>Another</a:t>
            </a:r>
            <a:r>
              <a:rPr sz="2400" spc="-20" dirty="0">
                <a:latin typeface="Times New Roman"/>
                <a:cs typeface="Times New Roman"/>
              </a:rPr>
              <a:t> </a:t>
            </a:r>
            <a:r>
              <a:rPr sz="2400" spc="-5" dirty="0">
                <a:latin typeface="Times New Roman"/>
                <a:cs typeface="Times New Roman"/>
              </a:rPr>
              <a:t>important</a:t>
            </a:r>
            <a:r>
              <a:rPr sz="2400" spc="-30" dirty="0">
                <a:latin typeface="Times New Roman"/>
                <a:cs typeface="Times New Roman"/>
              </a:rPr>
              <a:t> </a:t>
            </a:r>
            <a:r>
              <a:rPr sz="2400" dirty="0">
                <a:latin typeface="Times New Roman"/>
                <a:cs typeface="Times New Roman"/>
              </a:rPr>
              <a:t>financial</a:t>
            </a:r>
            <a:r>
              <a:rPr sz="2400" spc="-40" dirty="0">
                <a:latin typeface="Times New Roman"/>
                <a:cs typeface="Times New Roman"/>
              </a:rPr>
              <a:t> </a:t>
            </a:r>
            <a:r>
              <a:rPr sz="2400" dirty="0">
                <a:latin typeface="Times New Roman"/>
                <a:cs typeface="Times New Roman"/>
              </a:rPr>
              <a:t>consideration</a:t>
            </a:r>
            <a:r>
              <a:rPr sz="2400" spc="-50" dirty="0">
                <a:latin typeface="Times New Roman"/>
                <a:cs typeface="Times New Roman"/>
              </a:rPr>
              <a:t> </a:t>
            </a:r>
            <a:r>
              <a:rPr sz="2400" spc="-5" dirty="0">
                <a:latin typeface="Times New Roman"/>
                <a:cs typeface="Times New Roman"/>
              </a:rPr>
              <a:t>is </a:t>
            </a:r>
            <a:r>
              <a:rPr sz="2400" dirty="0">
                <a:latin typeface="Times New Roman"/>
                <a:cs typeface="Times New Roman"/>
              </a:rPr>
              <a:t>payback </a:t>
            </a:r>
            <a:r>
              <a:rPr sz="2400" spc="-585" dirty="0">
                <a:latin typeface="Times New Roman"/>
                <a:cs typeface="Times New Roman"/>
              </a:rPr>
              <a:t> </a:t>
            </a:r>
            <a:r>
              <a:rPr sz="2400" dirty="0">
                <a:latin typeface="Times New Roman"/>
                <a:cs typeface="Times New Roman"/>
              </a:rPr>
              <a:t>analysis</a:t>
            </a:r>
          </a:p>
          <a:p>
            <a:pPr marL="194945" marR="320040" indent="-182880">
              <a:lnSpc>
                <a:spcPct val="130000"/>
              </a:lnSpc>
              <a:spcBef>
                <a:spcPts val="600"/>
              </a:spcBef>
              <a:buClr>
                <a:srgbClr val="0E6EC5"/>
              </a:buClr>
              <a:buFont typeface="Calibri"/>
              <a:buChar char="◦"/>
              <a:tabLst>
                <a:tab pos="195580" algn="l"/>
              </a:tabLst>
            </a:pPr>
            <a:r>
              <a:rPr lang="en-US" sz="1800" b="1" i="0" dirty="0">
                <a:solidFill>
                  <a:srgbClr val="242021"/>
                </a:solidFill>
                <a:effectLst/>
                <a:latin typeface="Times New Roman" panose="02020603050405020304" pitchFamily="18" charset="0"/>
                <a:cs typeface="Times New Roman" panose="02020603050405020304" pitchFamily="18" charset="0"/>
              </a:rPr>
              <a:t>Payback period</a:t>
            </a:r>
            <a:r>
              <a:rPr lang="en-US" sz="1800" b="1" i="0" dirty="0">
                <a:solidFill>
                  <a:srgbClr val="242021"/>
                </a:solidFill>
                <a:effectLst/>
                <a:latin typeface="Caslon224Std-Bold"/>
              </a:rPr>
              <a:t> </a:t>
            </a:r>
            <a:r>
              <a:rPr lang="en-US" sz="2400" dirty="0">
                <a:latin typeface="Times New Roman"/>
                <a:cs typeface="Times New Roman"/>
              </a:rPr>
              <a:t>is the amount of time it will take to recoup the total dollars invested in a project, in terms of net cash inflows. </a:t>
            </a:r>
          </a:p>
          <a:p>
            <a:pPr marL="194945" marR="320040" indent="-182880">
              <a:lnSpc>
                <a:spcPct val="130000"/>
              </a:lnSpc>
              <a:spcBef>
                <a:spcPts val="600"/>
              </a:spcBef>
              <a:buClr>
                <a:srgbClr val="0E6EC5"/>
              </a:buClr>
              <a:buFont typeface="Calibri"/>
              <a:buChar char="◦"/>
              <a:tabLst>
                <a:tab pos="195580" algn="l"/>
              </a:tabLst>
            </a:pPr>
            <a:r>
              <a:rPr lang="en-US" sz="2400" spc="-5" dirty="0">
                <a:latin typeface="Times New Roman"/>
                <a:cs typeface="Times New Roman"/>
              </a:rPr>
              <a:t>Payback occurs when the net cumulative benefits equal the net cumulative costs or when the net cumulative benefits minus costs equal zero. </a:t>
            </a:r>
          </a:p>
          <a:p>
            <a:pPr marL="194945" marR="320040" indent="-182880">
              <a:lnSpc>
                <a:spcPct val="130000"/>
              </a:lnSpc>
              <a:spcBef>
                <a:spcPts val="600"/>
              </a:spcBef>
              <a:buClr>
                <a:srgbClr val="0E6EC5"/>
              </a:buClr>
              <a:buFont typeface="Calibri"/>
              <a:buChar char="◦"/>
              <a:tabLst>
                <a:tab pos="195580" algn="l"/>
              </a:tabLst>
            </a:pPr>
            <a:r>
              <a:rPr sz="2400" dirty="0">
                <a:latin typeface="Times New Roman"/>
                <a:cs typeface="Times New Roman"/>
              </a:rPr>
              <a:t>Many</a:t>
            </a:r>
            <a:r>
              <a:rPr sz="2400" spc="-10" dirty="0">
                <a:latin typeface="Times New Roman"/>
                <a:cs typeface="Times New Roman"/>
              </a:rPr>
              <a:t> </a:t>
            </a:r>
            <a:r>
              <a:rPr sz="2400" spc="-5" dirty="0">
                <a:latin typeface="Times New Roman"/>
                <a:cs typeface="Times New Roman"/>
              </a:rPr>
              <a:t>organizations</a:t>
            </a:r>
            <a:r>
              <a:rPr sz="2400" spc="-40" dirty="0">
                <a:latin typeface="Times New Roman"/>
                <a:cs typeface="Times New Roman"/>
              </a:rPr>
              <a:t> </a:t>
            </a:r>
            <a:r>
              <a:rPr sz="2400" dirty="0">
                <a:latin typeface="Times New Roman"/>
                <a:cs typeface="Times New Roman"/>
              </a:rPr>
              <a:t>want</a:t>
            </a:r>
            <a:r>
              <a:rPr sz="2400" spc="-5" dirty="0">
                <a:latin typeface="Times New Roman"/>
                <a:cs typeface="Times New Roman"/>
              </a:rPr>
              <a:t> </a:t>
            </a:r>
            <a:r>
              <a:rPr sz="2400" dirty="0">
                <a:latin typeface="Times New Roman"/>
                <a:cs typeface="Times New Roman"/>
              </a:rPr>
              <a:t>IT</a:t>
            </a:r>
            <a:r>
              <a:rPr sz="2400" spc="-60" dirty="0">
                <a:latin typeface="Times New Roman"/>
                <a:cs typeface="Times New Roman"/>
              </a:rPr>
              <a:t> </a:t>
            </a:r>
            <a:r>
              <a:rPr sz="2400" dirty="0">
                <a:latin typeface="Times New Roman"/>
                <a:cs typeface="Times New Roman"/>
              </a:rPr>
              <a:t>projects</a:t>
            </a:r>
            <a:r>
              <a:rPr sz="2400" spc="-45" dirty="0">
                <a:latin typeface="Times New Roman"/>
                <a:cs typeface="Times New Roman"/>
              </a:rPr>
              <a:t> </a:t>
            </a:r>
            <a:r>
              <a:rPr sz="2400" dirty="0">
                <a:latin typeface="Times New Roman"/>
                <a:cs typeface="Times New Roman"/>
              </a:rPr>
              <a:t>to</a:t>
            </a:r>
            <a:r>
              <a:rPr sz="2400" spc="-15" dirty="0">
                <a:latin typeface="Times New Roman"/>
                <a:cs typeface="Times New Roman"/>
              </a:rPr>
              <a:t> </a:t>
            </a:r>
            <a:r>
              <a:rPr sz="2400" dirty="0">
                <a:latin typeface="Times New Roman"/>
                <a:cs typeface="Times New Roman"/>
              </a:rPr>
              <a:t>have</a:t>
            </a:r>
            <a:r>
              <a:rPr sz="2400" spc="-15" dirty="0">
                <a:latin typeface="Times New Roman"/>
                <a:cs typeface="Times New Roman"/>
              </a:rPr>
              <a:t> </a:t>
            </a:r>
            <a:r>
              <a:rPr sz="2400" dirty="0">
                <a:latin typeface="Times New Roman"/>
                <a:cs typeface="Times New Roman"/>
              </a:rPr>
              <a:t>a</a:t>
            </a:r>
            <a:r>
              <a:rPr sz="2400" spc="-5" dirty="0">
                <a:latin typeface="Times New Roman"/>
                <a:cs typeface="Times New Roman"/>
              </a:rPr>
              <a:t> </a:t>
            </a:r>
            <a:r>
              <a:rPr sz="2400" dirty="0">
                <a:latin typeface="Times New Roman"/>
                <a:cs typeface="Times New Roman"/>
              </a:rPr>
              <a:t>fairly</a:t>
            </a:r>
            <a:r>
              <a:rPr sz="2400" spc="-30" dirty="0">
                <a:latin typeface="Times New Roman"/>
                <a:cs typeface="Times New Roman"/>
              </a:rPr>
              <a:t> </a:t>
            </a:r>
            <a:r>
              <a:rPr sz="2400" dirty="0">
                <a:latin typeface="Times New Roman"/>
                <a:cs typeface="Times New Roman"/>
              </a:rPr>
              <a:t>short </a:t>
            </a:r>
            <a:r>
              <a:rPr sz="2400" spc="-585" dirty="0">
                <a:latin typeface="Times New Roman"/>
                <a:cs typeface="Times New Roman"/>
              </a:rPr>
              <a:t> </a:t>
            </a:r>
            <a:r>
              <a:rPr sz="2400" dirty="0">
                <a:latin typeface="Times New Roman"/>
                <a:cs typeface="Times New Roman"/>
              </a:rPr>
              <a:t>payback</a:t>
            </a:r>
            <a:r>
              <a:rPr sz="2400" spc="-5" dirty="0">
                <a:latin typeface="Times New Roman"/>
                <a:cs typeface="Times New Roman"/>
              </a:rPr>
              <a:t> </a:t>
            </a:r>
            <a:r>
              <a:rPr sz="2400" dirty="0">
                <a:latin typeface="Times New Roman"/>
                <a:cs typeface="Times New Roman"/>
              </a:rPr>
              <a:t>period</a:t>
            </a:r>
            <a:r>
              <a:rPr lang="en-US" sz="2400" dirty="0">
                <a:latin typeface="Times New Roman"/>
                <a:cs typeface="Times New Roman"/>
              </a:rPr>
              <a:t>.</a:t>
            </a:r>
            <a:endParaRPr sz="2400" dirty="0">
              <a:latin typeface="Times New Roman"/>
              <a:cs typeface="Times New Roman"/>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30480" y="1447800"/>
            <a:ext cx="9113520" cy="4532630"/>
            <a:chOff x="30480" y="1481264"/>
            <a:chExt cx="9113520" cy="4532630"/>
          </a:xfrm>
        </p:grpSpPr>
        <p:pic>
          <p:nvPicPr>
            <p:cNvPr id="3" name="object 3"/>
            <p:cNvPicPr/>
            <p:nvPr/>
          </p:nvPicPr>
          <p:blipFill>
            <a:blip r:embed="rId2" cstate="print"/>
            <a:stretch>
              <a:fillRect/>
            </a:stretch>
          </p:blipFill>
          <p:spPr>
            <a:xfrm>
              <a:off x="30480" y="1481264"/>
              <a:ext cx="9113519" cy="4532376"/>
            </a:xfrm>
            <a:prstGeom prst="rect">
              <a:avLst/>
            </a:prstGeom>
          </p:spPr>
        </p:pic>
        <p:pic>
          <p:nvPicPr>
            <p:cNvPr id="4" name="object 4"/>
            <p:cNvPicPr/>
            <p:nvPr/>
          </p:nvPicPr>
          <p:blipFill>
            <a:blip r:embed="rId3" cstate="print"/>
            <a:stretch>
              <a:fillRect/>
            </a:stretch>
          </p:blipFill>
          <p:spPr>
            <a:xfrm>
              <a:off x="225551" y="1676400"/>
              <a:ext cx="8692895" cy="3962400"/>
            </a:xfrm>
            <a:prstGeom prst="rect">
              <a:avLst/>
            </a:prstGeom>
          </p:spPr>
        </p:pic>
      </p:grpSp>
      <p:sp>
        <p:nvSpPr>
          <p:cNvPr id="5" name="object 5"/>
          <p:cNvSpPr txBox="1">
            <a:spLocks noGrp="1"/>
          </p:cNvSpPr>
          <p:nvPr>
            <p:ph type="title"/>
          </p:nvPr>
        </p:nvSpPr>
        <p:spPr>
          <a:xfrm>
            <a:off x="763016" y="462787"/>
            <a:ext cx="6664325" cy="814705"/>
          </a:xfrm>
          <a:prstGeom prst="rect">
            <a:avLst/>
          </a:prstGeom>
        </p:spPr>
        <p:txBody>
          <a:bodyPr vert="horz" wrap="square" lIns="0" tIns="76835" rIns="0" bIns="0" rtlCol="0">
            <a:spAutoFit/>
          </a:bodyPr>
          <a:lstStyle/>
          <a:p>
            <a:pPr marL="12700" marR="5080">
              <a:lnSpc>
                <a:spcPts val="2860"/>
              </a:lnSpc>
              <a:spcBef>
                <a:spcPts val="605"/>
              </a:spcBef>
            </a:pPr>
            <a:r>
              <a:rPr sz="2800" spc="-120" dirty="0"/>
              <a:t>N</a:t>
            </a:r>
            <a:r>
              <a:rPr sz="2800" spc="210" dirty="0"/>
              <a:t>P</a:t>
            </a:r>
            <a:r>
              <a:rPr sz="2800" spc="-170" dirty="0"/>
              <a:t>V</a:t>
            </a:r>
            <a:r>
              <a:rPr sz="2800" spc="-30" dirty="0"/>
              <a:t>,</a:t>
            </a:r>
            <a:r>
              <a:rPr sz="2800" spc="-140" dirty="0"/>
              <a:t> </a:t>
            </a:r>
            <a:r>
              <a:rPr sz="2800" spc="20" dirty="0"/>
              <a:t>R</a:t>
            </a:r>
            <a:r>
              <a:rPr sz="2800" spc="-285" dirty="0"/>
              <a:t>O</a:t>
            </a:r>
            <a:r>
              <a:rPr sz="2800" spc="180" dirty="0"/>
              <a:t>I</a:t>
            </a:r>
            <a:r>
              <a:rPr sz="2800" spc="-30" dirty="0"/>
              <a:t>,</a:t>
            </a:r>
            <a:r>
              <a:rPr sz="2800" spc="-140" dirty="0"/>
              <a:t> </a:t>
            </a:r>
            <a:r>
              <a:rPr sz="2800" spc="-135" dirty="0"/>
              <a:t>A</a:t>
            </a:r>
            <a:r>
              <a:rPr sz="2800" spc="-120" dirty="0"/>
              <a:t>N</a:t>
            </a:r>
            <a:r>
              <a:rPr sz="2800" spc="10" dirty="0"/>
              <a:t>D</a:t>
            </a:r>
            <a:r>
              <a:rPr sz="2800" spc="-130" dirty="0"/>
              <a:t> </a:t>
            </a:r>
            <a:r>
              <a:rPr sz="2800" spc="210" dirty="0"/>
              <a:t>P</a:t>
            </a:r>
            <a:r>
              <a:rPr sz="2800" spc="-135" dirty="0"/>
              <a:t>A</a:t>
            </a:r>
            <a:r>
              <a:rPr sz="2800" spc="-35" dirty="0"/>
              <a:t>Y</a:t>
            </a:r>
            <a:r>
              <a:rPr sz="2800" spc="85" dirty="0"/>
              <a:t>B</a:t>
            </a:r>
            <a:r>
              <a:rPr sz="2800" spc="-135" dirty="0"/>
              <a:t>A</a:t>
            </a:r>
            <a:r>
              <a:rPr sz="2800" spc="-395" dirty="0"/>
              <a:t>C</a:t>
            </a:r>
            <a:r>
              <a:rPr sz="2800" spc="40" dirty="0"/>
              <a:t>K</a:t>
            </a:r>
            <a:r>
              <a:rPr sz="2800" spc="-140" dirty="0"/>
              <a:t> </a:t>
            </a:r>
            <a:r>
              <a:rPr sz="2800" spc="-135" dirty="0"/>
              <a:t>A</a:t>
            </a:r>
            <a:r>
              <a:rPr sz="2800" spc="-120" dirty="0"/>
              <a:t>N</a:t>
            </a:r>
            <a:r>
              <a:rPr sz="2800" spc="-135" dirty="0"/>
              <a:t>A</a:t>
            </a:r>
            <a:r>
              <a:rPr sz="2800" spc="145" dirty="0"/>
              <a:t>L</a:t>
            </a:r>
            <a:r>
              <a:rPr sz="2800" spc="-35" dirty="0"/>
              <a:t>Y</a:t>
            </a:r>
            <a:r>
              <a:rPr sz="2800" spc="-135" dirty="0"/>
              <a:t>S</a:t>
            </a:r>
            <a:r>
              <a:rPr sz="2800" spc="180" dirty="0"/>
              <a:t>I</a:t>
            </a:r>
            <a:r>
              <a:rPr sz="2800" spc="-90" dirty="0"/>
              <a:t>S</a:t>
            </a:r>
            <a:r>
              <a:rPr sz="2800" spc="-155" dirty="0"/>
              <a:t> </a:t>
            </a:r>
            <a:r>
              <a:rPr sz="2800" spc="140" dirty="0"/>
              <a:t>F</a:t>
            </a:r>
            <a:r>
              <a:rPr sz="2800" spc="-285" dirty="0"/>
              <a:t>O</a:t>
            </a:r>
            <a:r>
              <a:rPr sz="2800" spc="35" dirty="0"/>
              <a:t>R  </a:t>
            </a:r>
            <a:r>
              <a:rPr sz="2800" spc="-15" dirty="0"/>
              <a:t>PROJECT</a:t>
            </a:r>
            <a:r>
              <a:rPr sz="2800" spc="-145" dirty="0"/>
              <a:t> </a:t>
            </a:r>
            <a:r>
              <a:rPr sz="2800" spc="-135" dirty="0"/>
              <a:t>1</a:t>
            </a:r>
            <a:endParaRPr sz="280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50"/>
              </a:lnSpc>
            </a:pPr>
            <a:fld id="{81D60167-4931-47E6-BA6A-407CBD079E47}" type="slidenum">
              <a:rPr dirty="0"/>
              <a:t>39</a:t>
            </a:fld>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94588" y="1737360"/>
            <a:ext cx="7475220" cy="0"/>
          </a:xfrm>
          <a:custGeom>
            <a:avLst/>
            <a:gdLst/>
            <a:ahLst/>
            <a:cxnLst/>
            <a:rect l="l" t="t" r="r" b="b"/>
            <a:pathLst>
              <a:path w="7475220">
                <a:moveTo>
                  <a:pt x="0" y="0"/>
                </a:moveTo>
                <a:lnTo>
                  <a:pt x="7475219" y="0"/>
                </a:lnTo>
              </a:path>
            </a:pathLst>
          </a:custGeom>
          <a:ln w="6096">
            <a:solidFill>
              <a:srgbClr val="7E7E7E"/>
            </a:solidFill>
          </a:ln>
        </p:spPr>
        <p:txBody>
          <a:bodyPr wrap="square" lIns="0" tIns="0" rIns="0" bIns="0" rtlCol="0"/>
          <a:lstStyle/>
          <a:p>
            <a:endParaRPr/>
          </a:p>
        </p:txBody>
      </p:sp>
      <p:sp>
        <p:nvSpPr>
          <p:cNvPr id="3" name="object 3"/>
          <p:cNvSpPr txBox="1">
            <a:spLocks noGrp="1"/>
          </p:cNvSpPr>
          <p:nvPr>
            <p:ph type="title"/>
          </p:nvPr>
        </p:nvSpPr>
        <p:spPr>
          <a:xfrm>
            <a:off x="726440" y="515239"/>
            <a:ext cx="7324725" cy="1040765"/>
          </a:xfrm>
          <a:prstGeom prst="rect">
            <a:avLst/>
          </a:prstGeom>
        </p:spPr>
        <p:txBody>
          <a:bodyPr vert="horz" wrap="square" lIns="0" tIns="96520" rIns="0" bIns="0" rtlCol="0">
            <a:spAutoFit/>
          </a:bodyPr>
          <a:lstStyle/>
          <a:p>
            <a:pPr marL="12700" marR="5080">
              <a:lnSpc>
                <a:spcPts val="3670"/>
              </a:lnSpc>
              <a:spcBef>
                <a:spcPts val="760"/>
              </a:spcBef>
            </a:pPr>
            <a:r>
              <a:rPr sz="3600" spc="-15" dirty="0">
                <a:solidFill>
                  <a:srgbClr val="252525"/>
                </a:solidFill>
              </a:rPr>
              <a:t>The</a:t>
            </a:r>
            <a:r>
              <a:rPr sz="3600" spc="-145" dirty="0">
                <a:solidFill>
                  <a:srgbClr val="252525"/>
                </a:solidFill>
              </a:rPr>
              <a:t> </a:t>
            </a:r>
            <a:r>
              <a:rPr sz="3600" spc="-120" dirty="0">
                <a:solidFill>
                  <a:srgbClr val="252525"/>
                </a:solidFill>
              </a:rPr>
              <a:t>Key</a:t>
            </a:r>
            <a:r>
              <a:rPr sz="3600" spc="-130" dirty="0">
                <a:solidFill>
                  <a:srgbClr val="252525"/>
                </a:solidFill>
              </a:rPr>
              <a:t> </a:t>
            </a:r>
            <a:r>
              <a:rPr sz="3600" spc="-55" dirty="0">
                <a:solidFill>
                  <a:srgbClr val="252525"/>
                </a:solidFill>
              </a:rPr>
              <a:t>to</a:t>
            </a:r>
            <a:r>
              <a:rPr sz="3600" spc="-125" dirty="0">
                <a:solidFill>
                  <a:srgbClr val="252525"/>
                </a:solidFill>
              </a:rPr>
              <a:t> </a:t>
            </a:r>
            <a:r>
              <a:rPr sz="3600" spc="-65" dirty="0">
                <a:solidFill>
                  <a:srgbClr val="252525"/>
                </a:solidFill>
              </a:rPr>
              <a:t>Overall</a:t>
            </a:r>
            <a:r>
              <a:rPr sz="3600" spc="-155" dirty="0">
                <a:solidFill>
                  <a:srgbClr val="252525"/>
                </a:solidFill>
              </a:rPr>
              <a:t> </a:t>
            </a:r>
            <a:r>
              <a:rPr sz="3600" dirty="0">
                <a:solidFill>
                  <a:srgbClr val="252525"/>
                </a:solidFill>
              </a:rPr>
              <a:t>Project</a:t>
            </a:r>
            <a:r>
              <a:rPr sz="3600" spc="-145" dirty="0">
                <a:solidFill>
                  <a:srgbClr val="252525"/>
                </a:solidFill>
              </a:rPr>
              <a:t> </a:t>
            </a:r>
            <a:r>
              <a:rPr sz="3600" spc="-170" dirty="0">
                <a:solidFill>
                  <a:srgbClr val="252525"/>
                </a:solidFill>
              </a:rPr>
              <a:t>Success:</a:t>
            </a:r>
            <a:r>
              <a:rPr sz="3600" spc="-165" dirty="0">
                <a:solidFill>
                  <a:srgbClr val="252525"/>
                </a:solidFill>
              </a:rPr>
              <a:t> </a:t>
            </a:r>
            <a:r>
              <a:rPr sz="3600" spc="-175" dirty="0">
                <a:solidFill>
                  <a:srgbClr val="0E6EC5"/>
                </a:solidFill>
              </a:rPr>
              <a:t>Good </a:t>
            </a:r>
            <a:r>
              <a:rPr sz="3600" spc="-885" dirty="0">
                <a:solidFill>
                  <a:srgbClr val="0E6EC5"/>
                </a:solidFill>
              </a:rPr>
              <a:t> </a:t>
            </a:r>
            <a:r>
              <a:rPr sz="3600" dirty="0">
                <a:solidFill>
                  <a:srgbClr val="0E6EC5"/>
                </a:solidFill>
              </a:rPr>
              <a:t>Project</a:t>
            </a:r>
            <a:r>
              <a:rPr sz="3600" spc="-150" dirty="0">
                <a:solidFill>
                  <a:srgbClr val="0E6EC5"/>
                </a:solidFill>
              </a:rPr>
              <a:t> </a:t>
            </a:r>
            <a:r>
              <a:rPr sz="3600" spc="15" dirty="0">
                <a:solidFill>
                  <a:srgbClr val="0E6EC5"/>
                </a:solidFill>
              </a:rPr>
              <a:t>Integration</a:t>
            </a:r>
            <a:r>
              <a:rPr sz="3600" spc="-150" dirty="0">
                <a:solidFill>
                  <a:srgbClr val="0E6EC5"/>
                </a:solidFill>
              </a:rPr>
              <a:t> </a:t>
            </a:r>
            <a:r>
              <a:rPr sz="3600" spc="-60" dirty="0">
                <a:solidFill>
                  <a:srgbClr val="0E6EC5"/>
                </a:solidFill>
              </a:rPr>
              <a:t>Management</a:t>
            </a:r>
            <a:endParaRPr sz="3600"/>
          </a:p>
        </p:txBody>
      </p:sp>
      <p:sp>
        <p:nvSpPr>
          <p:cNvPr id="5" name="object 5"/>
          <p:cNvSpPr txBox="1"/>
          <p:nvPr/>
        </p:nvSpPr>
        <p:spPr>
          <a:xfrm>
            <a:off x="8082026" y="6570890"/>
            <a:ext cx="274955" cy="245110"/>
          </a:xfrm>
          <a:prstGeom prst="rect">
            <a:avLst/>
          </a:prstGeom>
        </p:spPr>
        <p:txBody>
          <a:bodyPr vert="horz" wrap="square" lIns="0" tIns="15875" rIns="0" bIns="0" rtlCol="0">
            <a:spAutoFit/>
          </a:bodyPr>
          <a:lstStyle/>
          <a:p>
            <a:pPr marL="51435">
              <a:lnSpc>
                <a:spcPct val="100000"/>
              </a:lnSpc>
              <a:spcBef>
                <a:spcPts val="125"/>
              </a:spcBef>
            </a:pPr>
            <a:fld id="{81D60167-4931-47E6-BA6A-407CBD079E47}" type="slidenum">
              <a:rPr sz="1400" dirty="0">
                <a:latin typeface="Arial MT"/>
                <a:cs typeface="Arial MT"/>
              </a:rPr>
              <a:t>4</a:t>
            </a:fld>
            <a:endParaRPr sz="1400">
              <a:latin typeface="Arial MT"/>
              <a:cs typeface="Arial MT"/>
            </a:endParaRPr>
          </a:p>
        </p:txBody>
      </p:sp>
      <p:sp>
        <p:nvSpPr>
          <p:cNvPr id="4" name="object 4"/>
          <p:cNvSpPr txBox="1"/>
          <p:nvPr/>
        </p:nvSpPr>
        <p:spPr>
          <a:xfrm>
            <a:off x="859026" y="1932914"/>
            <a:ext cx="7980173" cy="3695179"/>
          </a:xfrm>
          <a:prstGeom prst="rect">
            <a:avLst/>
          </a:prstGeom>
        </p:spPr>
        <p:txBody>
          <a:bodyPr vert="horz" wrap="square" lIns="0" tIns="12065" rIns="0" bIns="0" rtlCol="0">
            <a:spAutoFit/>
          </a:bodyPr>
          <a:lstStyle/>
          <a:p>
            <a:pPr marL="286385" marR="799465" indent="-274320">
              <a:lnSpc>
                <a:spcPct val="150100"/>
              </a:lnSpc>
              <a:spcBef>
                <a:spcPts val="95"/>
              </a:spcBef>
              <a:buClr>
                <a:srgbClr val="0E6EC5"/>
              </a:buClr>
              <a:buFont typeface="Arial MT"/>
              <a:buChar char="•"/>
              <a:tabLst>
                <a:tab pos="286385" algn="l"/>
                <a:tab pos="287020" algn="l"/>
              </a:tabLst>
            </a:pPr>
            <a:r>
              <a:rPr sz="2600" dirty="0">
                <a:solidFill>
                  <a:srgbClr val="252525"/>
                </a:solidFill>
                <a:latin typeface="Times New Roman"/>
                <a:cs typeface="Times New Roman"/>
              </a:rPr>
              <a:t>Project</a:t>
            </a:r>
            <a:r>
              <a:rPr sz="2600" spc="-15" dirty="0">
                <a:solidFill>
                  <a:srgbClr val="252525"/>
                </a:solidFill>
                <a:latin typeface="Times New Roman"/>
                <a:cs typeface="Times New Roman"/>
              </a:rPr>
              <a:t> </a:t>
            </a:r>
            <a:r>
              <a:rPr sz="2600" dirty="0">
                <a:solidFill>
                  <a:srgbClr val="252525"/>
                </a:solidFill>
                <a:latin typeface="Times New Roman"/>
                <a:cs typeface="Times New Roman"/>
              </a:rPr>
              <a:t>managers</a:t>
            </a:r>
            <a:r>
              <a:rPr sz="2600" spc="-30" dirty="0">
                <a:solidFill>
                  <a:srgbClr val="252525"/>
                </a:solidFill>
                <a:latin typeface="Times New Roman"/>
                <a:cs typeface="Times New Roman"/>
              </a:rPr>
              <a:t> </a:t>
            </a:r>
            <a:r>
              <a:rPr sz="2600" spc="-5" dirty="0">
                <a:solidFill>
                  <a:srgbClr val="252525"/>
                </a:solidFill>
                <a:latin typeface="Times New Roman"/>
                <a:cs typeface="Times New Roman"/>
              </a:rPr>
              <a:t>must</a:t>
            </a:r>
            <a:r>
              <a:rPr sz="2600" dirty="0">
                <a:solidFill>
                  <a:srgbClr val="252525"/>
                </a:solidFill>
                <a:latin typeface="Times New Roman"/>
                <a:cs typeface="Times New Roman"/>
              </a:rPr>
              <a:t> coordinate</a:t>
            </a:r>
            <a:r>
              <a:rPr sz="2600" spc="-45" dirty="0">
                <a:solidFill>
                  <a:srgbClr val="252525"/>
                </a:solidFill>
                <a:latin typeface="Times New Roman"/>
                <a:cs typeface="Times New Roman"/>
              </a:rPr>
              <a:t> </a:t>
            </a:r>
            <a:r>
              <a:rPr sz="2600" spc="-5" dirty="0">
                <a:solidFill>
                  <a:srgbClr val="252525"/>
                </a:solidFill>
                <a:latin typeface="Times New Roman"/>
                <a:cs typeface="Times New Roman"/>
              </a:rPr>
              <a:t>all</a:t>
            </a:r>
            <a:r>
              <a:rPr sz="2600" dirty="0">
                <a:solidFill>
                  <a:srgbClr val="252525"/>
                </a:solidFill>
                <a:latin typeface="Times New Roman"/>
                <a:cs typeface="Times New Roman"/>
              </a:rPr>
              <a:t> of</a:t>
            </a:r>
            <a:r>
              <a:rPr sz="2600" spc="-25" dirty="0">
                <a:solidFill>
                  <a:srgbClr val="252525"/>
                </a:solidFill>
                <a:latin typeface="Times New Roman"/>
                <a:cs typeface="Times New Roman"/>
              </a:rPr>
              <a:t> </a:t>
            </a:r>
            <a:r>
              <a:rPr sz="2600" dirty="0">
                <a:solidFill>
                  <a:srgbClr val="252525"/>
                </a:solidFill>
                <a:latin typeface="Times New Roman"/>
                <a:cs typeface="Times New Roman"/>
              </a:rPr>
              <a:t>the other </a:t>
            </a:r>
            <a:r>
              <a:rPr sz="2600" spc="-635" dirty="0">
                <a:solidFill>
                  <a:srgbClr val="252525"/>
                </a:solidFill>
                <a:latin typeface="Times New Roman"/>
                <a:cs typeface="Times New Roman"/>
              </a:rPr>
              <a:t> </a:t>
            </a:r>
            <a:r>
              <a:rPr sz="2600" dirty="0">
                <a:solidFill>
                  <a:srgbClr val="252525"/>
                </a:solidFill>
                <a:latin typeface="Times New Roman"/>
                <a:cs typeface="Times New Roman"/>
              </a:rPr>
              <a:t>knowledge</a:t>
            </a:r>
            <a:r>
              <a:rPr sz="2600" spc="-45" dirty="0">
                <a:solidFill>
                  <a:srgbClr val="252525"/>
                </a:solidFill>
                <a:latin typeface="Times New Roman"/>
                <a:cs typeface="Times New Roman"/>
              </a:rPr>
              <a:t> </a:t>
            </a:r>
            <a:r>
              <a:rPr sz="2600" spc="-5" dirty="0">
                <a:solidFill>
                  <a:srgbClr val="252525"/>
                </a:solidFill>
                <a:latin typeface="Times New Roman"/>
                <a:cs typeface="Times New Roman"/>
              </a:rPr>
              <a:t>areas </a:t>
            </a:r>
            <a:r>
              <a:rPr sz="2600" dirty="0">
                <a:solidFill>
                  <a:srgbClr val="252525"/>
                </a:solidFill>
                <a:latin typeface="Times New Roman"/>
                <a:cs typeface="Times New Roman"/>
              </a:rPr>
              <a:t>throughout</a:t>
            </a:r>
            <a:r>
              <a:rPr sz="2600" spc="-40" dirty="0">
                <a:solidFill>
                  <a:srgbClr val="252525"/>
                </a:solidFill>
                <a:latin typeface="Times New Roman"/>
                <a:cs typeface="Times New Roman"/>
              </a:rPr>
              <a:t> </a:t>
            </a:r>
            <a:r>
              <a:rPr sz="2600" dirty="0">
                <a:solidFill>
                  <a:srgbClr val="252525"/>
                </a:solidFill>
                <a:latin typeface="Times New Roman"/>
                <a:cs typeface="Times New Roman"/>
              </a:rPr>
              <a:t>a</a:t>
            </a:r>
            <a:r>
              <a:rPr sz="2600" spc="5" dirty="0">
                <a:solidFill>
                  <a:srgbClr val="252525"/>
                </a:solidFill>
                <a:latin typeface="Times New Roman"/>
                <a:cs typeface="Times New Roman"/>
              </a:rPr>
              <a:t> </a:t>
            </a:r>
            <a:r>
              <a:rPr sz="2600" spc="-20" dirty="0">
                <a:solidFill>
                  <a:srgbClr val="252525"/>
                </a:solidFill>
                <a:latin typeface="Times New Roman"/>
                <a:cs typeface="Times New Roman"/>
              </a:rPr>
              <a:t>project’s</a:t>
            </a:r>
            <a:r>
              <a:rPr sz="2600" spc="-5" dirty="0">
                <a:solidFill>
                  <a:srgbClr val="252525"/>
                </a:solidFill>
                <a:latin typeface="Times New Roman"/>
                <a:cs typeface="Times New Roman"/>
              </a:rPr>
              <a:t> life</a:t>
            </a:r>
            <a:r>
              <a:rPr sz="2600" spc="5" dirty="0">
                <a:solidFill>
                  <a:srgbClr val="252525"/>
                </a:solidFill>
                <a:latin typeface="Times New Roman"/>
                <a:cs typeface="Times New Roman"/>
              </a:rPr>
              <a:t> </a:t>
            </a:r>
            <a:r>
              <a:rPr sz="2600" dirty="0">
                <a:solidFill>
                  <a:srgbClr val="252525"/>
                </a:solidFill>
                <a:latin typeface="Times New Roman"/>
                <a:cs typeface="Times New Roman"/>
              </a:rPr>
              <a:t>cycle</a:t>
            </a:r>
            <a:endParaRPr sz="2600" dirty="0">
              <a:latin typeface="Times New Roman"/>
              <a:cs typeface="Times New Roman"/>
            </a:endParaRPr>
          </a:p>
          <a:p>
            <a:pPr marL="286385" marR="5080" indent="-274320">
              <a:lnSpc>
                <a:spcPct val="150100"/>
              </a:lnSpc>
              <a:spcBef>
                <a:spcPts val="600"/>
              </a:spcBef>
              <a:buClr>
                <a:srgbClr val="0E6EC5"/>
              </a:buClr>
              <a:buFont typeface="Arial MT"/>
              <a:buChar char="•"/>
              <a:tabLst>
                <a:tab pos="286385" algn="l"/>
                <a:tab pos="287020" algn="l"/>
              </a:tabLst>
            </a:pPr>
            <a:r>
              <a:rPr sz="2600" dirty="0">
                <a:solidFill>
                  <a:srgbClr val="252525"/>
                </a:solidFill>
                <a:latin typeface="Times New Roman"/>
                <a:cs typeface="Times New Roman"/>
              </a:rPr>
              <a:t>Many</a:t>
            </a:r>
            <a:r>
              <a:rPr sz="2600" spc="5" dirty="0">
                <a:solidFill>
                  <a:srgbClr val="252525"/>
                </a:solidFill>
                <a:latin typeface="Times New Roman"/>
                <a:cs typeface="Times New Roman"/>
              </a:rPr>
              <a:t> </a:t>
            </a:r>
            <a:r>
              <a:rPr sz="2600" dirty="0">
                <a:solidFill>
                  <a:srgbClr val="252525"/>
                </a:solidFill>
                <a:latin typeface="Times New Roman"/>
                <a:cs typeface="Times New Roman"/>
              </a:rPr>
              <a:t>new</a:t>
            </a:r>
            <a:r>
              <a:rPr sz="2600" spc="15" dirty="0">
                <a:solidFill>
                  <a:srgbClr val="252525"/>
                </a:solidFill>
                <a:latin typeface="Times New Roman"/>
                <a:cs typeface="Times New Roman"/>
              </a:rPr>
              <a:t> </a:t>
            </a:r>
            <a:r>
              <a:rPr sz="2600" dirty="0">
                <a:solidFill>
                  <a:srgbClr val="252525"/>
                </a:solidFill>
                <a:latin typeface="Times New Roman"/>
                <a:cs typeface="Times New Roman"/>
              </a:rPr>
              <a:t>project</a:t>
            </a:r>
            <a:r>
              <a:rPr sz="2600" spc="5" dirty="0">
                <a:solidFill>
                  <a:srgbClr val="252525"/>
                </a:solidFill>
                <a:latin typeface="Times New Roman"/>
                <a:cs typeface="Times New Roman"/>
              </a:rPr>
              <a:t> </a:t>
            </a:r>
            <a:r>
              <a:rPr sz="2600" dirty="0">
                <a:solidFill>
                  <a:srgbClr val="252525"/>
                </a:solidFill>
                <a:latin typeface="Times New Roman"/>
                <a:cs typeface="Times New Roman"/>
              </a:rPr>
              <a:t>managers</a:t>
            </a:r>
            <a:r>
              <a:rPr sz="2600" spc="15" dirty="0">
                <a:solidFill>
                  <a:srgbClr val="252525"/>
                </a:solidFill>
                <a:latin typeface="Times New Roman"/>
                <a:cs typeface="Times New Roman"/>
              </a:rPr>
              <a:t> </a:t>
            </a:r>
            <a:r>
              <a:rPr sz="2600" dirty="0">
                <a:solidFill>
                  <a:srgbClr val="252525"/>
                </a:solidFill>
                <a:latin typeface="Times New Roman"/>
                <a:cs typeface="Times New Roman"/>
              </a:rPr>
              <a:t>have trouble</a:t>
            </a:r>
            <a:r>
              <a:rPr sz="2600" spc="5" dirty="0">
                <a:solidFill>
                  <a:srgbClr val="252525"/>
                </a:solidFill>
                <a:latin typeface="Times New Roman"/>
                <a:cs typeface="Times New Roman"/>
              </a:rPr>
              <a:t> </a:t>
            </a:r>
            <a:r>
              <a:rPr sz="2600" dirty="0">
                <a:solidFill>
                  <a:srgbClr val="252525"/>
                </a:solidFill>
                <a:latin typeface="Times New Roman"/>
                <a:cs typeface="Times New Roman"/>
              </a:rPr>
              <a:t>looking</a:t>
            </a:r>
            <a:r>
              <a:rPr sz="2600" spc="-10" dirty="0">
                <a:solidFill>
                  <a:srgbClr val="252525"/>
                </a:solidFill>
                <a:latin typeface="Times New Roman"/>
                <a:cs typeface="Times New Roman"/>
              </a:rPr>
              <a:t> </a:t>
            </a:r>
            <a:r>
              <a:rPr sz="2600" dirty="0">
                <a:solidFill>
                  <a:srgbClr val="252525"/>
                </a:solidFill>
                <a:latin typeface="Times New Roman"/>
                <a:cs typeface="Times New Roman"/>
              </a:rPr>
              <a:t>at </a:t>
            </a:r>
            <a:r>
              <a:rPr sz="2600" spc="5" dirty="0">
                <a:solidFill>
                  <a:srgbClr val="252525"/>
                </a:solidFill>
                <a:latin typeface="Times New Roman"/>
                <a:cs typeface="Times New Roman"/>
              </a:rPr>
              <a:t> </a:t>
            </a:r>
            <a:r>
              <a:rPr sz="2600" dirty="0">
                <a:solidFill>
                  <a:srgbClr val="252525"/>
                </a:solidFill>
                <a:latin typeface="Times New Roman"/>
                <a:cs typeface="Times New Roman"/>
              </a:rPr>
              <a:t>the </a:t>
            </a:r>
            <a:r>
              <a:rPr sz="2600" spc="-5" dirty="0">
                <a:solidFill>
                  <a:srgbClr val="252525"/>
                </a:solidFill>
                <a:latin typeface="Times New Roman"/>
                <a:cs typeface="Times New Roman"/>
              </a:rPr>
              <a:t>“big</a:t>
            </a:r>
            <a:r>
              <a:rPr sz="2600" spc="-10" dirty="0">
                <a:solidFill>
                  <a:srgbClr val="252525"/>
                </a:solidFill>
                <a:latin typeface="Times New Roman"/>
                <a:cs typeface="Times New Roman"/>
              </a:rPr>
              <a:t> </a:t>
            </a:r>
            <a:r>
              <a:rPr sz="2600" dirty="0">
                <a:solidFill>
                  <a:srgbClr val="252525"/>
                </a:solidFill>
                <a:latin typeface="Times New Roman"/>
                <a:cs typeface="Times New Roman"/>
              </a:rPr>
              <a:t>picture”</a:t>
            </a:r>
            <a:r>
              <a:rPr sz="2600" spc="-25" dirty="0">
                <a:solidFill>
                  <a:srgbClr val="252525"/>
                </a:solidFill>
                <a:latin typeface="Times New Roman"/>
                <a:cs typeface="Times New Roman"/>
              </a:rPr>
              <a:t> </a:t>
            </a:r>
            <a:r>
              <a:rPr sz="2600" dirty="0">
                <a:solidFill>
                  <a:srgbClr val="252525"/>
                </a:solidFill>
                <a:latin typeface="Times New Roman"/>
                <a:cs typeface="Times New Roman"/>
              </a:rPr>
              <a:t>and</a:t>
            </a:r>
            <a:r>
              <a:rPr sz="2600" spc="-5" dirty="0">
                <a:solidFill>
                  <a:srgbClr val="252525"/>
                </a:solidFill>
                <a:latin typeface="Times New Roman"/>
                <a:cs typeface="Times New Roman"/>
              </a:rPr>
              <a:t> want</a:t>
            </a:r>
            <a:r>
              <a:rPr sz="2600" spc="-15" dirty="0">
                <a:solidFill>
                  <a:srgbClr val="252525"/>
                </a:solidFill>
                <a:latin typeface="Times New Roman"/>
                <a:cs typeface="Times New Roman"/>
              </a:rPr>
              <a:t> </a:t>
            </a:r>
            <a:r>
              <a:rPr sz="2600" dirty="0">
                <a:solidFill>
                  <a:srgbClr val="252525"/>
                </a:solidFill>
                <a:latin typeface="Times New Roman"/>
                <a:cs typeface="Times New Roman"/>
              </a:rPr>
              <a:t>to</a:t>
            </a:r>
            <a:r>
              <a:rPr sz="2600" spc="-15" dirty="0">
                <a:solidFill>
                  <a:srgbClr val="252525"/>
                </a:solidFill>
                <a:latin typeface="Times New Roman"/>
                <a:cs typeface="Times New Roman"/>
              </a:rPr>
              <a:t> </a:t>
            </a:r>
            <a:r>
              <a:rPr sz="2600" dirty="0">
                <a:solidFill>
                  <a:srgbClr val="252525"/>
                </a:solidFill>
                <a:latin typeface="Times New Roman"/>
                <a:cs typeface="Times New Roman"/>
              </a:rPr>
              <a:t>focus</a:t>
            </a:r>
            <a:r>
              <a:rPr sz="2600" spc="-15" dirty="0">
                <a:solidFill>
                  <a:srgbClr val="252525"/>
                </a:solidFill>
                <a:latin typeface="Times New Roman"/>
                <a:cs typeface="Times New Roman"/>
              </a:rPr>
              <a:t> </a:t>
            </a:r>
            <a:r>
              <a:rPr sz="2600" dirty="0">
                <a:solidFill>
                  <a:srgbClr val="252525"/>
                </a:solidFill>
                <a:latin typeface="Times New Roman"/>
                <a:cs typeface="Times New Roman"/>
              </a:rPr>
              <a:t>on too</a:t>
            </a:r>
            <a:r>
              <a:rPr sz="2600" spc="-10" dirty="0">
                <a:solidFill>
                  <a:srgbClr val="252525"/>
                </a:solidFill>
                <a:latin typeface="Times New Roman"/>
                <a:cs typeface="Times New Roman"/>
              </a:rPr>
              <a:t> </a:t>
            </a:r>
            <a:r>
              <a:rPr sz="2600" spc="-5" dirty="0">
                <a:solidFill>
                  <a:srgbClr val="252525"/>
                </a:solidFill>
                <a:latin typeface="Times New Roman"/>
                <a:cs typeface="Times New Roman"/>
              </a:rPr>
              <a:t>many</a:t>
            </a:r>
            <a:r>
              <a:rPr sz="2600" spc="5" dirty="0">
                <a:solidFill>
                  <a:srgbClr val="252525"/>
                </a:solidFill>
                <a:latin typeface="Times New Roman"/>
                <a:cs typeface="Times New Roman"/>
              </a:rPr>
              <a:t> </a:t>
            </a:r>
            <a:r>
              <a:rPr sz="2600" spc="-5" dirty="0">
                <a:solidFill>
                  <a:srgbClr val="252525"/>
                </a:solidFill>
                <a:latin typeface="Times New Roman"/>
                <a:cs typeface="Times New Roman"/>
              </a:rPr>
              <a:t>details</a:t>
            </a:r>
            <a:r>
              <a:rPr lang="en-US" sz="2600" spc="-5" dirty="0">
                <a:solidFill>
                  <a:srgbClr val="252525"/>
                </a:solidFill>
                <a:latin typeface="Times New Roman"/>
                <a:cs typeface="Times New Roman"/>
              </a:rPr>
              <a:t>.</a:t>
            </a:r>
            <a:endParaRPr sz="2600" dirty="0">
              <a:latin typeface="Times New Roman"/>
              <a:cs typeface="Times New Roman"/>
            </a:endParaRPr>
          </a:p>
          <a:p>
            <a:pPr marL="286385" marR="265430" indent="-274320">
              <a:lnSpc>
                <a:spcPct val="150100"/>
              </a:lnSpc>
              <a:spcBef>
                <a:spcPts val="595"/>
              </a:spcBef>
              <a:buClr>
                <a:srgbClr val="0E6EC5"/>
              </a:buClr>
              <a:buFont typeface="Arial MT"/>
              <a:buChar char="•"/>
              <a:tabLst>
                <a:tab pos="286385" algn="l"/>
                <a:tab pos="287020" algn="l"/>
              </a:tabLst>
            </a:pPr>
            <a:r>
              <a:rPr sz="2600" dirty="0">
                <a:solidFill>
                  <a:srgbClr val="252525"/>
                </a:solidFill>
                <a:latin typeface="Times New Roman"/>
                <a:cs typeface="Times New Roman"/>
              </a:rPr>
              <a:t>Project</a:t>
            </a:r>
            <a:r>
              <a:rPr sz="2600" spc="-5" dirty="0">
                <a:solidFill>
                  <a:srgbClr val="252525"/>
                </a:solidFill>
                <a:latin typeface="Times New Roman"/>
                <a:cs typeface="Times New Roman"/>
              </a:rPr>
              <a:t> integration</a:t>
            </a:r>
            <a:r>
              <a:rPr sz="2600" spc="-10" dirty="0">
                <a:solidFill>
                  <a:srgbClr val="252525"/>
                </a:solidFill>
                <a:latin typeface="Times New Roman"/>
                <a:cs typeface="Times New Roman"/>
              </a:rPr>
              <a:t> </a:t>
            </a:r>
            <a:r>
              <a:rPr sz="2600" spc="-5" dirty="0">
                <a:solidFill>
                  <a:srgbClr val="252525"/>
                </a:solidFill>
                <a:latin typeface="Times New Roman"/>
                <a:cs typeface="Times New Roman"/>
              </a:rPr>
              <a:t>management</a:t>
            </a:r>
            <a:r>
              <a:rPr sz="2600" spc="5" dirty="0">
                <a:solidFill>
                  <a:srgbClr val="252525"/>
                </a:solidFill>
                <a:latin typeface="Times New Roman"/>
                <a:cs typeface="Times New Roman"/>
              </a:rPr>
              <a:t> </a:t>
            </a:r>
            <a:r>
              <a:rPr sz="2600" spc="-5" dirty="0">
                <a:solidFill>
                  <a:srgbClr val="252525"/>
                </a:solidFill>
                <a:latin typeface="Times New Roman"/>
                <a:cs typeface="Times New Roman"/>
              </a:rPr>
              <a:t>is</a:t>
            </a:r>
            <a:r>
              <a:rPr sz="2600" spc="10" dirty="0">
                <a:solidFill>
                  <a:srgbClr val="252525"/>
                </a:solidFill>
                <a:latin typeface="Times New Roman"/>
                <a:cs typeface="Times New Roman"/>
              </a:rPr>
              <a:t> </a:t>
            </a:r>
            <a:r>
              <a:rPr sz="2600" dirty="0">
                <a:solidFill>
                  <a:srgbClr val="252525"/>
                </a:solidFill>
                <a:latin typeface="Times New Roman"/>
                <a:cs typeface="Times New Roman"/>
              </a:rPr>
              <a:t>not</a:t>
            </a:r>
            <a:r>
              <a:rPr sz="2600" spc="-10" dirty="0">
                <a:solidFill>
                  <a:srgbClr val="252525"/>
                </a:solidFill>
                <a:latin typeface="Times New Roman"/>
                <a:cs typeface="Times New Roman"/>
              </a:rPr>
              <a:t> </a:t>
            </a:r>
            <a:r>
              <a:rPr sz="2600" dirty="0">
                <a:solidFill>
                  <a:srgbClr val="252525"/>
                </a:solidFill>
                <a:latin typeface="Times New Roman"/>
                <a:cs typeface="Times New Roman"/>
              </a:rPr>
              <a:t>the</a:t>
            </a:r>
            <a:r>
              <a:rPr sz="2600" spc="5" dirty="0">
                <a:solidFill>
                  <a:srgbClr val="252525"/>
                </a:solidFill>
                <a:latin typeface="Times New Roman"/>
                <a:cs typeface="Times New Roman"/>
              </a:rPr>
              <a:t> </a:t>
            </a:r>
            <a:r>
              <a:rPr sz="2600" spc="-10" dirty="0">
                <a:solidFill>
                  <a:srgbClr val="252525"/>
                </a:solidFill>
                <a:latin typeface="Times New Roman"/>
                <a:cs typeface="Times New Roman"/>
              </a:rPr>
              <a:t>same</a:t>
            </a:r>
            <a:r>
              <a:rPr sz="2600" spc="10" dirty="0">
                <a:solidFill>
                  <a:srgbClr val="252525"/>
                </a:solidFill>
                <a:latin typeface="Times New Roman"/>
                <a:cs typeface="Times New Roman"/>
              </a:rPr>
              <a:t> </a:t>
            </a:r>
            <a:r>
              <a:rPr sz="2600" dirty="0">
                <a:solidFill>
                  <a:srgbClr val="252525"/>
                </a:solidFill>
                <a:latin typeface="Times New Roman"/>
                <a:cs typeface="Times New Roman"/>
              </a:rPr>
              <a:t>thing </a:t>
            </a:r>
            <a:r>
              <a:rPr sz="2600" spc="-635" dirty="0">
                <a:solidFill>
                  <a:srgbClr val="252525"/>
                </a:solidFill>
                <a:latin typeface="Times New Roman"/>
                <a:cs typeface="Times New Roman"/>
              </a:rPr>
              <a:t> </a:t>
            </a:r>
            <a:r>
              <a:rPr sz="2600" dirty="0">
                <a:solidFill>
                  <a:srgbClr val="252525"/>
                </a:solidFill>
                <a:latin typeface="Times New Roman"/>
                <a:cs typeface="Times New Roman"/>
              </a:rPr>
              <a:t>as</a:t>
            </a:r>
            <a:r>
              <a:rPr sz="2600" spc="-15" dirty="0">
                <a:solidFill>
                  <a:srgbClr val="252525"/>
                </a:solidFill>
                <a:latin typeface="Times New Roman"/>
                <a:cs typeface="Times New Roman"/>
              </a:rPr>
              <a:t> </a:t>
            </a:r>
            <a:r>
              <a:rPr sz="2600" dirty="0">
                <a:solidFill>
                  <a:srgbClr val="252525"/>
                </a:solidFill>
                <a:latin typeface="Times New Roman"/>
                <a:cs typeface="Times New Roman"/>
              </a:rPr>
              <a:t>software</a:t>
            </a:r>
            <a:r>
              <a:rPr sz="2600" spc="-25" dirty="0">
                <a:solidFill>
                  <a:srgbClr val="252525"/>
                </a:solidFill>
                <a:latin typeface="Times New Roman"/>
                <a:cs typeface="Times New Roman"/>
              </a:rPr>
              <a:t> </a:t>
            </a:r>
            <a:r>
              <a:rPr sz="2600" dirty="0">
                <a:solidFill>
                  <a:srgbClr val="252525"/>
                </a:solidFill>
                <a:latin typeface="Times New Roman"/>
                <a:cs typeface="Times New Roman"/>
              </a:rPr>
              <a:t>integration</a:t>
            </a:r>
            <a:r>
              <a:rPr lang="en-US" sz="2600" dirty="0">
                <a:solidFill>
                  <a:srgbClr val="252525"/>
                </a:solidFill>
                <a:latin typeface="Times New Roman"/>
                <a:cs typeface="Times New Roman"/>
              </a:rPr>
              <a:t>.</a:t>
            </a:r>
            <a:endParaRPr sz="2600" dirty="0">
              <a:latin typeface="Times New Roman"/>
              <a:cs typeface="Times New Roman"/>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0" y="1557464"/>
            <a:ext cx="9144000" cy="4532630"/>
            <a:chOff x="0" y="1557464"/>
            <a:chExt cx="9144000" cy="4532630"/>
          </a:xfrm>
        </p:grpSpPr>
        <p:pic>
          <p:nvPicPr>
            <p:cNvPr id="3" name="object 3"/>
            <p:cNvPicPr/>
            <p:nvPr/>
          </p:nvPicPr>
          <p:blipFill>
            <a:blip r:embed="rId2" cstate="print"/>
            <a:stretch>
              <a:fillRect/>
            </a:stretch>
          </p:blipFill>
          <p:spPr>
            <a:xfrm>
              <a:off x="0" y="1557464"/>
              <a:ext cx="9143999" cy="4532376"/>
            </a:xfrm>
            <a:prstGeom prst="rect">
              <a:avLst/>
            </a:prstGeom>
          </p:spPr>
        </p:pic>
        <p:pic>
          <p:nvPicPr>
            <p:cNvPr id="4" name="object 4"/>
            <p:cNvPicPr/>
            <p:nvPr/>
          </p:nvPicPr>
          <p:blipFill>
            <a:blip r:embed="rId3" cstate="print"/>
            <a:stretch>
              <a:fillRect/>
            </a:stretch>
          </p:blipFill>
          <p:spPr>
            <a:xfrm>
              <a:off x="187452" y="1752600"/>
              <a:ext cx="8727948" cy="3962400"/>
            </a:xfrm>
            <a:prstGeom prst="rect">
              <a:avLst/>
            </a:prstGeom>
          </p:spPr>
        </p:pic>
      </p:grpSp>
      <p:sp>
        <p:nvSpPr>
          <p:cNvPr id="5" name="object 5"/>
          <p:cNvSpPr txBox="1">
            <a:spLocks noGrp="1"/>
          </p:cNvSpPr>
          <p:nvPr>
            <p:ph type="title"/>
          </p:nvPr>
        </p:nvSpPr>
        <p:spPr>
          <a:xfrm>
            <a:off x="1483233" y="642873"/>
            <a:ext cx="6487795" cy="452120"/>
          </a:xfrm>
          <a:prstGeom prst="rect">
            <a:avLst/>
          </a:prstGeom>
        </p:spPr>
        <p:txBody>
          <a:bodyPr vert="horz" wrap="square" lIns="0" tIns="12065" rIns="0" bIns="0" rtlCol="0">
            <a:spAutoFit/>
          </a:bodyPr>
          <a:lstStyle/>
          <a:p>
            <a:pPr marL="12700">
              <a:lnSpc>
                <a:spcPct val="100000"/>
              </a:lnSpc>
              <a:spcBef>
                <a:spcPts val="95"/>
              </a:spcBef>
            </a:pPr>
            <a:r>
              <a:rPr sz="2800" spc="-120" dirty="0"/>
              <a:t>N</a:t>
            </a:r>
            <a:r>
              <a:rPr sz="2800" spc="210" dirty="0"/>
              <a:t>P</a:t>
            </a:r>
            <a:r>
              <a:rPr sz="2800" spc="-170" dirty="0"/>
              <a:t>V</a:t>
            </a:r>
            <a:r>
              <a:rPr sz="2800" spc="-30" dirty="0"/>
              <a:t>,</a:t>
            </a:r>
            <a:r>
              <a:rPr sz="2800" spc="-140" dirty="0"/>
              <a:t> </a:t>
            </a:r>
            <a:r>
              <a:rPr sz="2800" spc="20" dirty="0"/>
              <a:t>R</a:t>
            </a:r>
            <a:r>
              <a:rPr sz="2800" spc="-285" dirty="0"/>
              <a:t>O</a:t>
            </a:r>
            <a:r>
              <a:rPr sz="2800" spc="180" dirty="0"/>
              <a:t>I</a:t>
            </a:r>
            <a:r>
              <a:rPr sz="2800" spc="-30" dirty="0"/>
              <a:t>,</a:t>
            </a:r>
            <a:r>
              <a:rPr sz="2800" spc="-140" dirty="0"/>
              <a:t> </a:t>
            </a:r>
            <a:r>
              <a:rPr sz="2800" spc="15" dirty="0"/>
              <a:t>a</a:t>
            </a:r>
            <a:r>
              <a:rPr sz="2800" spc="60" dirty="0"/>
              <a:t>n</a:t>
            </a:r>
            <a:r>
              <a:rPr sz="2800" spc="-25" dirty="0"/>
              <a:t>d</a:t>
            </a:r>
            <a:r>
              <a:rPr sz="2800" spc="-130" dirty="0"/>
              <a:t> </a:t>
            </a:r>
            <a:r>
              <a:rPr sz="2800" spc="210" dirty="0"/>
              <a:t>P</a:t>
            </a:r>
            <a:r>
              <a:rPr sz="2800" spc="15" dirty="0"/>
              <a:t>a</a:t>
            </a:r>
            <a:r>
              <a:rPr sz="2800" spc="-180" dirty="0"/>
              <a:t>y</a:t>
            </a:r>
            <a:r>
              <a:rPr sz="2800" spc="-135" dirty="0"/>
              <a:t>b</a:t>
            </a:r>
            <a:r>
              <a:rPr sz="2800" spc="15" dirty="0"/>
              <a:t>a</a:t>
            </a:r>
            <a:r>
              <a:rPr sz="2800" spc="-195" dirty="0"/>
              <a:t>c</a:t>
            </a:r>
            <a:r>
              <a:rPr sz="2800" spc="70" dirty="0"/>
              <a:t>k</a:t>
            </a:r>
            <a:r>
              <a:rPr sz="2800" spc="-145" dirty="0"/>
              <a:t> </a:t>
            </a:r>
            <a:r>
              <a:rPr sz="2800" spc="-135" dirty="0"/>
              <a:t>A</a:t>
            </a:r>
            <a:r>
              <a:rPr sz="2800" spc="60" dirty="0"/>
              <a:t>n</a:t>
            </a:r>
            <a:r>
              <a:rPr sz="2800" spc="15" dirty="0"/>
              <a:t>a</a:t>
            </a:r>
            <a:r>
              <a:rPr sz="2800" spc="55" dirty="0"/>
              <a:t>l</a:t>
            </a:r>
            <a:r>
              <a:rPr sz="2800" spc="-180" dirty="0"/>
              <a:t>y</a:t>
            </a:r>
            <a:r>
              <a:rPr sz="2800" spc="-170" dirty="0"/>
              <a:t>s</a:t>
            </a:r>
            <a:r>
              <a:rPr sz="2800" spc="70" dirty="0"/>
              <a:t>i</a:t>
            </a:r>
            <a:r>
              <a:rPr sz="2800" spc="-114" dirty="0"/>
              <a:t>s</a:t>
            </a:r>
            <a:r>
              <a:rPr sz="2800" spc="-155" dirty="0"/>
              <a:t> </a:t>
            </a:r>
            <a:r>
              <a:rPr sz="2800" spc="10" dirty="0"/>
              <a:t>f</a:t>
            </a:r>
            <a:r>
              <a:rPr sz="2800" spc="-195" dirty="0"/>
              <a:t>o</a:t>
            </a:r>
            <a:r>
              <a:rPr sz="2800" spc="160" dirty="0"/>
              <a:t>r</a:t>
            </a:r>
            <a:r>
              <a:rPr sz="2800" spc="-120" dirty="0"/>
              <a:t> </a:t>
            </a:r>
            <a:r>
              <a:rPr sz="2800" spc="210" dirty="0"/>
              <a:t>P</a:t>
            </a:r>
            <a:r>
              <a:rPr sz="2800" spc="120" dirty="0"/>
              <a:t>r</a:t>
            </a:r>
            <a:r>
              <a:rPr sz="2800" spc="-195" dirty="0"/>
              <a:t>o</a:t>
            </a:r>
            <a:r>
              <a:rPr sz="2800" spc="90" dirty="0"/>
              <a:t>j</a:t>
            </a:r>
            <a:r>
              <a:rPr sz="2800" spc="-170" dirty="0"/>
              <a:t>e</a:t>
            </a:r>
            <a:r>
              <a:rPr sz="2800" spc="-195" dirty="0"/>
              <a:t>c</a:t>
            </a:r>
            <a:r>
              <a:rPr sz="2800" spc="85" dirty="0"/>
              <a:t>t</a:t>
            </a:r>
            <a:r>
              <a:rPr sz="2800" spc="-150" dirty="0"/>
              <a:t> </a:t>
            </a:r>
            <a:r>
              <a:rPr sz="2800" spc="-135" dirty="0"/>
              <a:t>2</a:t>
            </a:r>
            <a:endParaRPr sz="2800"/>
          </a:p>
        </p:txBody>
      </p:sp>
      <p:sp>
        <p:nvSpPr>
          <p:cNvPr id="6" name="object 6"/>
          <p:cNvSpPr txBox="1">
            <a:spLocks noGrp="1"/>
          </p:cNvSpPr>
          <p:nvPr>
            <p:ph type="sldNum" sz="quarter" idx="7"/>
          </p:nvPr>
        </p:nvSpPr>
        <p:spPr>
          <a:prstGeom prst="rect">
            <a:avLst/>
          </a:prstGeom>
        </p:spPr>
        <p:txBody>
          <a:bodyPr vert="horz" wrap="square" lIns="0" tIns="0" rIns="0" bIns="0" rtlCol="0">
            <a:spAutoFit/>
          </a:bodyPr>
          <a:lstStyle/>
          <a:p>
            <a:pPr marL="38100">
              <a:lnSpc>
                <a:spcPts val="1250"/>
              </a:lnSpc>
            </a:pPr>
            <a:fld id="{81D60167-4931-47E6-BA6A-407CBD079E47}" type="slidenum">
              <a:rPr dirty="0"/>
              <a:t>40</a:t>
            </a:fld>
            <a:endParaRPr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94588" y="1737360"/>
            <a:ext cx="7475220" cy="0"/>
          </a:xfrm>
          <a:custGeom>
            <a:avLst/>
            <a:gdLst/>
            <a:ahLst/>
            <a:cxnLst/>
            <a:rect l="l" t="t" r="r" b="b"/>
            <a:pathLst>
              <a:path w="7475220">
                <a:moveTo>
                  <a:pt x="0" y="0"/>
                </a:moveTo>
                <a:lnTo>
                  <a:pt x="7475219" y="0"/>
                </a:lnTo>
              </a:path>
            </a:pathLst>
          </a:custGeom>
          <a:ln w="6096">
            <a:solidFill>
              <a:srgbClr val="7E7E7E"/>
            </a:solidFill>
          </a:ln>
        </p:spPr>
        <p:txBody>
          <a:bodyPr wrap="square" lIns="0" tIns="0" rIns="0" bIns="0" rtlCol="0"/>
          <a:lstStyle/>
          <a:p>
            <a:endParaRPr/>
          </a:p>
        </p:txBody>
      </p:sp>
      <p:sp>
        <p:nvSpPr>
          <p:cNvPr id="3" name="object 3"/>
          <p:cNvSpPr txBox="1">
            <a:spLocks noGrp="1"/>
          </p:cNvSpPr>
          <p:nvPr>
            <p:ph type="title"/>
          </p:nvPr>
        </p:nvSpPr>
        <p:spPr>
          <a:xfrm>
            <a:off x="944067" y="909269"/>
            <a:ext cx="4953635" cy="635000"/>
          </a:xfrm>
          <a:prstGeom prst="rect">
            <a:avLst/>
          </a:prstGeom>
        </p:spPr>
        <p:txBody>
          <a:bodyPr vert="horz" wrap="square" lIns="0" tIns="12065" rIns="0" bIns="0" rtlCol="0">
            <a:spAutoFit/>
          </a:bodyPr>
          <a:lstStyle/>
          <a:p>
            <a:pPr marL="12700">
              <a:lnSpc>
                <a:spcPct val="100000"/>
              </a:lnSpc>
              <a:spcBef>
                <a:spcPts val="95"/>
              </a:spcBef>
            </a:pPr>
            <a:r>
              <a:rPr sz="4000" spc="-45" dirty="0"/>
              <a:t>Weighted</a:t>
            </a:r>
            <a:r>
              <a:rPr sz="4000" spc="-165" dirty="0"/>
              <a:t> </a:t>
            </a:r>
            <a:r>
              <a:rPr sz="4000" spc="-70" dirty="0"/>
              <a:t>Scoring</a:t>
            </a:r>
            <a:r>
              <a:rPr sz="4000" spc="-180" dirty="0"/>
              <a:t> </a:t>
            </a:r>
            <a:r>
              <a:rPr sz="4000" spc="-114" dirty="0"/>
              <a:t>Model</a:t>
            </a:r>
            <a:endParaRPr sz="400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50"/>
              </a:lnSpc>
            </a:pPr>
            <a:fld id="{81D60167-4931-47E6-BA6A-407CBD079E47}" type="slidenum">
              <a:rPr dirty="0"/>
              <a:t>41</a:t>
            </a:fld>
            <a:endParaRPr dirty="0"/>
          </a:p>
        </p:txBody>
      </p:sp>
      <p:sp>
        <p:nvSpPr>
          <p:cNvPr id="4" name="object 4"/>
          <p:cNvSpPr txBox="1"/>
          <p:nvPr/>
        </p:nvSpPr>
        <p:spPr>
          <a:xfrm>
            <a:off x="923645" y="1688718"/>
            <a:ext cx="7337425" cy="4589145"/>
          </a:xfrm>
          <a:prstGeom prst="rect">
            <a:avLst/>
          </a:prstGeom>
        </p:spPr>
        <p:txBody>
          <a:bodyPr vert="horz" wrap="square" lIns="0" tIns="93980" rIns="0" bIns="0" rtlCol="0">
            <a:spAutoFit/>
          </a:bodyPr>
          <a:lstStyle/>
          <a:p>
            <a:pPr marL="195580" marR="5080" indent="-182880" algn="just">
              <a:lnSpc>
                <a:spcPts val="2690"/>
              </a:lnSpc>
              <a:spcBef>
                <a:spcPts val="740"/>
              </a:spcBef>
              <a:buClr>
                <a:srgbClr val="0E6EC5"/>
              </a:buClr>
              <a:buFont typeface="Calibri"/>
              <a:buChar char="◦"/>
              <a:tabLst>
                <a:tab pos="195580" algn="l"/>
              </a:tabLst>
            </a:pPr>
            <a:r>
              <a:rPr sz="2800" spc="-5" dirty="0">
                <a:latin typeface="Times New Roman"/>
                <a:cs typeface="Times New Roman"/>
              </a:rPr>
              <a:t>A</a:t>
            </a:r>
            <a:r>
              <a:rPr sz="2800" spc="-155" dirty="0">
                <a:latin typeface="Times New Roman"/>
                <a:cs typeface="Times New Roman"/>
              </a:rPr>
              <a:t> </a:t>
            </a:r>
            <a:r>
              <a:rPr sz="2800" spc="-5" dirty="0">
                <a:latin typeface="Times New Roman"/>
                <a:cs typeface="Times New Roman"/>
              </a:rPr>
              <a:t>weighted scoring</a:t>
            </a:r>
            <a:r>
              <a:rPr sz="2800" spc="-10" dirty="0">
                <a:latin typeface="Times New Roman"/>
                <a:cs typeface="Times New Roman"/>
              </a:rPr>
              <a:t> </a:t>
            </a:r>
            <a:r>
              <a:rPr sz="2800" spc="-5" dirty="0">
                <a:latin typeface="Times New Roman"/>
                <a:cs typeface="Times New Roman"/>
              </a:rPr>
              <a:t>model</a:t>
            </a:r>
            <a:r>
              <a:rPr sz="2800" dirty="0">
                <a:latin typeface="Times New Roman"/>
                <a:cs typeface="Times New Roman"/>
              </a:rPr>
              <a:t> </a:t>
            </a:r>
            <a:r>
              <a:rPr sz="2800" spc="-5" dirty="0">
                <a:latin typeface="Times New Roman"/>
                <a:cs typeface="Times New Roman"/>
              </a:rPr>
              <a:t>is a</a:t>
            </a:r>
            <a:r>
              <a:rPr sz="2800" spc="-10" dirty="0">
                <a:latin typeface="Times New Roman"/>
                <a:cs typeface="Times New Roman"/>
              </a:rPr>
              <a:t> </a:t>
            </a:r>
            <a:r>
              <a:rPr sz="2800" spc="-5" dirty="0">
                <a:latin typeface="Times New Roman"/>
                <a:cs typeface="Times New Roman"/>
              </a:rPr>
              <a:t>tool</a:t>
            </a:r>
            <a:r>
              <a:rPr sz="2800" spc="-10" dirty="0">
                <a:latin typeface="Times New Roman"/>
                <a:cs typeface="Times New Roman"/>
              </a:rPr>
              <a:t> </a:t>
            </a:r>
            <a:r>
              <a:rPr sz="2800" spc="-5" dirty="0">
                <a:latin typeface="Times New Roman"/>
                <a:cs typeface="Times New Roman"/>
              </a:rPr>
              <a:t>that</a:t>
            </a:r>
            <a:r>
              <a:rPr sz="2800" spc="-20" dirty="0">
                <a:latin typeface="Times New Roman"/>
                <a:cs typeface="Times New Roman"/>
              </a:rPr>
              <a:t> </a:t>
            </a:r>
            <a:r>
              <a:rPr sz="2800" dirty="0">
                <a:latin typeface="Times New Roman"/>
                <a:cs typeface="Times New Roman"/>
              </a:rPr>
              <a:t>provides</a:t>
            </a:r>
            <a:r>
              <a:rPr sz="2800" spc="-15" dirty="0">
                <a:latin typeface="Times New Roman"/>
                <a:cs typeface="Times New Roman"/>
              </a:rPr>
              <a:t> </a:t>
            </a:r>
            <a:r>
              <a:rPr sz="2800" spc="-5" dirty="0">
                <a:latin typeface="Times New Roman"/>
                <a:cs typeface="Times New Roman"/>
              </a:rPr>
              <a:t>a </a:t>
            </a:r>
            <a:r>
              <a:rPr sz="2800" spc="-690" dirty="0">
                <a:latin typeface="Times New Roman"/>
                <a:cs typeface="Times New Roman"/>
              </a:rPr>
              <a:t> </a:t>
            </a:r>
            <a:r>
              <a:rPr sz="2800" spc="-5" dirty="0">
                <a:latin typeface="Times New Roman"/>
                <a:cs typeface="Times New Roman"/>
              </a:rPr>
              <a:t>systematic process </a:t>
            </a:r>
            <a:r>
              <a:rPr sz="2800" dirty="0">
                <a:latin typeface="Times New Roman"/>
                <a:cs typeface="Times New Roman"/>
              </a:rPr>
              <a:t>for </a:t>
            </a:r>
            <a:r>
              <a:rPr sz="2800" spc="-5" dirty="0">
                <a:latin typeface="Times New Roman"/>
                <a:cs typeface="Times New Roman"/>
              </a:rPr>
              <a:t>selecting projects based </a:t>
            </a:r>
            <a:r>
              <a:rPr sz="2800" dirty="0">
                <a:latin typeface="Times New Roman"/>
                <a:cs typeface="Times New Roman"/>
              </a:rPr>
              <a:t>on </a:t>
            </a:r>
            <a:r>
              <a:rPr sz="2800" spc="-685" dirty="0">
                <a:latin typeface="Times New Roman"/>
                <a:cs typeface="Times New Roman"/>
              </a:rPr>
              <a:t> </a:t>
            </a:r>
            <a:r>
              <a:rPr sz="2800" spc="-10" dirty="0">
                <a:latin typeface="Times New Roman"/>
                <a:cs typeface="Times New Roman"/>
              </a:rPr>
              <a:t>many</a:t>
            </a:r>
            <a:r>
              <a:rPr sz="2800" dirty="0">
                <a:latin typeface="Times New Roman"/>
                <a:cs typeface="Times New Roman"/>
              </a:rPr>
              <a:t> </a:t>
            </a:r>
            <a:r>
              <a:rPr sz="2800" spc="-5" dirty="0">
                <a:latin typeface="Times New Roman"/>
                <a:cs typeface="Times New Roman"/>
              </a:rPr>
              <a:t>criteria</a:t>
            </a:r>
            <a:endParaRPr sz="2800">
              <a:latin typeface="Times New Roman"/>
              <a:cs typeface="Times New Roman"/>
            </a:endParaRPr>
          </a:p>
          <a:p>
            <a:pPr marL="378460" marR="580390" lvl="1" indent="-183515">
              <a:lnSpc>
                <a:spcPts val="2690"/>
              </a:lnSpc>
              <a:spcBef>
                <a:spcPts val="600"/>
              </a:spcBef>
              <a:buClr>
                <a:srgbClr val="0E6EC5"/>
              </a:buClr>
              <a:buFont typeface="Calibri"/>
              <a:buChar char="◦"/>
              <a:tabLst>
                <a:tab pos="379095" algn="l"/>
              </a:tabLst>
            </a:pPr>
            <a:r>
              <a:rPr sz="2800" dirty="0">
                <a:latin typeface="Times New Roman"/>
                <a:cs typeface="Times New Roman"/>
              </a:rPr>
              <a:t>First </a:t>
            </a:r>
            <a:r>
              <a:rPr sz="2800" spc="-5" dirty="0">
                <a:latin typeface="Times New Roman"/>
                <a:cs typeface="Times New Roman"/>
              </a:rPr>
              <a:t>identify criteria important to the project </a:t>
            </a:r>
            <a:r>
              <a:rPr sz="2800" spc="-685" dirty="0">
                <a:latin typeface="Times New Roman"/>
                <a:cs typeface="Times New Roman"/>
              </a:rPr>
              <a:t> </a:t>
            </a:r>
            <a:r>
              <a:rPr sz="2800" spc="-5" dirty="0">
                <a:latin typeface="Times New Roman"/>
                <a:cs typeface="Times New Roman"/>
              </a:rPr>
              <a:t>selection</a:t>
            </a:r>
            <a:r>
              <a:rPr sz="2800" spc="-30" dirty="0">
                <a:latin typeface="Times New Roman"/>
                <a:cs typeface="Times New Roman"/>
              </a:rPr>
              <a:t> </a:t>
            </a:r>
            <a:r>
              <a:rPr sz="2800" spc="-5" dirty="0">
                <a:latin typeface="Times New Roman"/>
                <a:cs typeface="Times New Roman"/>
              </a:rPr>
              <a:t>process</a:t>
            </a:r>
            <a:endParaRPr sz="2800">
              <a:latin typeface="Times New Roman"/>
              <a:cs typeface="Times New Roman"/>
            </a:endParaRPr>
          </a:p>
          <a:p>
            <a:pPr marL="378460" marR="946150" lvl="1" indent="-183515">
              <a:lnSpc>
                <a:spcPct val="80000"/>
              </a:lnSpc>
              <a:spcBef>
                <a:spcPts val="620"/>
              </a:spcBef>
              <a:buClr>
                <a:srgbClr val="0E6EC5"/>
              </a:buClr>
              <a:buFont typeface="Calibri"/>
              <a:buChar char="◦"/>
              <a:tabLst>
                <a:tab pos="379095" algn="l"/>
              </a:tabLst>
            </a:pPr>
            <a:r>
              <a:rPr sz="2800" spc="-5" dirty="0">
                <a:latin typeface="Times New Roman"/>
                <a:cs typeface="Times New Roman"/>
              </a:rPr>
              <a:t>Then</a:t>
            </a:r>
            <a:r>
              <a:rPr sz="2800" dirty="0">
                <a:latin typeface="Times New Roman"/>
                <a:cs typeface="Times New Roman"/>
              </a:rPr>
              <a:t> </a:t>
            </a:r>
            <a:r>
              <a:rPr sz="2800" spc="-5" dirty="0">
                <a:latin typeface="Times New Roman"/>
                <a:cs typeface="Times New Roman"/>
              </a:rPr>
              <a:t>assign</a:t>
            </a:r>
            <a:r>
              <a:rPr sz="2800" spc="-10" dirty="0">
                <a:latin typeface="Times New Roman"/>
                <a:cs typeface="Times New Roman"/>
              </a:rPr>
              <a:t> </a:t>
            </a:r>
            <a:r>
              <a:rPr sz="2800" spc="-5" dirty="0">
                <a:latin typeface="Times New Roman"/>
                <a:cs typeface="Times New Roman"/>
              </a:rPr>
              <a:t>weights</a:t>
            </a:r>
            <a:r>
              <a:rPr sz="2800" spc="-15" dirty="0">
                <a:latin typeface="Times New Roman"/>
                <a:cs typeface="Times New Roman"/>
              </a:rPr>
              <a:t> </a:t>
            </a:r>
            <a:r>
              <a:rPr sz="2800" spc="-5" dirty="0">
                <a:latin typeface="Times New Roman"/>
                <a:cs typeface="Times New Roman"/>
              </a:rPr>
              <a:t>(percentages)</a:t>
            </a:r>
            <a:r>
              <a:rPr sz="2800" spc="5" dirty="0">
                <a:latin typeface="Times New Roman"/>
                <a:cs typeface="Times New Roman"/>
              </a:rPr>
              <a:t> </a:t>
            </a:r>
            <a:r>
              <a:rPr sz="2800" spc="-5" dirty="0">
                <a:latin typeface="Times New Roman"/>
                <a:cs typeface="Times New Roman"/>
              </a:rPr>
              <a:t>to</a:t>
            </a:r>
            <a:r>
              <a:rPr sz="2800" dirty="0">
                <a:latin typeface="Times New Roman"/>
                <a:cs typeface="Times New Roman"/>
              </a:rPr>
              <a:t> </a:t>
            </a:r>
            <a:r>
              <a:rPr sz="2800" spc="-5" dirty="0">
                <a:latin typeface="Times New Roman"/>
                <a:cs typeface="Times New Roman"/>
              </a:rPr>
              <a:t>each </a:t>
            </a:r>
            <a:r>
              <a:rPr sz="2800" spc="-685" dirty="0">
                <a:latin typeface="Times New Roman"/>
                <a:cs typeface="Times New Roman"/>
              </a:rPr>
              <a:t> </a:t>
            </a:r>
            <a:r>
              <a:rPr sz="2800" spc="-5" dirty="0">
                <a:latin typeface="Times New Roman"/>
                <a:cs typeface="Times New Roman"/>
              </a:rPr>
              <a:t>criterion</a:t>
            </a:r>
            <a:r>
              <a:rPr sz="2800" spc="-15" dirty="0">
                <a:latin typeface="Times New Roman"/>
                <a:cs typeface="Times New Roman"/>
              </a:rPr>
              <a:t> </a:t>
            </a:r>
            <a:r>
              <a:rPr sz="2800" spc="-5" dirty="0">
                <a:latin typeface="Times New Roman"/>
                <a:cs typeface="Times New Roman"/>
              </a:rPr>
              <a:t>so </a:t>
            </a:r>
            <a:r>
              <a:rPr sz="2800" dirty="0">
                <a:latin typeface="Times New Roman"/>
                <a:cs typeface="Times New Roman"/>
              </a:rPr>
              <a:t>they</a:t>
            </a:r>
            <a:r>
              <a:rPr sz="2800" spc="-20" dirty="0">
                <a:latin typeface="Times New Roman"/>
                <a:cs typeface="Times New Roman"/>
              </a:rPr>
              <a:t> </a:t>
            </a:r>
            <a:r>
              <a:rPr sz="2800" spc="-5" dirty="0">
                <a:latin typeface="Times New Roman"/>
                <a:cs typeface="Times New Roman"/>
              </a:rPr>
              <a:t>add</a:t>
            </a:r>
            <a:r>
              <a:rPr sz="2800" dirty="0">
                <a:latin typeface="Times New Roman"/>
                <a:cs typeface="Times New Roman"/>
              </a:rPr>
              <a:t> </a:t>
            </a:r>
            <a:r>
              <a:rPr sz="2800" spc="-5" dirty="0">
                <a:latin typeface="Times New Roman"/>
                <a:cs typeface="Times New Roman"/>
              </a:rPr>
              <a:t>up</a:t>
            </a:r>
            <a:r>
              <a:rPr sz="2800" spc="-15" dirty="0">
                <a:latin typeface="Times New Roman"/>
                <a:cs typeface="Times New Roman"/>
              </a:rPr>
              <a:t> </a:t>
            </a:r>
            <a:r>
              <a:rPr sz="2800" spc="-5" dirty="0">
                <a:latin typeface="Times New Roman"/>
                <a:cs typeface="Times New Roman"/>
              </a:rPr>
              <a:t>to</a:t>
            </a:r>
            <a:r>
              <a:rPr sz="2800" dirty="0">
                <a:latin typeface="Times New Roman"/>
                <a:cs typeface="Times New Roman"/>
              </a:rPr>
              <a:t> 100%</a:t>
            </a:r>
            <a:endParaRPr sz="2800">
              <a:latin typeface="Times New Roman"/>
              <a:cs typeface="Times New Roman"/>
            </a:endParaRPr>
          </a:p>
          <a:p>
            <a:pPr marL="378460" marR="630555" lvl="1" indent="-183515">
              <a:lnSpc>
                <a:spcPts val="2690"/>
              </a:lnSpc>
              <a:spcBef>
                <a:spcPts val="580"/>
              </a:spcBef>
              <a:buClr>
                <a:srgbClr val="0E6EC5"/>
              </a:buClr>
              <a:buFont typeface="Calibri"/>
              <a:buChar char="◦"/>
              <a:tabLst>
                <a:tab pos="379095" algn="l"/>
              </a:tabLst>
            </a:pPr>
            <a:r>
              <a:rPr sz="2800" spc="-5" dirty="0">
                <a:latin typeface="Times New Roman"/>
                <a:cs typeface="Times New Roman"/>
              </a:rPr>
              <a:t>Then assign scores</a:t>
            </a:r>
            <a:r>
              <a:rPr sz="2800" dirty="0">
                <a:latin typeface="Times New Roman"/>
                <a:cs typeface="Times New Roman"/>
              </a:rPr>
              <a:t> </a:t>
            </a:r>
            <a:r>
              <a:rPr sz="2800" spc="-5" dirty="0">
                <a:latin typeface="Times New Roman"/>
                <a:cs typeface="Times New Roman"/>
              </a:rPr>
              <a:t>to</a:t>
            </a:r>
            <a:r>
              <a:rPr sz="2800" spc="-10" dirty="0">
                <a:latin typeface="Times New Roman"/>
                <a:cs typeface="Times New Roman"/>
              </a:rPr>
              <a:t> each</a:t>
            </a:r>
            <a:r>
              <a:rPr sz="2800" spc="10" dirty="0">
                <a:latin typeface="Times New Roman"/>
                <a:cs typeface="Times New Roman"/>
              </a:rPr>
              <a:t> </a:t>
            </a:r>
            <a:r>
              <a:rPr sz="2800" spc="-5" dirty="0">
                <a:latin typeface="Times New Roman"/>
                <a:cs typeface="Times New Roman"/>
              </a:rPr>
              <a:t>criterion</a:t>
            </a:r>
            <a:r>
              <a:rPr sz="2800" spc="-10" dirty="0">
                <a:latin typeface="Times New Roman"/>
                <a:cs typeface="Times New Roman"/>
              </a:rPr>
              <a:t> </a:t>
            </a:r>
            <a:r>
              <a:rPr sz="2800" dirty="0">
                <a:latin typeface="Times New Roman"/>
                <a:cs typeface="Times New Roman"/>
              </a:rPr>
              <a:t>for </a:t>
            </a:r>
            <a:r>
              <a:rPr sz="2800" spc="-5" dirty="0">
                <a:latin typeface="Times New Roman"/>
                <a:cs typeface="Times New Roman"/>
              </a:rPr>
              <a:t>each </a:t>
            </a:r>
            <a:r>
              <a:rPr sz="2800" spc="-685" dirty="0">
                <a:latin typeface="Times New Roman"/>
                <a:cs typeface="Times New Roman"/>
              </a:rPr>
              <a:t> </a:t>
            </a:r>
            <a:r>
              <a:rPr sz="2800" spc="-5" dirty="0">
                <a:latin typeface="Times New Roman"/>
                <a:cs typeface="Times New Roman"/>
              </a:rPr>
              <a:t>project</a:t>
            </a:r>
            <a:endParaRPr sz="2800">
              <a:latin typeface="Times New Roman"/>
              <a:cs typeface="Times New Roman"/>
            </a:endParaRPr>
          </a:p>
          <a:p>
            <a:pPr marL="378460" marR="401320" lvl="1" indent="-183515">
              <a:lnSpc>
                <a:spcPts val="2690"/>
              </a:lnSpc>
              <a:spcBef>
                <a:spcPts val="595"/>
              </a:spcBef>
              <a:buClr>
                <a:srgbClr val="0E6EC5"/>
              </a:buClr>
              <a:buFont typeface="Calibri"/>
              <a:buChar char="◦"/>
              <a:tabLst>
                <a:tab pos="379095" algn="l"/>
              </a:tabLst>
            </a:pPr>
            <a:r>
              <a:rPr sz="2800" spc="-5" dirty="0">
                <a:latin typeface="Times New Roman"/>
                <a:cs typeface="Times New Roman"/>
              </a:rPr>
              <a:t>Multiply</a:t>
            </a:r>
            <a:r>
              <a:rPr sz="2800" spc="-15" dirty="0">
                <a:latin typeface="Times New Roman"/>
                <a:cs typeface="Times New Roman"/>
              </a:rPr>
              <a:t> </a:t>
            </a:r>
            <a:r>
              <a:rPr sz="2800" spc="-5" dirty="0">
                <a:latin typeface="Times New Roman"/>
                <a:cs typeface="Times New Roman"/>
              </a:rPr>
              <a:t>the</a:t>
            </a:r>
            <a:r>
              <a:rPr sz="2800" spc="5" dirty="0">
                <a:latin typeface="Times New Roman"/>
                <a:cs typeface="Times New Roman"/>
              </a:rPr>
              <a:t> </a:t>
            </a:r>
            <a:r>
              <a:rPr sz="2800" spc="-5" dirty="0">
                <a:latin typeface="Times New Roman"/>
                <a:cs typeface="Times New Roman"/>
              </a:rPr>
              <a:t>scores</a:t>
            </a:r>
            <a:r>
              <a:rPr sz="2800" spc="-15" dirty="0">
                <a:latin typeface="Times New Roman"/>
                <a:cs typeface="Times New Roman"/>
              </a:rPr>
              <a:t> </a:t>
            </a:r>
            <a:r>
              <a:rPr sz="2800" spc="-5" dirty="0">
                <a:latin typeface="Times New Roman"/>
                <a:cs typeface="Times New Roman"/>
              </a:rPr>
              <a:t>by</a:t>
            </a:r>
            <a:r>
              <a:rPr sz="2800" spc="15" dirty="0">
                <a:latin typeface="Times New Roman"/>
                <a:cs typeface="Times New Roman"/>
              </a:rPr>
              <a:t> </a:t>
            </a:r>
            <a:r>
              <a:rPr sz="2800" spc="-5" dirty="0">
                <a:latin typeface="Times New Roman"/>
                <a:cs typeface="Times New Roman"/>
              </a:rPr>
              <a:t>the</a:t>
            </a:r>
            <a:r>
              <a:rPr sz="2800" spc="5" dirty="0">
                <a:latin typeface="Times New Roman"/>
                <a:cs typeface="Times New Roman"/>
              </a:rPr>
              <a:t> </a:t>
            </a:r>
            <a:r>
              <a:rPr sz="2800" spc="-5" dirty="0">
                <a:latin typeface="Times New Roman"/>
                <a:cs typeface="Times New Roman"/>
              </a:rPr>
              <a:t>weights and</a:t>
            </a:r>
            <a:r>
              <a:rPr sz="2800" spc="5" dirty="0">
                <a:latin typeface="Times New Roman"/>
                <a:cs typeface="Times New Roman"/>
              </a:rPr>
              <a:t> </a:t>
            </a:r>
            <a:r>
              <a:rPr sz="2800" spc="-5" dirty="0">
                <a:latin typeface="Times New Roman"/>
                <a:cs typeface="Times New Roman"/>
              </a:rPr>
              <a:t>get</a:t>
            </a:r>
            <a:r>
              <a:rPr sz="2800" spc="5" dirty="0">
                <a:latin typeface="Times New Roman"/>
                <a:cs typeface="Times New Roman"/>
              </a:rPr>
              <a:t> </a:t>
            </a:r>
            <a:r>
              <a:rPr sz="2800" spc="-5" dirty="0">
                <a:latin typeface="Times New Roman"/>
                <a:cs typeface="Times New Roman"/>
              </a:rPr>
              <a:t>the </a:t>
            </a:r>
            <a:r>
              <a:rPr sz="2800" spc="-685" dirty="0">
                <a:latin typeface="Times New Roman"/>
                <a:cs typeface="Times New Roman"/>
              </a:rPr>
              <a:t> </a:t>
            </a:r>
            <a:r>
              <a:rPr sz="2800" spc="-5" dirty="0">
                <a:latin typeface="Times New Roman"/>
                <a:cs typeface="Times New Roman"/>
              </a:rPr>
              <a:t>total</a:t>
            </a:r>
            <a:r>
              <a:rPr sz="2800" spc="-20" dirty="0">
                <a:latin typeface="Times New Roman"/>
                <a:cs typeface="Times New Roman"/>
              </a:rPr>
              <a:t> </a:t>
            </a:r>
            <a:r>
              <a:rPr sz="2800" spc="-5" dirty="0">
                <a:latin typeface="Times New Roman"/>
                <a:cs typeface="Times New Roman"/>
              </a:rPr>
              <a:t>weighted</a:t>
            </a:r>
            <a:r>
              <a:rPr sz="2800" spc="-15" dirty="0">
                <a:latin typeface="Times New Roman"/>
                <a:cs typeface="Times New Roman"/>
              </a:rPr>
              <a:t> </a:t>
            </a:r>
            <a:r>
              <a:rPr sz="2800" spc="-5" dirty="0">
                <a:latin typeface="Times New Roman"/>
                <a:cs typeface="Times New Roman"/>
              </a:rPr>
              <a:t>scores</a:t>
            </a:r>
            <a:endParaRPr sz="2800">
              <a:latin typeface="Times New Roman"/>
              <a:cs typeface="Times New Roman"/>
            </a:endParaRPr>
          </a:p>
          <a:p>
            <a:pPr marL="195580" indent="-182880">
              <a:lnSpc>
                <a:spcPts val="3310"/>
              </a:lnSpc>
              <a:buClr>
                <a:srgbClr val="0E6EC5"/>
              </a:buClr>
              <a:buFont typeface="Calibri"/>
              <a:buChar char="◦"/>
              <a:tabLst>
                <a:tab pos="195580" algn="l"/>
              </a:tabLst>
            </a:pPr>
            <a:r>
              <a:rPr sz="2800" spc="-5" dirty="0">
                <a:latin typeface="Times New Roman"/>
                <a:cs typeface="Times New Roman"/>
              </a:rPr>
              <a:t>The</a:t>
            </a:r>
            <a:r>
              <a:rPr sz="2800" spc="-10" dirty="0">
                <a:latin typeface="Times New Roman"/>
                <a:cs typeface="Times New Roman"/>
              </a:rPr>
              <a:t> </a:t>
            </a:r>
            <a:r>
              <a:rPr sz="2800" dirty="0">
                <a:latin typeface="Times New Roman"/>
                <a:cs typeface="Times New Roman"/>
              </a:rPr>
              <a:t>higher</a:t>
            </a:r>
            <a:r>
              <a:rPr sz="2800" spc="-10" dirty="0">
                <a:latin typeface="Times New Roman"/>
                <a:cs typeface="Times New Roman"/>
              </a:rPr>
              <a:t> </a:t>
            </a:r>
            <a:r>
              <a:rPr sz="2800" dirty="0">
                <a:latin typeface="Times New Roman"/>
                <a:cs typeface="Times New Roman"/>
              </a:rPr>
              <a:t>the</a:t>
            </a:r>
            <a:r>
              <a:rPr sz="2800" spc="-15" dirty="0">
                <a:latin typeface="Times New Roman"/>
                <a:cs typeface="Times New Roman"/>
              </a:rPr>
              <a:t> </a:t>
            </a:r>
            <a:r>
              <a:rPr sz="2800" spc="-5" dirty="0">
                <a:latin typeface="Times New Roman"/>
                <a:cs typeface="Times New Roman"/>
              </a:rPr>
              <a:t>weighted</a:t>
            </a:r>
            <a:r>
              <a:rPr sz="2800" spc="-15" dirty="0">
                <a:latin typeface="Times New Roman"/>
                <a:cs typeface="Times New Roman"/>
              </a:rPr>
              <a:t> </a:t>
            </a:r>
            <a:r>
              <a:rPr sz="2800" spc="-5" dirty="0">
                <a:latin typeface="Times New Roman"/>
                <a:cs typeface="Times New Roman"/>
              </a:rPr>
              <a:t>score,</a:t>
            </a:r>
            <a:r>
              <a:rPr sz="2800" spc="-10" dirty="0">
                <a:latin typeface="Times New Roman"/>
                <a:cs typeface="Times New Roman"/>
              </a:rPr>
              <a:t> </a:t>
            </a:r>
            <a:r>
              <a:rPr sz="2800" dirty="0">
                <a:latin typeface="Times New Roman"/>
                <a:cs typeface="Times New Roman"/>
              </a:rPr>
              <a:t>the</a:t>
            </a:r>
            <a:r>
              <a:rPr sz="2800" spc="-25" dirty="0">
                <a:latin typeface="Times New Roman"/>
                <a:cs typeface="Times New Roman"/>
              </a:rPr>
              <a:t> </a:t>
            </a:r>
            <a:r>
              <a:rPr sz="2800" spc="-5" dirty="0">
                <a:latin typeface="Times New Roman"/>
                <a:cs typeface="Times New Roman"/>
              </a:rPr>
              <a:t>better</a:t>
            </a:r>
            <a:endParaRPr sz="2800">
              <a:latin typeface="Times New Roman"/>
              <a:cs typeface="Times New Roman"/>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228600" y="297580"/>
            <a:ext cx="8467725" cy="4121150"/>
            <a:chOff x="228600" y="304800"/>
            <a:chExt cx="8467725" cy="4121150"/>
          </a:xfrm>
        </p:grpSpPr>
        <p:sp>
          <p:nvSpPr>
            <p:cNvPr id="3" name="object 3"/>
            <p:cNvSpPr/>
            <p:nvPr/>
          </p:nvSpPr>
          <p:spPr>
            <a:xfrm>
              <a:off x="894587" y="1737360"/>
              <a:ext cx="7475220" cy="0"/>
            </a:xfrm>
            <a:custGeom>
              <a:avLst/>
              <a:gdLst/>
              <a:ahLst/>
              <a:cxnLst/>
              <a:rect l="l" t="t" r="r" b="b"/>
              <a:pathLst>
                <a:path w="7475220">
                  <a:moveTo>
                    <a:pt x="0" y="0"/>
                  </a:moveTo>
                  <a:lnTo>
                    <a:pt x="7475219" y="0"/>
                  </a:lnTo>
                </a:path>
              </a:pathLst>
            </a:custGeom>
            <a:ln w="6096">
              <a:solidFill>
                <a:srgbClr val="7E7E7E"/>
              </a:solidFill>
            </a:ln>
          </p:spPr>
          <p:txBody>
            <a:bodyPr wrap="square" lIns="0" tIns="0" rIns="0" bIns="0" rtlCol="0"/>
            <a:lstStyle/>
            <a:p>
              <a:endParaRPr/>
            </a:p>
          </p:txBody>
        </p:sp>
        <p:pic>
          <p:nvPicPr>
            <p:cNvPr id="4" name="object 4"/>
            <p:cNvPicPr/>
            <p:nvPr/>
          </p:nvPicPr>
          <p:blipFill>
            <a:blip r:embed="rId2" cstate="print"/>
            <a:stretch>
              <a:fillRect/>
            </a:stretch>
          </p:blipFill>
          <p:spPr>
            <a:xfrm>
              <a:off x="228600" y="304800"/>
              <a:ext cx="5236464" cy="4114800"/>
            </a:xfrm>
            <a:prstGeom prst="rect">
              <a:avLst/>
            </a:prstGeom>
          </p:spPr>
        </p:pic>
        <p:pic>
          <p:nvPicPr>
            <p:cNvPr id="5" name="object 5"/>
            <p:cNvPicPr/>
            <p:nvPr/>
          </p:nvPicPr>
          <p:blipFill>
            <a:blip r:embed="rId3" cstate="print"/>
            <a:stretch>
              <a:fillRect/>
            </a:stretch>
          </p:blipFill>
          <p:spPr>
            <a:xfrm>
              <a:off x="5410200" y="304800"/>
              <a:ext cx="3285744" cy="762000"/>
            </a:xfrm>
            <a:prstGeom prst="rect">
              <a:avLst/>
            </a:prstGeom>
          </p:spPr>
        </p:pic>
        <p:pic>
          <p:nvPicPr>
            <p:cNvPr id="6" name="object 6"/>
            <p:cNvPicPr/>
            <p:nvPr/>
          </p:nvPicPr>
          <p:blipFill>
            <a:blip r:embed="rId4" cstate="print"/>
            <a:stretch>
              <a:fillRect/>
            </a:stretch>
          </p:blipFill>
          <p:spPr>
            <a:xfrm>
              <a:off x="5486400" y="1066800"/>
              <a:ext cx="3200400" cy="3358896"/>
            </a:xfrm>
            <a:prstGeom prst="rect">
              <a:avLst/>
            </a:prstGeom>
          </p:spPr>
        </p:pic>
      </p:grpSp>
      <p:grpSp>
        <p:nvGrpSpPr>
          <p:cNvPr id="7" name="object 7"/>
          <p:cNvGrpSpPr/>
          <p:nvPr/>
        </p:nvGrpSpPr>
        <p:grpSpPr>
          <a:xfrm>
            <a:off x="1143000" y="4495800"/>
            <a:ext cx="6324600" cy="2057400"/>
            <a:chOff x="1143000" y="4495800"/>
            <a:chExt cx="6324600" cy="2057400"/>
          </a:xfrm>
        </p:grpSpPr>
        <p:sp>
          <p:nvSpPr>
            <p:cNvPr id="8" name="object 8"/>
            <p:cNvSpPr/>
            <p:nvPr/>
          </p:nvSpPr>
          <p:spPr>
            <a:xfrm>
              <a:off x="1143000" y="4495800"/>
              <a:ext cx="6324600" cy="2057400"/>
            </a:xfrm>
            <a:custGeom>
              <a:avLst/>
              <a:gdLst/>
              <a:ahLst/>
              <a:cxnLst/>
              <a:rect l="l" t="t" r="r" b="b"/>
              <a:pathLst>
                <a:path w="6324600" h="2057400">
                  <a:moveTo>
                    <a:pt x="6324600" y="0"/>
                  </a:moveTo>
                  <a:lnTo>
                    <a:pt x="0" y="0"/>
                  </a:lnTo>
                  <a:lnTo>
                    <a:pt x="0" y="2057400"/>
                  </a:lnTo>
                  <a:lnTo>
                    <a:pt x="6324600" y="2057400"/>
                  </a:lnTo>
                  <a:lnTo>
                    <a:pt x="6324600" y="0"/>
                  </a:lnTo>
                  <a:close/>
                </a:path>
              </a:pathLst>
            </a:custGeom>
            <a:solidFill>
              <a:srgbClr val="00AFEF"/>
            </a:solidFill>
          </p:spPr>
          <p:txBody>
            <a:bodyPr wrap="square" lIns="0" tIns="0" rIns="0" bIns="0" rtlCol="0"/>
            <a:lstStyle/>
            <a:p>
              <a:endParaRPr/>
            </a:p>
          </p:txBody>
        </p:sp>
        <p:sp>
          <p:nvSpPr>
            <p:cNvPr id="9" name="object 9"/>
            <p:cNvSpPr/>
            <p:nvPr/>
          </p:nvSpPr>
          <p:spPr>
            <a:xfrm>
              <a:off x="2491739" y="4636007"/>
              <a:ext cx="596265" cy="1598930"/>
            </a:xfrm>
            <a:custGeom>
              <a:avLst/>
              <a:gdLst/>
              <a:ahLst/>
              <a:cxnLst/>
              <a:rect l="l" t="t" r="r" b="b"/>
              <a:pathLst>
                <a:path w="596264" h="1598929">
                  <a:moveTo>
                    <a:pt x="0" y="1478280"/>
                  </a:moveTo>
                  <a:lnTo>
                    <a:pt x="0" y="1598676"/>
                  </a:lnTo>
                </a:path>
                <a:path w="596264" h="1598929">
                  <a:moveTo>
                    <a:pt x="0" y="1078992"/>
                  </a:moveTo>
                  <a:lnTo>
                    <a:pt x="0" y="1318260"/>
                  </a:lnTo>
                </a:path>
                <a:path w="596264" h="1598929">
                  <a:moveTo>
                    <a:pt x="0" y="679704"/>
                  </a:moveTo>
                  <a:lnTo>
                    <a:pt x="0" y="918972"/>
                  </a:lnTo>
                </a:path>
                <a:path w="596264" h="1598929">
                  <a:moveTo>
                    <a:pt x="0" y="278892"/>
                  </a:moveTo>
                  <a:lnTo>
                    <a:pt x="0" y="519684"/>
                  </a:lnTo>
                </a:path>
                <a:path w="596264" h="1598929">
                  <a:moveTo>
                    <a:pt x="0" y="0"/>
                  </a:moveTo>
                  <a:lnTo>
                    <a:pt x="0" y="118872"/>
                  </a:lnTo>
                </a:path>
                <a:path w="596264" h="1598929">
                  <a:moveTo>
                    <a:pt x="595884" y="1478280"/>
                  </a:moveTo>
                  <a:lnTo>
                    <a:pt x="595884" y="1598676"/>
                  </a:lnTo>
                </a:path>
                <a:path w="596264" h="1598929">
                  <a:moveTo>
                    <a:pt x="595884" y="1078992"/>
                  </a:moveTo>
                  <a:lnTo>
                    <a:pt x="595884" y="1318260"/>
                  </a:lnTo>
                </a:path>
                <a:path w="596264" h="1598929">
                  <a:moveTo>
                    <a:pt x="595884" y="679704"/>
                  </a:moveTo>
                  <a:lnTo>
                    <a:pt x="595884" y="918972"/>
                  </a:lnTo>
                </a:path>
                <a:path w="596264" h="1598929">
                  <a:moveTo>
                    <a:pt x="595884" y="278892"/>
                  </a:moveTo>
                  <a:lnTo>
                    <a:pt x="595884" y="519684"/>
                  </a:lnTo>
                </a:path>
                <a:path w="596264" h="1598929">
                  <a:moveTo>
                    <a:pt x="595884" y="0"/>
                  </a:moveTo>
                  <a:lnTo>
                    <a:pt x="595884" y="118872"/>
                  </a:lnTo>
                </a:path>
              </a:pathLst>
            </a:custGeom>
            <a:ln w="12191">
              <a:solidFill>
                <a:srgbClr val="747474"/>
              </a:solidFill>
            </a:ln>
          </p:spPr>
          <p:txBody>
            <a:bodyPr wrap="square" lIns="0" tIns="0" rIns="0" bIns="0" rtlCol="0"/>
            <a:lstStyle/>
            <a:p>
              <a:endParaRPr/>
            </a:p>
          </p:txBody>
        </p:sp>
        <p:sp>
          <p:nvSpPr>
            <p:cNvPr id="10" name="object 10"/>
            <p:cNvSpPr/>
            <p:nvPr/>
          </p:nvSpPr>
          <p:spPr>
            <a:xfrm>
              <a:off x="3683507" y="4636007"/>
              <a:ext cx="2382520" cy="1598930"/>
            </a:xfrm>
            <a:custGeom>
              <a:avLst/>
              <a:gdLst/>
              <a:ahLst/>
              <a:cxnLst/>
              <a:rect l="l" t="t" r="r" b="b"/>
              <a:pathLst>
                <a:path w="2382520" h="1598929">
                  <a:moveTo>
                    <a:pt x="0" y="1478280"/>
                  </a:moveTo>
                  <a:lnTo>
                    <a:pt x="0" y="1598676"/>
                  </a:lnTo>
                </a:path>
                <a:path w="2382520" h="1598929">
                  <a:moveTo>
                    <a:pt x="0" y="1078992"/>
                  </a:moveTo>
                  <a:lnTo>
                    <a:pt x="0" y="1318260"/>
                  </a:lnTo>
                </a:path>
                <a:path w="2382520" h="1598929">
                  <a:moveTo>
                    <a:pt x="0" y="679704"/>
                  </a:moveTo>
                  <a:lnTo>
                    <a:pt x="0" y="918972"/>
                  </a:lnTo>
                </a:path>
                <a:path w="2382520" h="1598929">
                  <a:moveTo>
                    <a:pt x="0" y="278892"/>
                  </a:moveTo>
                  <a:lnTo>
                    <a:pt x="0" y="519684"/>
                  </a:lnTo>
                </a:path>
                <a:path w="2382520" h="1598929">
                  <a:moveTo>
                    <a:pt x="0" y="0"/>
                  </a:moveTo>
                  <a:lnTo>
                    <a:pt x="0" y="118872"/>
                  </a:lnTo>
                </a:path>
                <a:path w="2382520" h="1598929">
                  <a:moveTo>
                    <a:pt x="595883" y="1478280"/>
                  </a:moveTo>
                  <a:lnTo>
                    <a:pt x="595883" y="1598676"/>
                  </a:lnTo>
                </a:path>
                <a:path w="2382520" h="1598929">
                  <a:moveTo>
                    <a:pt x="595883" y="1078992"/>
                  </a:moveTo>
                  <a:lnTo>
                    <a:pt x="595883" y="1318260"/>
                  </a:lnTo>
                </a:path>
                <a:path w="2382520" h="1598929">
                  <a:moveTo>
                    <a:pt x="595883" y="679704"/>
                  </a:moveTo>
                  <a:lnTo>
                    <a:pt x="595883" y="918972"/>
                  </a:lnTo>
                </a:path>
                <a:path w="2382520" h="1598929">
                  <a:moveTo>
                    <a:pt x="595883" y="278892"/>
                  </a:moveTo>
                  <a:lnTo>
                    <a:pt x="595883" y="519684"/>
                  </a:lnTo>
                </a:path>
                <a:path w="2382520" h="1598929">
                  <a:moveTo>
                    <a:pt x="595883" y="0"/>
                  </a:moveTo>
                  <a:lnTo>
                    <a:pt x="595883" y="118872"/>
                  </a:lnTo>
                </a:path>
                <a:path w="2382520" h="1598929">
                  <a:moveTo>
                    <a:pt x="1191767" y="1478280"/>
                  </a:moveTo>
                  <a:lnTo>
                    <a:pt x="1191767" y="1598676"/>
                  </a:lnTo>
                </a:path>
                <a:path w="2382520" h="1598929">
                  <a:moveTo>
                    <a:pt x="1191767" y="1078992"/>
                  </a:moveTo>
                  <a:lnTo>
                    <a:pt x="1191767" y="1318260"/>
                  </a:lnTo>
                </a:path>
                <a:path w="2382520" h="1598929">
                  <a:moveTo>
                    <a:pt x="1191767" y="0"/>
                  </a:moveTo>
                  <a:lnTo>
                    <a:pt x="1191767" y="918972"/>
                  </a:lnTo>
                </a:path>
                <a:path w="2382520" h="1598929">
                  <a:moveTo>
                    <a:pt x="1786127" y="1078992"/>
                  </a:moveTo>
                  <a:lnTo>
                    <a:pt x="1786127" y="1598676"/>
                  </a:lnTo>
                </a:path>
                <a:path w="2382520" h="1598929">
                  <a:moveTo>
                    <a:pt x="1786127" y="0"/>
                  </a:moveTo>
                  <a:lnTo>
                    <a:pt x="1786127" y="918972"/>
                  </a:lnTo>
                </a:path>
                <a:path w="2382520" h="1598929">
                  <a:moveTo>
                    <a:pt x="2382012" y="1078992"/>
                  </a:moveTo>
                  <a:lnTo>
                    <a:pt x="2382012" y="1598676"/>
                  </a:lnTo>
                </a:path>
                <a:path w="2382520" h="1598929">
                  <a:moveTo>
                    <a:pt x="2382012" y="0"/>
                  </a:moveTo>
                  <a:lnTo>
                    <a:pt x="2382012" y="918972"/>
                  </a:lnTo>
                </a:path>
              </a:pathLst>
            </a:custGeom>
            <a:ln w="12192">
              <a:solidFill>
                <a:srgbClr val="747474"/>
              </a:solidFill>
            </a:ln>
          </p:spPr>
          <p:txBody>
            <a:bodyPr wrap="square" lIns="0" tIns="0" rIns="0" bIns="0" rtlCol="0"/>
            <a:lstStyle/>
            <a:p>
              <a:endParaRPr/>
            </a:p>
          </p:txBody>
        </p:sp>
        <p:sp>
          <p:nvSpPr>
            <p:cNvPr id="11" name="object 11"/>
            <p:cNvSpPr/>
            <p:nvPr/>
          </p:nvSpPr>
          <p:spPr>
            <a:xfrm>
              <a:off x="6661403" y="4636007"/>
              <a:ext cx="596265" cy="1598930"/>
            </a:xfrm>
            <a:custGeom>
              <a:avLst/>
              <a:gdLst/>
              <a:ahLst/>
              <a:cxnLst/>
              <a:rect l="l" t="t" r="r" b="b"/>
              <a:pathLst>
                <a:path w="596265" h="1598929">
                  <a:moveTo>
                    <a:pt x="0" y="0"/>
                  </a:moveTo>
                  <a:lnTo>
                    <a:pt x="0" y="1598676"/>
                  </a:lnTo>
                </a:path>
                <a:path w="596265" h="1598929">
                  <a:moveTo>
                    <a:pt x="595884" y="0"/>
                  </a:moveTo>
                  <a:lnTo>
                    <a:pt x="595884" y="1598676"/>
                  </a:lnTo>
                </a:path>
              </a:pathLst>
            </a:custGeom>
            <a:ln w="12192">
              <a:solidFill>
                <a:srgbClr val="747474"/>
              </a:solidFill>
            </a:ln>
          </p:spPr>
          <p:txBody>
            <a:bodyPr wrap="square" lIns="0" tIns="0" rIns="0" bIns="0" rtlCol="0"/>
            <a:lstStyle/>
            <a:p>
              <a:endParaRPr/>
            </a:p>
          </p:txBody>
        </p:sp>
        <p:sp>
          <p:nvSpPr>
            <p:cNvPr id="12" name="object 12"/>
            <p:cNvSpPr/>
            <p:nvPr/>
          </p:nvSpPr>
          <p:spPr>
            <a:xfrm>
              <a:off x="1895856" y="4754879"/>
              <a:ext cx="4677410" cy="1359535"/>
            </a:xfrm>
            <a:custGeom>
              <a:avLst/>
              <a:gdLst/>
              <a:ahLst/>
              <a:cxnLst/>
              <a:rect l="l" t="t" r="r" b="b"/>
              <a:pathLst>
                <a:path w="4677409" h="1359535">
                  <a:moveTo>
                    <a:pt x="2471928" y="0"/>
                  </a:moveTo>
                  <a:lnTo>
                    <a:pt x="0" y="0"/>
                  </a:lnTo>
                  <a:lnTo>
                    <a:pt x="0" y="160020"/>
                  </a:lnTo>
                  <a:lnTo>
                    <a:pt x="2471928" y="160020"/>
                  </a:lnTo>
                  <a:lnTo>
                    <a:pt x="2471928" y="0"/>
                  </a:lnTo>
                  <a:close/>
                </a:path>
                <a:path w="4677409" h="1359535">
                  <a:moveTo>
                    <a:pt x="2979420" y="400812"/>
                  </a:moveTo>
                  <a:lnTo>
                    <a:pt x="0" y="400812"/>
                  </a:lnTo>
                  <a:lnTo>
                    <a:pt x="0" y="560832"/>
                  </a:lnTo>
                  <a:lnTo>
                    <a:pt x="2979420" y="560832"/>
                  </a:lnTo>
                  <a:lnTo>
                    <a:pt x="2979420" y="400812"/>
                  </a:lnTo>
                  <a:close/>
                </a:path>
                <a:path w="4677409" h="1359535">
                  <a:moveTo>
                    <a:pt x="3336036" y="1199388"/>
                  </a:moveTo>
                  <a:lnTo>
                    <a:pt x="0" y="1199388"/>
                  </a:lnTo>
                  <a:lnTo>
                    <a:pt x="0" y="1359408"/>
                  </a:lnTo>
                  <a:lnTo>
                    <a:pt x="3336036" y="1359408"/>
                  </a:lnTo>
                  <a:lnTo>
                    <a:pt x="3336036" y="1199388"/>
                  </a:lnTo>
                  <a:close/>
                </a:path>
                <a:path w="4677409" h="1359535">
                  <a:moveTo>
                    <a:pt x="4677143" y="800100"/>
                  </a:moveTo>
                  <a:lnTo>
                    <a:pt x="0" y="800100"/>
                  </a:lnTo>
                  <a:lnTo>
                    <a:pt x="0" y="960120"/>
                  </a:lnTo>
                  <a:lnTo>
                    <a:pt x="4677143" y="960120"/>
                  </a:lnTo>
                  <a:lnTo>
                    <a:pt x="4677143" y="800100"/>
                  </a:lnTo>
                  <a:close/>
                </a:path>
              </a:pathLst>
            </a:custGeom>
            <a:solidFill>
              <a:srgbClr val="FD8537"/>
            </a:solidFill>
          </p:spPr>
          <p:txBody>
            <a:bodyPr wrap="square" lIns="0" tIns="0" rIns="0" bIns="0" rtlCol="0"/>
            <a:lstStyle/>
            <a:p>
              <a:endParaRPr/>
            </a:p>
          </p:txBody>
        </p:sp>
        <p:sp>
          <p:nvSpPr>
            <p:cNvPr id="13" name="object 13"/>
            <p:cNvSpPr/>
            <p:nvPr/>
          </p:nvSpPr>
          <p:spPr>
            <a:xfrm>
              <a:off x="1854708" y="4636007"/>
              <a:ext cx="5402580" cy="1640205"/>
            </a:xfrm>
            <a:custGeom>
              <a:avLst/>
              <a:gdLst/>
              <a:ahLst/>
              <a:cxnLst/>
              <a:rect l="l" t="t" r="r" b="b"/>
              <a:pathLst>
                <a:path w="5402580" h="1640204">
                  <a:moveTo>
                    <a:pt x="41148" y="1598676"/>
                  </a:moveTo>
                  <a:lnTo>
                    <a:pt x="5402580" y="1598676"/>
                  </a:lnTo>
                </a:path>
                <a:path w="5402580" h="1640204">
                  <a:moveTo>
                    <a:pt x="41148" y="1598676"/>
                  </a:moveTo>
                  <a:lnTo>
                    <a:pt x="41148" y="1639824"/>
                  </a:lnTo>
                </a:path>
                <a:path w="5402580" h="1640204">
                  <a:moveTo>
                    <a:pt x="637032" y="1598676"/>
                  </a:moveTo>
                  <a:lnTo>
                    <a:pt x="637032" y="1639824"/>
                  </a:lnTo>
                </a:path>
                <a:path w="5402580" h="1640204">
                  <a:moveTo>
                    <a:pt x="1232916" y="1598676"/>
                  </a:moveTo>
                  <a:lnTo>
                    <a:pt x="1232916" y="1639824"/>
                  </a:lnTo>
                </a:path>
                <a:path w="5402580" h="1640204">
                  <a:moveTo>
                    <a:pt x="1828800" y="1598676"/>
                  </a:moveTo>
                  <a:lnTo>
                    <a:pt x="1828800" y="1639824"/>
                  </a:lnTo>
                </a:path>
                <a:path w="5402580" h="1640204">
                  <a:moveTo>
                    <a:pt x="2424684" y="1598676"/>
                  </a:moveTo>
                  <a:lnTo>
                    <a:pt x="2424684" y="1639824"/>
                  </a:lnTo>
                </a:path>
                <a:path w="5402580" h="1640204">
                  <a:moveTo>
                    <a:pt x="3020568" y="1598676"/>
                  </a:moveTo>
                  <a:lnTo>
                    <a:pt x="3020568" y="1639824"/>
                  </a:lnTo>
                </a:path>
                <a:path w="5402580" h="1640204">
                  <a:moveTo>
                    <a:pt x="3614928" y="1598676"/>
                  </a:moveTo>
                  <a:lnTo>
                    <a:pt x="3614928" y="1639824"/>
                  </a:lnTo>
                </a:path>
                <a:path w="5402580" h="1640204">
                  <a:moveTo>
                    <a:pt x="4210812" y="1598676"/>
                  </a:moveTo>
                  <a:lnTo>
                    <a:pt x="4210812" y="1639824"/>
                  </a:lnTo>
                </a:path>
                <a:path w="5402580" h="1640204">
                  <a:moveTo>
                    <a:pt x="4806696" y="1598676"/>
                  </a:moveTo>
                  <a:lnTo>
                    <a:pt x="4806696" y="1639824"/>
                  </a:lnTo>
                </a:path>
                <a:path w="5402580" h="1640204">
                  <a:moveTo>
                    <a:pt x="5402580" y="1598676"/>
                  </a:moveTo>
                  <a:lnTo>
                    <a:pt x="5402580" y="1639824"/>
                  </a:lnTo>
                </a:path>
                <a:path w="5402580" h="1640204">
                  <a:moveTo>
                    <a:pt x="41148" y="1598676"/>
                  </a:moveTo>
                  <a:lnTo>
                    <a:pt x="41148" y="0"/>
                  </a:lnTo>
                </a:path>
                <a:path w="5402580" h="1640204">
                  <a:moveTo>
                    <a:pt x="0" y="1598676"/>
                  </a:moveTo>
                  <a:lnTo>
                    <a:pt x="41148" y="1598676"/>
                  </a:lnTo>
                </a:path>
                <a:path w="5402580" h="1640204">
                  <a:moveTo>
                    <a:pt x="0" y="1199388"/>
                  </a:moveTo>
                  <a:lnTo>
                    <a:pt x="41148" y="1199388"/>
                  </a:lnTo>
                </a:path>
                <a:path w="5402580" h="1640204">
                  <a:moveTo>
                    <a:pt x="0" y="798576"/>
                  </a:moveTo>
                  <a:lnTo>
                    <a:pt x="41148" y="798576"/>
                  </a:lnTo>
                </a:path>
                <a:path w="5402580" h="1640204">
                  <a:moveTo>
                    <a:pt x="0" y="399288"/>
                  </a:moveTo>
                  <a:lnTo>
                    <a:pt x="41148" y="399288"/>
                  </a:lnTo>
                </a:path>
                <a:path w="5402580" h="1640204">
                  <a:moveTo>
                    <a:pt x="0" y="0"/>
                  </a:moveTo>
                  <a:lnTo>
                    <a:pt x="41148" y="0"/>
                  </a:lnTo>
                </a:path>
              </a:pathLst>
            </a:custGeom>
            <a:ln w="12192">
              <a:solidFill>
                <a:srgbClr val="747474"/>
              </a:solidFill>
            </a:ln>
          </p:spPr>
          <p:txBody>
            <a:bodyPr wrap="square" lIns="0" tIns="0" rIns="0" bIns="0" rtlCol="0"/>
            <a:lstStyle/>
            <a:p>
              <a:endParaRPr/>
            </a:p>
          </p:txBody>
        </p:sp>
      </p:grpSp>
      <p:sp>
        <p:nvSpPr>
          <p:cNvPr id="14" name="object 14"/>
          <p:cNvSpPr txBox="1"/>
          <p:nvPr/>
        </p:nvSpPr>
        <p:spPr>
          <a:xfrm>
            <a:off x="1848739" y="6305499"/>
            <a:ext cx="95885" cy="177800"/>
          </a:xfrm>
          <a:prstGeom prst="rect">
            <a:avLst/>
          </a:prstGeom>
        </p:spPr>
        <p:txBody>
          <a:bodyPr vert="horz" wrap="square" lIns="0" tIns="12065" rIns="0" bIns="0" rtlCol="0">
            <a:spAutoFit/>
          </a:bodyPr>
          <a:lstStyle/>
          <a:p>
            <a:pPr marL="12700">
              <a:lnSpc>
                <a:spcPct val="100000"/>
              </a:lnSpc>
              <a:spcBef>
                <a:spcPts val="95"/>
              </a:spcBef>
            </a:pPr>
            <a:r>
              <a:rPr sz="1000" dirty="0">
                <a:latin typeface="Cambria"/>
                <a:cs typeface="Cambria"/>
              </a:rPr>
              <a:t>0</a:t>
            </a:r>
            <a:endParaRPr sz="1000">
              <a:latin typeface="Cambria"/>
              <a:cs typeface="Cambria"/>
            </a:endParaRPr>
          </a:p>
        </p:txBody>
      </p:sp>
      <p:sp>
        <p:nvSpPr>
          <p:cNvPr id="15" name="object 15"/>
          <p:cNvSpPr txBox="1"/>
          <p:nvPr/>
        </p:nvSpPr>
        <p:spPr>
          <a:xfrm>
            <a:off x="2408935" y="6305499"/>
            <a:ext cx="165735" cy="177800"/>
          </a:xfrm>
          <a:prstGeom prst="rect">
            <a:avLst/>
          </a:prstGeom>
        </p:spPr>
        <p:txBody>
          <a:bodyPr vert="horz" wrap="square" lIns="0" tIns="12065" rIns="0" bIns="0" rtlCol="0">
            <a:spAutoFit/>
          </a:bodyPr>
          <a:lstStyle/>
          <a:p>
            <a:pPr marL="12700">
              <a:lnSpc>
                <a:spcPct val="100000"/>
              </a:lnSpc>
              <a:spcBef>
                <a:spcPts val="95"/>
              </a:spcBef>
            </a:pPr>
            <a:r>
              <a:rPr sz="1000" spc="-5" dirty="0">
                <a:latin typeface="Cambria"/>
                <a:cs typeface="Cambria"/>
              </a:rPr>
              <a:t>10</a:t>
            </a:r>
            <a:endParaRPr sz="1000">
              <a:latin typeface="Cambria"/>
              <a:cs typeface="Cambria"/>
            </a:endParaRPr>
          </a:p>
        </p:txBody>
      </p:sp>
      <p:sp>
        <p:nvSpPr>
          <p:cNvPr id="16" name="object 16"/>
          <p:cNvSpPr txBox="1"/>
          <p:nvPr/>
        </p:nvSpPr>
        <p:spPr>
          <a:xfrm>
            <a:off x="3004820" y="6305499"/>
            <a:ext cx="165735" cy="177800"/>
          </a:xfrm>
          <a:prstGeom prst="rect">
            <a:avLst/>
          </a:prstGeom>
        </p:spPr>
        <p:txBody>
          <a:bodyPr vert="horz" wrap="square" lIns="0" tIns="12065" rIns="0" bIns="0" rtlCol="0">
            <a:spAutoFit/>
          </a:bodyPr>
          <a:lstStyle/>
          <a:p>
            <a:pPr marL="12700">
              <a:lnSpc>
                <a:spcPct val="100000"/>
              </a:lnSpc>
              <a:spcBef>
                <a:spcPts val="95"/>
              </a:spcBef>
            </a:pPr>
            <a:r>
              <a:rPr sz="1000" spc="-5" dirty="0">
                <a:latin typeface="Cambria"/>
                <a:cs typeface="Cambria"/>
              </a:rPr>
              <a:t>20</a:t>
            </a:r>
            <a:endParaRPr sz="1000">
              <a:latin typeface="Cambria"/>
              <a:cs typeface="Cambria"/>
            </a:endParaRPr>
          </a:p>
        </p:txBody>
      </p:sp>
      <p:sp>
        <p:nvSpPr>
          <p:cNvPr id="17" name="object 17"/>
          <p:cNvSpPr txBox="1"/>
          <p:nvPr/>
        </p:nvSpPr>
        <p:spPr>
          <a:xfrm>
            <a:off x="3600703" y="6305499"/>
            <a:ext cx="165735" cy="177800"/>
          </a:xfrm>
          <a:prstGeom prst="rect">
            <a:avLst/>
          </a:prstGeom>
        </p:spPr>
        <p:txBody>
          <a:bodyPr vert="horz" wrap="square" lIns="0" tIns="12065" rIns="0" bIns="0" rtlCol="0">
            <a:spAutoFit/>
          </a:bodyPr>
          <a:lstStyle/>
          <a:p>
            <a:pPr marL="12700">
              <a:lnSpc>
                <a:spcPct val="100000"/>
              </a:lnSpc>
              <a:spcBef>
                <a:spcPts val="95"/>
              </a:spcBef>
            </a:pPr>
            <a:r>
              <a:rPr sz="1000" spc="-5" dirty="0">
                <a:latin typeface="Cambria"/>
                <a:cs typeface="Cambria"/>
              </a:rPr>
              <a:t>30</a:t>
            </a:r>
            <a:endParaRPr sz="1000">
              <a:latin typeface="Cambria"/>
              <a:cs typeface="Cambria"/>
            </a:endParaRPr>
          </a:p>
        </p:txBody>
      </p:sp>
      <p:sp>
        <p:nvSpPr>
          <p:cNvPr id="18" name="object 18"/>
          <p:cNvSpPr txBox="1"/>
          <p:nvPr/>
        </p:nvSpPr>
        <p:spPr>
          <a:xfrm>
            <a:off x="4196334" y="6305499"/>
            <a:ext cx="165735" cy="177800"/>
          </a:xfrm>
          <a:prstGeom prst="rect">
            <a:avLst/>
          </a:prstGeom>
        </p:spPr>
        <p:txBody>
          <a:bodyPr vert="horz" wrap="square" lIns="0" tIns="12065" rIns="0" bIns="0" rtlCol="0">
            <a:spAutoFit/>
          </a:bodyPr>
          <a:lstStyle/>
          <a:p>
            <a:pPr marL="12700">
              <a:lnSpc>
                <a:spcPct val="100000"/>
              </a:lnSpc>
              <a:spcBef>
                <a:spcPts val="95"/>
              </a:spcBef>
            </a:pPr>
            <a:r>
              <a:rPr sz="1000" spc="-5" dirty="0">
                <a:latin typeface="Cambria"/>
                <a:cs typeface="Cambria"/>
              </a:rPr>
              <a:t>40</a:t>
            </a:r>
            <a:endParaRPr sz="1000">
              <a:latin typeface="Cambria"/>
              <a:cs typeface="Cambria"/>
            </a:endParaRPr>
          </a:p>
        </p:txBody>
      </p:sp>
      <p:sp>
        <p:nvSpPr>
          <p:cNvPr id="19" name="object 19"/>
          <p:cNvSpPr txBox="1"/>
          <p:nvPr/>
        </p:nvSpPr>
        <p:spPr>
          <a:xfrm>
            <a:off x="4792217" y="6305499"/>
            <a:ext cx="165735" cy="177800"/>
          </a:xfrm>
          <a:prstGeom prst="rect">
            <a:avLst/>
          </a:prstGeom>
        </p:spPr>
        <p:txBody>
          <a:bodyPr vert="horz" wrap="square" lIns="0" tIns="12065" rIns="0" bIns="0" rtlCol="0">
            <a:spAutoFit/>
          </a:bodyPr>
          <a:lstStyle/>
          <a:p>
            <a:pPr marL="12700">
              <a:lnSpc>
                <a:spcPct val="100000"/>
              </a:lnSpc>
              <a:spcBef>
                <a:spcPts val="95"/>
              </a:spcBef>
            </a:pPr>
            <a:r>
              <a:rPr sz="1000" spc="-5" dirty="0">
                <a:latin typeface="Cambria"/>
                <a:cs typeface="Cambria"/>
              </a:rPr>
              <a:t>50</a:t>
            </a:r>
            <a:endParaRPr sz="1000">
              <a:latin typeface="Cambria"/>
              <a:cs typeface="Cambria"/>
            </a:endParaRPr>
          </a:p>
        </p:txBody>
      </p:sp>
      <p:sp>
        <p:nvSpPr>
          <p:cNvPr id="20" name="object 20"/>
          <p:cNvSpPr txBox="1"/>
          <p:nvPr/>
        </p:nvSpPr>
        <p:spPr>
          <a:xfrm>
            <a:off x="5387721" y="6305499"/>
            <a:ext cx="165735" cy="177800"/>
          </a:xfrm>
          <a:prstGeom prst="rect">
            <a:avLst/>
          </a:prstGeom>
        </p:spPr>
        <p:txBody>
          <a:bodyPr vert="horz" wrap="square" lIns="0" tIns="12065" rIns="0" bIns="0" rtlCol="0">
            <a:spAutoFit/>
          </a:bodyPr>
          <a:lstStyle/>
          <a:p>
            <a:pPr marL="12700">
              <a:lnSpc>
                <a:spcPct val="100000"/>
              </a:lnSpc>
              <a:spcBef>
                <a:spcPts val="95"/>
              </a:spcBef>
            </a:pPr>
            <a:r>
              <a:rPr sz="1000" spc="-5" dirty="0">
                <a:latin typeface="Cambria"/>
                <a:cs typeface="Cambria"/>
              </a:rPr>
              <a:t>60</a:t>
            </a:r>
            <a:endParaRPr sz="1000">
              <a:latin typeface="Cambria"/>
              <a:cs typeface="Cambria"/>
            </a:endParaRPr>
          </a:p>
        </p:txBody>
      </p:sp>
      <p:sp>
        <p:nvSpPr>
          <p:cNvPr id="21" name="object 21"/>
          <p:cNvSpPr txBox="1"/>
          <p:nvPr/>
        </p:nvSpPr>
        <p:spPr>
          <a:xfrm>
            <a:off x="5983604" y="6305499"/>
            <a:ext cx="165735" cy="177800"/>
          </a:xfrm>
          <a:prstGeom prst="rect">
            <a:avLst/>
          </a:prstGeom>
        </p:spPr>
        <p:txBody>
          <a:bodyPr vert="horz" wrap="square" lIns="0" tIns="12065" rIns="0" bIns="0" rtlCol="0">
            <a:spAutoFit/>
          </a:bodyPr>
          <a:lstStyle/>
          <a:p>
            <a:pPr marL="12700">
              <a:lnSpc>
                <a:spcPct val="100000"/>
              </a:lnSpc>
              <a:spcBef>
                <a:spcPts val="95"/>
              </a:spcBef>
            </a:pPr>
            <a:r>
              <a:rPr sz="1000" spc="-5" dirty="0">
                <a:latin typeface="Cambria"/>
                <a:cs typeface="Cambria"/>
              </a:rPr>
              <a:t>70</a:t>
            </a:r>
            <a:endParaRPr sz="1000">
              <a:latin typeface="Cambria"/>
              <a:cs typeface="Cambria"/>
            </a:endParaRPr>
          </a:p>
        </p:txBody>
      </p:sp>
      <p:sp>
        <p:nvSpPr>
          <p:cNvPr id="22" name="object 22"/>
          <p:cNvSpPr txBox="1"/>
          <p:nvPr/>
        </p:nvSpPr>
        <p:spPr>
          <a:xfrm>
            <a:off x="6579234" y="6305499"/>
            <a:ext cx="166370" cy="177800"/>
          </a:xfrm>
          <a:prstGeom prst="rect">
            <a:avLst/>
          </a:prstGeom>
        </p:spPr>
        <p:txBody>
          <a:bodyPr vert="horz" wrap="square" lIns="0" tIns="12065" rIns="0" bIns="0" rtlCol="0">
            <a:spAutoFit/>
          </a:bodyPr>
          <a:lstStyle/>
          <a:p>
            <a:pPr marL="12700">
              <a:lnSpc>
                <a:spcPct val="100000"/>
              </a:lnSpc>
              <a:spcBef>
                <a:spcPts val="95"/>
              </a:spcBef>
            </a:pPr>
            <a:r>
              <a:rPr sz="1000" dirty="0">
                <a:latin typeface="Cambria"/>
                <a:cs typeface="Cambria"/>
              </a:rPr>
              <a:t>80</a:t>
            </a:r>
            <a:endParaRPr sz="1000">
              <a:latin typeface="Cambria"/>
              <a:cs typeface="Cambria"/>
            </a:endParaRPr>
          </a:p>
        </p:txBody>
      </p:sp>
      <p:sp>
        <p:nvSpPr>
          <p:cNvPr id="23" name="object 23"/>
          <p:cNvSpPr txBox="1"/>
          <p:nvPr/>
        </p:nvSpPr>
        <p:spPr>
          <a:xfrm>
            <a:off x="7175118" y="6305499"/>
            <a:ext cx="165735" cy="177800"/>
          </a:xfrm>
          <a:prstGeom prst="rect">
            <a:avLst/>
          </a:prstGeom>
        </p:spPr>
        <p:txBody>
          <a:bodyPr vert="horz" wrap="square" lIns="0" tIns="12065" rIns="0" bIns="0" rtlCol="0">
            <a:spAutoFit/>
          </a:bodyPr>
          <a:lstStyle/>
          <a:p>
            <a:pPr marL="12700">
              <a:lnSpc>
                <a:spcPct val="100000"/>
              </a:lnSpc>
              <a:spcBef>
                <a:spcPts val="95"/>
              </a:spcBef>
            </a:pPr>
            <a:r>
              <a:rPr sz="1000" spc="-5" dirty="0">
                <a:latin typeface="Cambria"/>
                <a:cs typeface="Cambria"/>
              </a:rPr>
              <a:t>90</a:t>
            </a:r>
            <a:endParaRPr sz="1000">
              <a:latin typeface="Cambria"/>
              <a:cs typeface="Cambria"/>
            </a:endParaRPr>
          </a:p>
        </p:txBody>
      </p:sp>
      <p:sp>
        <p:nvSpPr>
          <p:cNvPr id="24" name="object 24"/>
          <p:cNvSpPr txBox="1"/>
          <p:nvPr/>
        </p:nvSpPr>
        <p:spPr>
          <a:xfrm>
            <a:off x="1212900" y="4739766"/>
            <a:ext cx="543560" cy="1376680"/>
          </a:xfrm>
          <a:prstGeom prst="rect">
            <a:avLst/>
          </a:prstGeom>
        </p:spPr>
        <p:txBody>
          <a:bodyPr vert="horz" wrap="square" lIns="0" tIns="12065" rIns="0" bIns="0" rtlCol="0">
            <a:spAutoFit/>
          </a:bodyPr>
          <a:lstStyle/>
          <a:p>
            <a:pPr marL="12700">
              <a:lnSpc>
                <a:spcPct val="100000"/>
              </a:lnSpc>
              <a:spcBef>
                <a:spcPts val="95"/>
              </a:spcBef>
            </a:pPr>
            <a:r>
              <a:rPr sz="1000" spc="25" dirty="0">
                <a:latin typeface="Cambria"/>
                <a:cs typeface="Cambria"/>
              </a:rPr>
              <a:t>Project</a:t>
            </a:r>
            <a:r>
              <a:rPr sz="1000" spc="-30" dirty="0">
                <a:latin typeface="Cambria"/>
                <a:cs typeface="Cambria"/>
              </a:rPr>
              <a:t> </a:t>
            </a:r>
            <a:r>
              <a:rPr sz="1000" dirty="0">
                <a:latin typeface="Cambria"/>
                <a:cs typeface="Cambria"/>
              </a:rPr>
              <a:t>4</a:t>
            </a:r>
            <a:endParaRPr sz="1000">
              <a:latin typeface="Cambria"/>
              <a:cs typeface="Cambria"/>
            </a:endParaRPr>
          </a:p>
          <a:p>
            <a:pPr>
              <a:lnSpc>
                <a:spcPct val="100000"/>
              </a:lnSpc>
              <a:spcBef>
                <a:spcPts val="15"/>
              </a:spcBef>
            </a:pPr>
            <a:endParaRPr sz="1650">
              <a:latin typeface="Cambria"/>
              <a:cs typeface="Cambria"/>
            </a:endParaRPr>
          </a:p>
          <a:p>
            <a:pPr marL="12700">
              <a:lnSpc>
                <a:spcPct val="100000"/>
              </a:lnSpc>
            </a:pPr>
            <a:r>
              <a:rPr sz="1000" spc="25" dirty="0">
                <a:latin typeface="Cambria"/>
                <a:cs typeface="Cambria"/>
              </a:rPr>
              <a:t>Project</a:t>
            </a:r>
            <a:r>
              <a:rPr sz="1000" spc="-30" dirty="0">
                <a:latin typeface="Cambria"/>
                <a:cs typeface="Cambria"/>
              </a:rPr>
              <a:t> </a:t>
            </a:r>
            <a:r>
              <a:rPr sz="1000" dirty="0">
                <a:latin typeface="Cambria"/>
                <a:cs typeface="Cambria"/>
              </a:rPr>
              <a:t>3</a:t>
            </a:r>
            <a:endParaRPr sz="1000">
              <a:latin typeface="Cambria"/>
              <a:cs typeface="Cambria"/>
            </a:endParaRPr>
          </a:p>
          <a:p>
            <a:pPr>
              <a:lnSpc>
                <a:spcPct val="100000"/>
              </a:lnSpc>
              <a:spcBef>
                <a:spcPts val="10"/>
              </a:spcBef>
            </a:pPr>
            <a:endParaRPr sz="1650">
              <a:latin typeface="Cambria"/>
              <a:cs typeface="Cambria"/>
            </a:endParaRPr>
          </a:p>
          <a:p>
            <a:pPr marL="12700">
              <a:lnSpc>
                <a:spcPct val="100000"/>
              </a:lnSpc>
            </a:pPr>
            <a:r>
              <a:rPr sz="1000" spc="25" dirty="0">
                <a:latin typeface="Cambria"/>
                <a:cs typeface="Cambria"/>
              </a:rPr>
              <a:t>Project</a:t>
            </a:r>
            <a:r>
              <a:rPr sz="1000" spc="-30" dirty="0">
                <a:latin typeface="Cambria"/>
                <a:cs typeface="Cambria"/>
              </a:rPr>
              <a:t> </a:t>
            </a:r>
            <a:r>
              <a:rPr sz="1000" dirty="0">
                <a:latin typeface="Cambria"/>
                <a:cs typeface="Cambria"/>
              </a:rPr>
              <a:t>2</a:t>
            </a:r>
            <a:endParaRPr sz="1000">
              <a:latin typeface="Cambria"/>
              <a:cs typeface="Cambria"/>
            </a:endParaRPr>
          </a:p>
          <a:p>
            <a:pPr>
              <a:lnSpc>
                <a:spcPct val="100000"/>
              </a:lnSpc>
              <a:spcBef>
                <a:spcPts val="15"/>
              </a:spcBef>
            </a:pPr>
            <a:endParaRPr sz="1650">
              <a:latin typeface="Cambria"/>
              <a:cs typeface="Cambria"/>
            </a:endParaRPr>
          </a:p>
          <a:p>
            <a:pPr marL="12700">
              <a:lnSpc>
                <a:spcPct val="100000"/>
              </a:lnSpc>
            </a:pPr>
            <a:r>
              <a:rPr sz="1000" spc="25" dirty="0">
                <a:latin typeface="Cambria"/>
                <a:cs typeface="Cambria"/>
              </a:rPr>
              <a:t>Project</a:t>
            </a:r>
            <a:r>
              <a:rPr sz="1000" spc="-30" dirty="0">
                <a:latin typeface="Cambria"/>
                <a:cs typeface="Cambria"/>
              </a:rPr>
              <a:t> </a:t>
            </a:r>
            <a:r>
              <a:rPr sz="1000" dirty="0">
                <a:latin typeface="Cambria"/>
                <a:cs typeface="Cambria"/>
              </a:rPr>
              <a:t>1</a:t>
            </a:r>
            <a:endParaRPr sz="1000">
              <a:latin typeface="Cambria"/>
              <a:cs typeface="Cambria"/>
            </a:endParaRPr>
          </a:p>
        </p:txBody>
      </p:sp>
      <p:grpSp>
        <p:nvGrpSpPr>
          <p:cNvPr id="25" name="object 25"/>
          <p:cNvGrpSpPr/>
          <p:nvPr/>
        </p:nvGrpSpPr>
        <p:grpSpPr>
          <a:xfrm rot="20840027">
            <a:off x="5829335" y="2584523"/>
            <a:ext cx="3603018" cy="2769149"/>
            <a:chOff x="5817870" y="2735482"/>
            <a:chExt cx="3181985" cy="2816860"/>
          </a:xfrm>
        </p:grpSpPr>
        <p:sp>
          <p:nvSpPr>
            <p:cNvPr id="26" name="object 26"/>
            <p:cNvSpPr/>
            <p:nvPr/>
          </p:nvSpPr>
          <p:spPr>
            <a:xfrm>
              <a:off x="5825490" y="2743102"/>
              <a:ext cx="3166745" cy="2801620"/>
            </a:xfrm>
            <a:custGeom>
              <a:avLst/>
              <a:gdLst/>
              <a:ahLst/>
              <a:cxnLst/>
              <a:rect l="l" t="t" r="r" b="b"/>
              <a:pathLst>
                <a:path w="3166745" h="2801620">
                  <a:moveTo>
                    <a:pt x="1887351" y="0"/>
                  </a:moveTo>
                  <a:lnTo>
                    <a:pt x="1840814" y="182"/>
                  </a:lnTo>
                  <a:lnTo>
                    <a:pt x="1794224" y="1945"/>
                  </a:lnTo>
                  <a:lnTo>
                    <a:pt x="1747626" y="5299"/>
                  </a:lnTo>
                  <a:lnTo>
                    <a:pt x="1701065" y="10255"/>
                  </a:lnTo>
                  <a:lnTo>
                    <a:pt x="1654590" y="16823"/>
                  </a:lnTo>
                  <a:lnTo>
                    <a:pt x="1608244" y="25014"/>
                  </a:lnTo>
                  <a:lnTo>
                    <a:pt x="1562075" y="34840"/>
                  </a:lnTo>
                  <a:lnTo>
                    <a:pt x="1516129" y="46311"/>
                  </a:lnTo>
                  <a:lnTo>
                    <a:pt x="1470450" y="59438"/>
                  </a:lnTo>
                  <a:lnTo>
                    <a:pt x="1425087" y="74231"/>
                  </a:lnTo>
                  <a:lnTo>
                    <a:pt x="1380083" y="90703"/>
                  </a:lnTo>
                  <a:lnTo>
                    <a:pt x="1335486" y="108862"/>
                  </a:lnTo>
                  <a:lnTo>
                    <a:pt x="1291342" y="128721"/>
                  </a:lnTo>
                  <a:lnTo>
                    <a:pt x="1247696" y="150289"/>
                  </a:lnTo>
                  <a:lnTo>
                    <a:pt x="1204594" y="173579"/>
                  </a:lnTo>
                  <a:lnTo>
                    <a:pt x="1162464" y="198379"/>
                  </a:lnTo>
                  <a:lnTo>
                    <a:pt x="1121689" y="224442"/>
                  </a:lnTo>
                  <a:lnTo>
                    <a:pt x="1082281" y="251725"/>
                  </a:lnTo>
                  <a:lnTo>
                    <a:pt x="1044253" y="280186"/>
                  </a:lnTo>
                  <a:lnTo>
                    <a:pt x="1007614" y="309780"/>
                  </a:lnTo>
                  <a:lnTo>
                    <a:pt x="972378" y="340463"/>
                  </a:lnTo>
                  <a:lnTo>
                    <a:pt x="938556" y="372194"/>
                  </a:lnTo>
                  <a:lnTo>
                    <a:pt x="906158" y="404929"/>
                  </a:lnTo>
                  <a:lnTo>
                    <a:pt x="875197" y="438623"/>
                  </a:lnTo>
                  <a:lnTo>
                    <a:pt x="845685" y="473234"/>
                  </a:lnTo>
                  <a:lnTo>
                    <a:pt x="817632" y="508719"/>
                  </a:lnTo>
                  <a:lnTo>
                    <a:pt x="791050" y="545034"/>
                  </a:lnTo>
                  <a:lnTo>
                    <a:pt x="765951" y="582136"/>
                  </a:lnTo>
                  <a:lnTo>
                    <a:pt x="742346" y="619982"/>
                  </a:lnTo>
                  <a:lnTo>
                    <a:pt x="720247" y="658527"/>
                  </a:lnTo>
                  <a:lnTo>
                    <a:pt x="699666" y="697730"/>
                  </a:lnTo>
                  <a:lnTo>
                    <a:pt x="680614" y="737546"/>
                  </a:lnTo>
                  <a:lnTo>
                    <a:pt x="663102" y="777932"/>
                  </a:lnTo>
                  <a:lnTo>
                    <a:pt x="647142" y="818845"/>
                  </a:lnTo>
                  <a:lnTo>
                    <a:pt x="632746" y="860242"/>
                  </a:lnTo>
                  <a:lnTo>
                    <a:pt x="619924" y="902079"/>
                  </a:lnTo>
                  <a:lnTo>
                    <a:pt x="608690" y="944313"/>
                  </a:lnTo>
                  <a:lnTo>
                    <a:pt x="599053" y="986900"/>
                  </a:lnTo>
                  <a:lnTo>
                    <a:pt x="591027" y="1029798"/>
                  </a:lnTo>
                  <a:lnTo>
                    <a:pt x="584621" y="1072962"/>
                  </a:lnTo>
                  <a:lnTo>
                    <a:pt x="579849" y="1116350"/>
                  </a:lnTo>
                  <a:lnTo>
                    <a:pt x="576720" y="1159919"/>
                  </a:lnTo>
                  <a:lnTo>
                    <a:pt x="575248" y="1203624"/>
                  </a:lnTo>
                  <a:lnTo>
                    <a:pt x="575443" y="1247423"/>
                  </a:lnTo>
                  <a:lnTo>
                    <a:pt x="577317" y="1291272"/>
                  </a:lnTo>
                  <a:lnTo>
                    <a:pt x="580881" y="1335128"/>
                  </a:lnTo>
                  <a:lnTo>
                    <a:pt x="586148" y="1378947"/>
                  </a:lnTo>
                  <a:lnTo>
                    <a:pt x="593128" y="1422687"/>
                  </a:lnTo>
                  <a:lnTo>
                    <a:pt x="601833" y="1466304"/>
                  </a:lnTo>
                  <a:lnTo>
                    <a:pt x="612275" y="1509755"/>
                  </a:lnTo>
                  <a:lnTo>
                    <a:pt x="624465" y="1552995"/>
                  </a:lnTo>
                  <a:lnTo>
                    <a:pt x="638415" y="1595983"/>
                  </a:lnTo>
                  <a:lnTo>
                    <a:pt x="654136" y="1638674"/>
                  </a:lnTo>
                  <a:lnTo>
                    <a:pt x="671639" y="1681026"/>
                  </a:lnTo>
                  <a:lnTo>
                    <a:pt x="690938" y="1722995"/>
                  </a:lnTo>
                  <a:lnTo>
                    <a:pt x="712042" y="1764537"/>
                  </a:lnTo>
                  <a:lnTo>
                    <a:pt x="734963" y="1805609"/>
                  </a:lnTo>
                  <a:lnTo>
                    <a:pt x="759713" y="1846169"/>
                  </a:lnTo>
                  <a:lnTo>
                    <a:pt x="0" y="2801336"/>
                  </a:lnTo>
                  <a:lnTo>
                    <a:pt x="1090040" y="2192244"/>
                  </a:lnTo>
                  <a:lnTo>
                    <a:pt x="1129991" y="2219526"/>
                  </a:lnTo>
                  <a:lnTo>
                    <a:pt x="1170775" y="2245219"/>
                  </a:lnTo>
                  <a:lnTo>
                    <a:pt x="1212343" y="2269321"/>
                  </a:lnTo>
                  <a:lnTo>
                    <a:pt x="1254647" y="2291831"/>
                  </a:lnTo>
                  <a:lnTo>
                    <a:pt x="1297636" y="2312744"/>
                  </a:lnTo>
                  <a:lnTo>
                    <a:pt x="1341261" y="2332059"/>
                  </a:lnTo>
                  <a:lnTo>
                    <a:pt x="1385473" y="2349774"/>
                  </a:lnTo>
                  <a:lnTo>
                    <a:pt x="1430222" y="2365885"/>
                  </a:lnTo>
                  <a:lnTo>
                    <a:pt x="1475459" y="2380390"/>
                  </a:lnTo>
                  <a:lnTo>
                    <a:pt x="1521134" y="2393286"/>
                  </a:lnTo>
                  <a:lnTo>
                    <a:pt x="1567198" y="2404572"/>
                  </a:lnTo>
                  <a:lnTo>
                    <a:pt x="1613601" y="2414245"/>
                  </a:lnTo>
                  <a:lnTo>
                    <a:pt x="1660295" y="2422301"/>
                  </a:lnTo>
                  <a:lnTo>
                    <a:pt x="1707229" y="2428740"/>
                  </a:lnTo>
                  <a:lnTo>
                    <a:pt x="1754354" y="2433557"/>
                  </a:lnTo>
                  <a:lnTo>
                    <a:pt x="1801621" y="2436751"/>
                  </a:lnTo>
                  <a:lnTo>
                    <a:pt x="1848981" y="2438318"/>
                  </a:lnTo>
                  <a:lnTo>
                    <a:pt x="1896383" y="2438258"/>
                  </a:lnTo>
                  <a:lnTo>
                    <a:pt x="1943778" y="2436566"/>
                  </a:lnTo>
                  <a:lnTo>
                    <a:pt x="1991118" y="2433241"/>
                  </a:lnTo>
                  <a:lnTo>
                    <a:pt x="2038352" y="2428280"/>
                  </a:lnTo>
                  <a:lnTo>
                    <a:pt x="2085431" y="2421681"/>
                  </a:lnTo>
                  <a:lnTo>
                    <a:pt x="2132306" y="2413440"/>
                  </a:lnTo>
                  <a:lnTo>
                    <a:pt x="2178927" y="2403556"/>
                  </a:lnTo>
                  <a:lnTo>
                    <a:pt x="2225244" y="2392026"/>
                  </a:lnTo>
                  <a:lnTo>
                    <a:pt x="2271209" y="2378847"/>
                  </a:lnTo>
                  <a:lnTo>
                    <a:pt x="2316772" y="2364017"/>
                  </a:lnTo>
                  <a:lnTo>
                    <a:pt x="2361883" y="2347534"/>
                  </a:lnTo>
                  <a:lnTo>
                    <a:pt x="2406494" y="2329395"/>
                  </a:lnTo>
                  <a:lnTo>
                    <a:pt x="2450554" y="2309597"/>
                  </a:lnTo>
                  <a:lnTo>
                    <a:pt x="2494014" y="2288138"/>
                  </a:lnTo>
                  <a:lnTo>
                    <a:pt x="2536825" y="2265015"/>
                  </a:lnTo>
                  <a:lnTo>
                    <a:pt x="2578955" y="2240215"/>
                  </a:lnTo>
                  <a:lnTo>
                    <a:pt x="2619730" y="2214152"/>
                  </a:lnTo>
                  <a:lnTo>
                    <a:pt x="2659138" y="2186868"/>
                  </a:lnTo>
                  <a:lnTo>
                    <a:pt x="2697166" y="2158408"/>
                  </a:lnTo>
                  <a:lnTo>
                    <a:pt x="2733805" y="2128814"/>
                  </a:lnTo>
                  <a:lnTo>
                    <a:pt x="2769041" y="2098130"/>
                  </a:lnTo>
                  <a:lnTo>
                    <a:pt x="2802863" y="2066400"/>
                  </a:lnTo>
                  <a:lnTo>
                    <a:pt x="2835261" y="2033665"/>
                  </a:lnTo>
                  <a:lnTo>
                    <a:pt x="2866222" y="1999971"/>
                  </a:lnTo>
                  <a:lnTo>
                    <a:pt x="2895734" y="1965359"/>
                  </a:lnTo>
                  <a:lnTo>
                    <a:pt x="2923787" y="1929875"/>
                  </a:lnTo>
                  <a:lnTo>
                    <a:pt x="2950369" y="1893560"/>
                  </a:lnTo>
                  <a:lnTo>
                    <a:pt x="2975468" y="1856458"/>
                  </a:lnTo>
                  <a:lnTo>
                    <a:pt x="2999073" y="1818612"/>
                  </a:lnTo>
                  <a:lnTo>
                    <a:pt x="3021172" y="1780067"/>
                  </a:lnTo>
                  <a:lnTo>
                    <a:pt x="3041753" y="1740864"/>
                  </a:lnTo>
                  <a:lnTo>
                    <a:pt x="3060805" y="1701048"/>
                  </a:lnTo>
                  <a:lnTo>
                    <a:pt x="3078317" y="1660662"/>
                  </a:lnTo>
                  <a:lnTo>
                    <a:pt x="3094277" y="1619749"/>
                  </a:lnTo>
                  <a:lnTo>
                    <a:pt x="3108673" y="1578352"/>
                  </a:lnTo>
                  <a:lnTo>
                    <a:pt x="3121495" y="1536515"/>
                  </a:lnTo>
                  <a:lnTo>
                    <a:pt x="3132729" y="1494281"/>
                  </a:lnTo>
                  <a:lnTo>
                    <a:pt x="3142366" y="1451694"/>
                  </a:lnTo>
                  <a:lnTo>
                    <a:pt x="3150392" y="1408796"/>
                  </a:lnTo>
                  <a:lnTo>
                    <a:pt x="3156798" y="1365632"/>
                  </a:lnTo>
                  <a:lnTo>
                    <a:pt x="3161570" y="1322244"/>
                  </a:lnTo>
                  <a:lnTo>
                    <a:pt x="3164699" y="1278675"/>
                  </a:lnTo>
                  <a:lnTo>
                    <a:pt x="3166171" y="1234970"/>
                  </a:lnTo>
                  <a:lnTo>
                    <a:pt x="3165976" y="1191171"/>
                  </a:lnTo>
                  <a:lnTo>
                    <a:pt x="3164102" y="1147322"/>
                  </a:lnTo>
                  <a:lnTo>
                    <a:pt x="3160538" y="1103466"/>
                  </a:lnTo>
                  <a:lnTo>
                    <a:pt x="3155271" y="1059646"/>
                  </a:lnTo>
                  <a:lnTo>
                    <a:pt x="3148291" y="1015906"/>
                  </a:lnTo>
                  <a:lnTo>
                    <a:pt x="3139586" y="972290"/>
                  </a:lnTo>
                  <a:lnTo>
                    <a:pt x="3129144" y="928839"/>
                  </a:lnTo>
                  <a:lnTo>
                    <a:pt x="3116954" y="885598"/>
                  </a:lnTo>
                  <a:lnTo>
                    <a:pt x="3103004" y="842611"/>
                  </a:lnTo>
                  <a:lnTo>
                    <a:pt x="3087283" y="799919"/>
                  </a:lnTo>
                  <a:lnTo>
                    <a:pt x="3069780" y="757568"/>
                  </a:lnTo>
                  <a:lnTo>
                    <a:pt x="3050481" y="715599"/>
                  </a:lnTo>
                  <a:lnTo>
                    <a:pt x="3029377" y="674057"/>
                  </a:lnTo>
                  <a:lnTo>
                    <a:pt x="3006456" y="632984"/>
                  </a:lnTo>
                  <a:lnTo>
                    <a:pt x="2981706" y="592425"/>
                  </a:lnTo>
                  <a:lnTo>
                    <a:pt x="2955359" y="552762"/>
                  </a:lnTo>
                  <a:lnTo>
                    <a:pt x="2927670" y="514377"/>
                  </a:lnTo>
                  <a:lnTo>
                    <a:pt x="2898685" y="477279"/>
                  </a:lnTo>
                  <a:lnTo>
                    <a:pt x="2868449" y="441479"/>
                  </a:lnTo>
                  <a:lnTo>
                    <a:pt x="2837010" y="406989"/>
                  </a:lnTo>
                  <a:lnTo>
                    <a:pt x="2804411" y="373819"/>
                  </a:lnTo>
                  <a:lnTo>
                    <a:pt x="2770701" y="341980"/>
                  </a:lnTo>
                  <a:lnTo>
                    <a:pt x="2735924" y="311482"/>
                  </a:lnTo>
                  <a:lnTo>
                    <a:pt x="2700127" y="282338"/>
                  </a:lnTo>
                  <a:lnTo>
                    <a:pt x="2663356" y="254557"/>
                  </a:lnTo>
                  <a:lnTo>
                    <a:pt x="2625657" y="228150"/>
                  </a:lnTo>
                  <a:lnTo>
                    <a:pt x="2587075" y="203128"/>
                  </a:lnTo>
                  <a:lnTo>
                    <a:pt x="2547658" y="179503"/>
                  </a:lnTo>
                  <a:lnTo>
                    <a:pt x="2507450" y="157284"/>
                  </a:lnTo>
                  <a:lnTo>
                    <a:pt x="2466498" y="136483"/>
                  </a:lnTo>
                  <a:lnTo>
                    <a:pt x="2424848" y="117110"/>
                  </a:lnTo>
                  <a:lnTo>
                    <a:pt x="2382546" y="99176"/>
                  </a:lnTo>
                  <a:lnTo>
                    <a:pt x="2339638" y="82693"/>
                  </a:lnTo>
                  <a:lnTo>
                    <a:pt x="2296170" y="67671"/>
                  </a:lnTo>
                  <a:lnTo>
                    <a:pt x="2252188" y="54120"/>
                  </a:lnTo>
                  <a:lnTo>
                    <a:pt x="2207738" y="42052"/>
                  </a:lnTo>
                  <a:lnTo>
                    <a:pt x="2162866" y="31478"/>
                  </a:lnTo>
                  <a:lnTo>
                    <a:pt x="2117618" y="22407"/>
                  </a:lnTo>
                  <a:lnTo>
                    <a:pt x="2072041" y="14852"/>
                  </a:lnTo>
                  <a:lnTo>
                    <a:pt x="2026179" y="8823"/>
                  </a:lnTo>
                  <a:lnTo>
                    <a:pt x="1980080" y="4331"/>
                  </a:lnTo>
                  <a:lnTo>
                    <a:pt x="1933788" y="1386"/>
                  </a:lnTo>
                  <a:lnTo>
                    <a:pt x="1887351" y="0"/>
                  </a:lnTo>
                  <a:close/>
                </a:path>
              </a:pathLst>
            </a:custGeom>
            <a:solidFill>
              <a:srgbClr val="089CA2"/>
            </a:solidFill>
          </p:spPr>
          <p:txBody>
            <a:bodyPr wrap="square" lIns="0" tIns="0" rIns="0" bIns="0" rtlCol="0"/>
            <a:lstStyle/>
            <a:p>
              <a:endParaRPr/>
            </a:p>
          </p:txBody>
        </p:sp>
        <p:sp>
          <p:nvSpPr>
            <p:cNvPr id="27" name="object 27"/>
            <p:cNvSpPr/>
            <p:nvPr/>
          </p:nvSpPr>
          <p:spPr>
            <a:xfrm>
              <a:off x="5825490" y="2743102"/>
              <a:ext cx="3166745" cy="2801620"/>
            </a:xfrm>
            <a:custGeom>
              <a:avLst/>
              <a:gdLst/>
              <a:ahLst/>
              <a:cxnLst/>
              <a:rect l="l" t="t" r="r" b="b"/>
              <a:pathLst>
                <a:path w="3166745" h="2801620">
                  <a:moveTo>
                    <a:pt x="0" y="2801336"/>
                  </a:moveTo>
                  <a:lnTo>
                    <a:pt x="759713" y="1846169"/>
                  </a:lnTo>
                  <a:lnTo>
                    <a:pt x="734963" y="1805609"/>
                  </a:lnTo>
                  <a:lnTo>
                    <a:pt x="712042" y="1764537"/>
                  </a:lnTo>
                  <a:lnTo>
                    <a:pt x="690938" y="1722995"/>
                  </a:lnTo>
                  <a:lnTo>
                    <a:pt x="671639" y="1681026"/>
                  </a:lnTo>
                  <a:lnTo>
                    <a:pt x="654136" y="1638674"/>
                  </a:lnTo>
                  <a:lnTo>
                    <a:pt x="638415" y="1595983"/>
                  </a:lnTo>
                  <a:lnTo>
                    <a:pt x="624465" y="1552995"/>
                  </a:lnTo>
                  <a:lnTo>
                    <a:pt x="612275" y="1509755"/>
                  </a:lnTo>
                  <a:lnTo>
                    <a:pt x="601833" y="1466304"/>
                  </a:lnTo>
                  <a:lnTo>
                    <a:pt x="593128" y="1422687"/>
                  </a:lnTo>
                  <a:lnTo>
                    <a:pt x="586148" y="1378947"/>
                  </a:lnTo>
                  <a:lnTo>
                    <a:pt x="580881" y="1335128"/>
                  </a:lnTo>
                  <a:lnTo>
                    <a:pt x="577317" y="1291272"/>
                  </a:lnTo>
                  <a:lnTo>
                    <a:pt x="575443" y="1247423"/>
                  </a:lnTo>
                  <a:lnTo>
                    <a:pt x="575248" y="1203624"/>
                  </a:lnTo>
                  <a:lnTo>
                    <a:pt x="576720" y="1159919"/>
                  </a:lnTo>
                  <a:lnTo>
                    <a:pt x="579849" y="1116350"/>
                  </a:lnTo>
                  <a:lnTo>
                    <a:pt x="584621" y="1072962"/>
                  </a:lnTo>
                  <a:lnTo>
                    <a:pt x="591027" y="1029798"/>
                  </a:lnTo>
                  <a:lnTo>
                    <a:pt x="599053" y="986900"/>
                  </a:lnTo>
                  <a:lnTo>
                    <a:pt x="608690" y="944313"/>
                  </a:lnTo>
                  <a:lnTo>
                    <a:pt x="619924" y="902079"/>
                  </a:lnTo>
                  <a:lnTo>
                    <a:pt x="632746" y="860242"/>
                  </a:lnTo>
                  <a:lnTo>
                    <a:pt x="647142" y="818845"/>
                  </a:lnTo>
                  <a:lnTo>
                    <a:pt x="663102" y="777932"/>
                  </a:lnTo>
                  <a:lnTo>
                    <a:pt x="680614" y="737546"/>
                  </a:lnTo>
                  <a:lnTo>
                    <a:pt x="699666" y="697730"/>
                  </a:lnTo>
                  <a:lnTo>
                    <a:pt x="720247" y="658527"/>
                  </a:lnTo>
                  <a:lnTo>
                    <a:pt x="742346" y="619982"/>
                  </a:lnTo>
                  <a:lnTo>
                    <a:pt x="765951" y="582136"/>
                  </a:lnTo>
                  <a:lnTo>
                    <a:pt x="791050" y="545034"/>
                  </a:lnTo>
                  <a:lnTo>
                    <a:pt x="817632" y="508719"/>
                  </a:lnTo>
                  <a:lnTo>
                    <a:pt x="845685" y="473234"/>
                  </a:lnTo>
                  <a:lnTo>
                    <a:pt x="875197" y="438623"/>
                  </a:lnTo>
                  <a:lnTo>
                    <a:pt x="906158" y="404929"/>
                  </a:lnTo>
                  <a:lnTo>
                    <a:pt x="938556" y="372194"/>
                  </a:lnTo>
                  <a:lnTo>
                    <a:pt x="972378" y="340463"/>
                  </a:lnTo>
                  <a:lnTo>
                    <a:pt x="1007614" y="309780"/>
                  </a:lnTo>
                  <a:lnTo>
                    <a:pt x="1044253" y="280186"/>
                  </a:lnTo>
                  <a:lnTo>
                    <a:pt x="1082281" y="251725"/>
                  </a:lnTo>
                  <a:lnTo>
                    <a:pt x="1121689" y="224442"/>
                  </a:lnTo>
                  <a:lnTo>
                    <a:pt x="1162464" y="198379"/>
                  </a:lnTo>
                  <a:lnTo>
                    <a:pt x="1204594" y="173579"/>
                  </a:lnTo>
                  <a:lnTo>
                    <a:pt x="1247696" y="150289"/>
                  </a:lnTo>
                  <a:lnTo>
                    <a:pt x="1291342" y="128721"/>
                  </a:lnTo>
                  <a:lnTo>
                    <a:pt x="1335486" y="108862"/>
                  </a:lnTo>
                  <a:lnTo>
                    <a:pt x="1380083" y="90703"/>
                  </a:lnTo>
                  <a:lnTo>
                    <a:pt x="1425087" y="74231"/>
                  </a:lnTo>
                  <a:lnTo>
                    <a:pt x="1470450" y="59438"/>
                  </a:lnTo>
                  <a:lnTo>
                    <a:pt x="1516129" y="46311"/>
                  </a:lnTo>
                  <a:lnTo>
                    <a:pt x="1562075" y="34840"/>
                  </a:lnTo>
                  <a:lnTo>
                    <a:pt x="1608244" y="25014"/>
                  </a:lnTo>
                  <a:lnTo>
                    <a:pt x="1654590" y="16823"/>
                  </a:lnTo>
                  <a:lnTo>
                    <a:pt x="1701065" y="10255"/>
                  </a:lnTo>
                  <a:lnTo>
                    <a:pt x="1747626" y="5299"/>
                  </a:lnTo>
                  <a:lnTo>
                    <a:pt x="1794224" y="1945"/>
                  </a:lnTo>
                  <a:lnTo>
                    <a:pt x="1840814" y="182"/>
                  </a:lnTo>
                  <a:lnTo>
                    <a:pt x="1887351" y="0"/>
                  </a:lnTo>
                  <a:lnTo>
                    <a:pt x="1933788" y="1386"/>
                  </a:lnTo>
                  <a:lnTo>
                    <a:pt x="1980080" y="4331"/>
                  </a:lnTo>
                  <a:lnTo>
                    <a:pt x="2026179" y="8823"/>
                  </a:lnTo>
                  <a:lnTo>
                    <a:pt x="2072041" y="14852"/>
                  </a:lnTo>
                  <a:lnTo>
                    <a:pt x="2117618" y="22407"/>
                  </a:lnTo>
                  <a:lnTo>
                    <a:pt x="2162866" y="31478"/>
                  </a:lnTo>
                  <a:lnTo>
                    <a:pt x="2207738" y="42052"/>
                  </a:lnTo>
                  <a:lnTo>
                    <a:pt x="2252188" y="54120"/>
                  </a:lnTo>
                  <a:lnTo>
                    <a:pt x="2296170" y="67671"/>
                  </a:lnTo>
                  <a:lnTo>
                    <a:pt x="2339638" y="82693"/>
                  </a:lnTo>
                  <a:lnTo>
                    <a:pt x="2382546" y="99176"/>
                  </a:lnTo>
                  <a:lnTo>
                    <a:pt x="2424848" y="117110"/>
                  </a:lnTo>
                  <a:lnTo>
                    <a:pt x="2466498" y="136483"/>
                  </a:lnTo>
                  <a:lnTo>
                    <a:pt x="2507450" y="157284"/>
                  </a:lnTo>
                  <a:lnTo>
                    <a:pt x="2547658" y="179503"/>
                  </a:lnTo>
                  <a:lnTo>
                    <a:pt x="2587075" y="203128"/>
                  </a:lnTo>
                  <a:lnTo>
                    <a:pt x="2625657" y="228150"/>
                  </a:lnTo>
                  <a:lnTo>
                    <a:pt x="2663356" y="254557"/>
                  </a:lnTo>
                  <a:lnTo>
                    <a:pt x="2700127" y="282338"/>
                  </a:lnTo>
                  <a:lnTo>
                    <a:pt x="2735924" y="311482"/>
                  </a:lnTo>
                  <a:lnTo>
                    <a:pt x="2770701" y="341980"/>
                  </a:lnTo>
                  <a:lnTo>
                    <a:pt x="2804411" y="373819"/>
                  </a:lnTo>
                  <a:lnTo>
                    <a:pt x="2837010" y="406989"/>
                  </a:lnTo>
                  <a:lnTo>
                    <a:pt x="2868449" y="441479"/>
                  </a:lnTo>
                  <a:lnTo>
                    <a:pt x="2898685" y="477279"/>
                  </a:lnTo>
                  <a:lnTo>
                    <a:pt x="2927670" y="514377"/>
                  </a:lnTo>
                  <a:lnTo>
                    <a:pt x="2955359" y="552762"/>
                  </a:lnTo>
                  <a:lnTo>
                    <a:pt x="2981706" y="592425"/>
                  </a:lnTo>
                  <a:lnTo>
                    <a:pt x="3006456" y="632984"/>
                  </a:lnTo>
                  <a:lnTo>
                    <a:pt x="3029377" y="674057"/>
                  </a:lnTo>
                  <a:lnTo>
                    <a:pt x="3050481" y="715599"/>
                  </a:lnTo>
                  <a:lnTo>
                    <a:pt x="3069780" y="757568"/>
                  </a:lnTo>
                  <a:lnTo>
                    <a:pt x="3087283" y="799919"/>
                  </a:lnTo>
                  <a:lnTo>
                    <a:pt x="3103004" y="842611"/>
                  </a:lnTo>
                  <a:lnTo>
                    <a:pt x="3116954" y="885598"/>
                  </a:lnTo>
                  <a:lnTo>
                    <a:pt x="3129144" y="928839"/>
                  </a:lnTo>
                  <a:lnTo>
                    <a:pt x="3139586" y="972290"/>
                  </a:lnTo>
                  <a:lnTo>
                    <a:pt x="3148291" y="1015906"/>
                  </a:lnTo>
                  <a:lnTo>
                    <a:pt x="3155271" y="1059646"/>
                  </a:lnTo>
                  <a:lnTo>
                    <a:pt x="3160538" y="1103466"/>
                  </a:lnTo>
                  <a:lnTo>
                    <a:pt x="3164102" y="1147322"/>
                  </a:lnTo>
                  <a:lnTo>
                    <a:pt x="3165976" y="1191171"/>
                  </a:lnTo>
                  <a:lnTo>
                    <a:pt x="3166171" y="1234970"/>
                  </a:lnTo>
                  <a:lnTo>
                    <a:pt x="3164699" y="1278675"/>
                  </a:lnTo>
                  <a:lnTo>
                    <a:pt x="3161570" y="1322244"/>
                  </a:lnTo>
                  <a:lnTo>
                    <a:pt x="3156798" y="1365632"/>
                  </a:lnTo>
                  <a:lnTo>
                    <a:pt x="3150392" y="1408796"/>
                  </a:lnTo>
                  <a:lnTo>
                    <a:pt x="3142366" y="1451694"/>
                  </a:lnTo>
                  <a:lnTo>
                    <a:pt x="3132729" y="1494281"/>
                  </a:lnTo>
                  <a:lnTo>
                    <a:pt x="3121495" y="1536515"/>
                  </a:lnTo>
                  <a:lnTo>
                    <a:pt x="3108673" y="1578352"/>
                  </a:lnTo>
                  <a:lnTo>
                    <a:pt x="3094277" y="1619749"/>
                  </a:lnTo>
                  <a:lnTo>
                    <a:pt x="3078317" y="1660662"/>
                  </a:lnTo>
                  <a:lnTo>
                    <a:pt x="3060805" y="1701048"/>
                  </a:lnTo>
                  <a:lnTo>
                    <a:pt x="3041753" y="1740864"/>
                  </a:lnTo>
                  <a:lnTo>
                    <a:pt x="3021172" y="1780067"/>
                  </a:lnTo>
                  <a:lnTo>
                    <a:pt x="2999073" y="1818612"/>
                  </a:lnTo>
                  <a:lnTo>
                    <a:pt x="2975468" y="1856458"/>
                  </a:lnTo>
                  <a:lnTo>
                    <a:pt x="2950369" y="1893560"/>
                  </a:lnTo>
                  <a:lnTo>
                    <a:pt x="2923787" y="1929875"/>
                  </a:lnTo>
                  <a:lnTo>
                    <a:pt x="2895734" y="1965359"/>
                  </a:lnTo>
                  <a:lnTo>
                    <a:pt x="2866222" y="1999971"/>
                  </a:lnTo>
                  <a:lnTo>
                    <a:pt x="2835261" y="2033665"/>
                  </a:lnTo>
                  <a:lnTo>
                    <a:pt x="2802863" y="2066400"/>
                  </a:lnTo>
                  <a:lnTo>
                    <a:pt x="2769041" y="2098130"/>
                  </a:lnTo>
                  <a:lnTo>
                    <a:pt x="2733805" y="2128814"/>
                  </a:lnTo>
                  <a:lnTo>
                    <a:pt x="2697166" y="2158408"/>
                  </a:lnTo>
                  <a:lnTo>
                    <a:pt x="2659138" y="2186868"/>
                  </a:lnTo>
                  <a:lnTo>
                    <a:pt x="2619730" y="2214152"/>
                  </a:lnTo>
                  <a:lnTo>
                    <a:pt x="2578955" y="2240215"/>
                  </a:lnTo>
                  <a:lnTo>
                    <a:pt x="2536825" y="2265015"/>
                  </a:lnTo>
                  <a:lnTo>
                    <a:pt x="2494014" y="2288138"/>
                  </a:lnTo>
                  <a:lnTo>
                    <a:pt x="2450554" y="2309597"/>
                  </a:lnTo>
                  <a:lnTo>
                    <a:pt x="2406494" y="2329395"/>
                  </a:lnTo>
                  <a:lnTo>
                    <a:pt x="2361883" y="2347534"/>
                  </a:lnTo>
                  <a:lnTo>
                    <a:pt x="2316772" y="2364017"/>
                  </a:lnTo>
                  <a:lnTo>
                    <a:pt x="2271209" y="2378847"/>
                  </a:lnTo>
                  <a:lnTo>
                    <a:pt x="2225244" y="2392026"/>
                  </a:lnTo>
                  <a:lnTo>
                    <a:pt x="2178927" y="2403556"/>
                  </a:lnTo>
                  <a:lnTo>
                    <a:pt x="2132306" y="2413440"/>
                  </a:lnTo>
                  <a:lnTo>
                    <a:pt x="2085431" y="2421681"/>
                  </a:lnTo>
                  <a:lnTo>
                    <a:pt x="2038352" y="2428280"/>
                  </a:lnTo>
                  <a:lnTo>
                    <a:pt x="1991118" y="2433241"/>
                  </a:lnTo>
                  <a:lnTo>
                    <a:pt x="1943778" y="2436566"/>
                  </a:lnTo>
                  <a:lnTo>
                    <a:pt x="1896383" y="2438258"/>
                  </a:lnTo>
                  <a:lnTo>
                    <a:pt x="1848981" y="2438318"/>
                  </a:lnTo>
                  <a:lnTo>
                    <a:pt x="1801621" y="2436751"/>
                  </a:lnTo>
                  <a:lnTo>
                    <a:pt x="1754354" y="2433557"/>
                  </a:lnTo>
                  <a:lnTo>
                    <a:pt x="1707229" y="2428740"/>
                  </a:lnTo>
                  <a:lnTo>
                    <a:pt x="1660295" y="2422301"/>
                  </a:lnTo>
                  <a:lnTo>
                    <a:pt x="1613601" y="2414245"/>
                  </a:lnTo>
                  <a:lnTo>
                    <a:pt x="1567198" y="2404572"/>
                  </a:lnTo>
                  <a:lnTo>
                    <a:pt x="1521134" y="2393286"/>
                  </a:lnTo>
                  <a:lnTo>
                    <a:pt x="1475459" y="2380390"/>
                  </a:lnTo>
                  <a:lnTo>
                    <a:pt x="1430222" y="2365885"/>
                  </a:lnTo>
                  <a:lnTo>
                    <a:pt x="1385473" y="2349774"/>
                  </a:lnTo>
                  <a:lnTo>
                    <a:pt x="1341261" y="2332059"/>
                  </a:lnTo>
                  <a:lnTo>
                    <a:pt x="1297636" y="2312744"/>
                  </a:lnTo>
                  <a:lnTo>
                    <a:pt x="1254647" y="2291831"/>
                  </a:lnTo>
                  <a:lnTo>
                    <a:pt x="1212343" y="2269321"/>
                  </a:lnTo>
                  <a:lnTo>
                    <a:pt x="1170775" y="2245219"/>
                  </a:lnTo>
                  <a:lnTo>
                    <a:pt x="1129991" y="2219526"/>
                  </a:lnTo>
                  <a:lnTo>
                    <a:pt x="1090040" y="2192244"/>
                  </a:lnTo>
                  <a:lnTo>
                    <a:pt x="0" y="2801336"/>
                  </a:lnTo>
                  <a:close/>
                </a:path>
              </a:pathLst>
            </a:custGeom>
            <a:ln w="15240">
              <a:solidFill>
                <a:srgbClr val="085091"/>
              </a:solidFill>
            </a:ln>
          </p:spPr>
          <p:txBody>
            <a:bodyPr wrap="square" lIns="0" tIns="0" rIns="0" bIns="0" rtlCol="0"/>
            <a:lstStyle/>
            <a:p>
              <a:endParaRPr/>
            </a:p>
          </p:txBody>
        </p:sp>
      </p:grpSp>
      <p:sp>
        <p:nvSpPr>
          <p:cNvPr id="28" name="object 28"/>
          <p:cNvSpPr txBox="1"/>
          <p:nvPr/>
        </p:nvSpPr>
        <p:spPr>
          <a:xfrm>
            <a:off x="6918452" y="3257169"/>
            <a:ext cx="1558925" cy="1397819"/>
          </a:xfrm>
          <a:prstGeom prst="rect">
            <a:avLst/>
          </a:prstGeom>
        </p:spPr>
        <p:txBody>
          <a:bodyPr vert="horz" wrap="square" lIns="0" tIns="12700" rIns="0" bIns="0" rtlCol="0">
            <a:spAutoFit/>
          </a:bodyPr>
          <a:lstStyle/>
          <a:p>
            <a:pPr marL="12700" marR="5080" indent="-1905" algn="ctr">
              <a:lnSpc>
                <a:spcPct val="100000"/>
              </a:lnSpc>
              <a:spcBef>
                <a:spcPts val="100"/>
              </a:spcBef>
            </a:pPr>
            <a:r>
              <a:rPr sz="1800" dirty="0">
                <a:solidFill>
                  <a:srgbClr val="FFFFFF"/>
                </a:solidFill>
                <a:latin typeface="Times New Roman"/>
                <a:cs typeface="Times New Roman"/>
              </a:rPr>
              <a:t>Since Project 2 </a:t>
            </a:r>
            <a:r>
              <a:rPr sz="1800" spc="5" dirty="0">
                <a:solidFill>
                  <a:srgbClr val="FFFFFF"/>
                </a:solidFill>
                <a:latin typeface="Times New Roman"/>
                <a:cs typeface="Times New Roman"/>
              </a:rPr>
              <a:t> </a:t>
            </a:r>
            <a:r>
              <a:rPr sz="1800" dirty="0">
                <a:solidFill>
                  <a:srgbClr val="FFFFFF"/>
                </a:solidFill>
                <a:latin typeface="Times New Roman"/>
                <a:cs typeface="Times New Roman"/>
              </a:rPr>
              <a:t>has the highest </a:t>
            </a:r>
            <a:r>
              <a:rPr sz="1800" spc="5" dirty="0">
                <a:solidFill>
                  <a:srgbClr val="FFFFFF"/>
                </a:solidFill>
                <a:latin typeface="Times New Roman"/>
                <a:cs typeface="Times New Roman"/>
              </a:rPr>
              <a:t> </a:t>
            </a:r>
            <a:r>
              <a:rPr sz="1800" dirty="0">
                <a:solidFill>
                  <a:srgbClr val="FFFFFF"/>
                </a:solidFill>
                <a:latin typeface="Times New Roman"/>
                <a:cs typeface="Times New Roman"/>
              </a:rPr>
              <a:t>weighted</a:t>
            </a:r>
            <a:r>
              <a:rPr sz="1800" spc="-90" dirty="0">
                <a:solidFill>
                  <a:srgbClr val="FFFFFF"/>
                </a:solidFill>
                <a:latin typeface="Times New Roman"/>
                <a:cs typeface="Times New Roman"/>
              </a:rPr>
              <a:t> </a:t>
            </a:r>
            <a:r>
              <a:rPr sz="1800" dirty="0">
                <a:solidFill>
                  <a:srgbClr val="FFFFFF"/>
                </a:solidFill>
                <a:latin typeface="Times New Roman"/>
                <a:cs typeface="Times New Roman"/>
              </a:rPr>
              <a:t>project </a:t>
            </a:r>
            <a:r>
              <a:rPr sz="1800" spc="-434" dirty="0">
                <a:solidFill>
                  <a:srgbClr val="FFFFFF"/>
                </a:solidFill>
                <a:latin typeface="Times New Roman"/>
                <a:cs typeface="Times New Roman"/>
              </a:rPr>
              <a:t> </a:t>
            </a:r>
            <a:r>
              <a:rPr sz="1800" dirty="0">
                <a:solidFill>
                  <a:srgbClr val="FFFFFF"/>
                </a:solidFill>
                <a:latin typeface="Times New Roman"/>
                <a:cs typeface="Times New Roman"/>
              </a:rPr>
              <a:t>score, it </a:t>
            </a:r>
            <a:r>
              <a:rPr sz="1800" spc="-5" dirty="0">
                <a:solidFill>
                  <a:srgbClr val="FFFFFF"/>
                </a:solidFill>
                <a:latin typeface="Times New Roman"/>
                <a:cs typeface="Times New Roman"/>
              </a:rPr>
              <a:t>is </a:t>
            </a:r>
            <a:r>
              <a:rPr sz="1800" dirty="0">
                <a:solidFill>
                  <a:srgbClr val="FFFFFF"/>
                </a:solidFill>
                <a:latin typeface="Times New Roman"/>
                <a:cs typeface="Times New Roman"/>
              </a:rPr>
              <a:t>the </a:t>
            </a:r>
            <a:r>
              <a:rPr sz="1800" spc="5" dirty="0">
                <a:solidFill>
                  <a:srgbClr val="FFFFFF"/>
                </a:solidFill>
                <a:latin typeface="Times New Roman"/>
                <a:cs typeface="Times New Roman"/>
              </a:rPr>
              <a:t> </a:t>
            </a:r>
            <a:r>
              <a:rPr sz="1800" dirty="0">
                <a:solidFill>
                  <a:srgbClr val="FFFFFF"/>
                </a:solidFill>
                <a:latin typeface="Times New Roman"/>
                <a:cs typeface="Times New Roman"/>
              </a:rPr>
              <a:t>winner!</a:t>
            </a:r>
            <a:endParaRPr sz="1800" dirty="0">
              <a:latin typeface="Times New Roman"/>
              <a:cs typeface="Times New Roman"/>
            </a:endParaRPr>
          </a:p>
        </p:txBody>
      </p:sp>
      <p:sp>
        <p:nvSpPr>
          <p:cNvPr id="29" name="object 29"/>
          <p:cNvSpPr txBox="1">
            <a:spLocks noGrp="1"/>
          </p:cNvSpPr>
          <p:nvPr>
            <p:ph type="sldNum" sz="quarter" idx="7"/>
          </p:nvPr>
        </p:nvSpPr>
        <p:spPr>
          <a:prstGeom prst="rect">
            <a:avLst/>
          </a:prstGeom>
        </p:spPr>
        <p:txBody>
          <a:bodyPr vert="horz" wrap="square" lIns="0" tIns="0" rIns="0" bIns="0" rtlCol="0">
            <a:spAutoFit/>
          </a:bodyPr>
          <a:lstStyle/>
          <a:p>
            <a:pPr marL="38100">
              <a:lnSpc>
                <a:spcPts val="1250"/>
              </a:lnSpc>
            </a:pPr>
            <a:fld id="{81D60167-4931-47E6-BA6A-407CBD079E47}" type="slidenum">
              <a:rPr dirty="0"/>
              <a:t>42</a:t>
            </a:fld>
            <a:endParaRPr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94588" y="1737360"/>
            <a:ext cx="7475220" cy="0"/>
          </a:xfrm>
          <a:custGeom>
            <a:avLst/>
            <a:gdLst/>
            <a:ahLst/>
            <a:cxnLst/>
            <a:rect l="l" t="t" r="r" b="b"/>
            <a:pathLst>
              <a:path w="7475220">
                <a:moveTo>
                  <a:pt x="0" y="0"/>
                </a:moveTo>
                <a:lnTo>
                  <a:pt x="7475219" y="0"/>
                </a:lnTo>
              </a:path>
            </a:pathLst>
          </a:custGeom>
          <a:ln w="6096">
            <a:solidFill>
              <a:srgbClr val="7E7E7E"/>
            </a:solidFill>
          </a:ln>
        </p:spPr>
        <p:txBody>
          <a:bodyPr wrap="square" lIns="0" tIns="0" rIns="0" bIns="0" rtlCol="0"/>
          <a:lstStyle/>
          <a:p>
            <a:endParaRPr/>
          </a:p>
        </p:txBody>
      </p:sp>
      <p:sp>
        <p:nvSpPr>
          <p:cNvPr id="3" name="object 3"/>
          <p:cNvSpPr txBox="1">
            <a:spLocks noGrp="1"/>
          </p:cNvSpPr>
          <p:nvPr>
            <p:ph type="title"/>
          </p:nvPr>
        </p:nvSpPr>
        <p:spPr>
          <a:xfrm>
            <a:off x="993444" y="1061669"/>
            <a:ext cx="3278504" cy="635000"/>
          </a:xfrm>
          <a:prstGeom prst="rect">
            <a:avLst/>
          </a:prstGeom>
        </p:spPr>
        <p:txBody>
          <a:bodyPr vert="horz" wrap="square" lIns="0" tIns="12065" rIns="0" bIns="0" rtlCol="0">
            <a:spAutoFit/>
          </a:bodyPr>
          <a:lstStyle/>
          <a:p>
            <a:pPr marL="12700">
              <a:lnSpc>
                <a:spcPct val="100000"/>
              </a:lnSpc>
              <a:spcBef>
                <a:spcPts val="95"/>
              </a:spcBef>
            </a:pPr>
            <a:r>
              <a:rPr sz="4000" spc="10" dirty="0"/>
              <a:t>Project</a:t>
            </a:r>
            <a:r>
              <a:rPr sz="4000" spc="-215" dirty="0"/>
              <a:t> </a:t>
            </a:r>
            <a:r>
              <a:rPr sz="4000" spc="-30" dirty="0"/>
              <a:t>Charters</a:t>
            </a:r>
            <a:endParaRPr sz="400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50"/>
              </a:lnSpc>
            </a:pPr>
            <a:fld id="{81D60167-4931-47E6-BA6A-407CBD079E47}" type="slidenum">
              <a:rPr dirty="0"/>
              <a:t>43</a:t>
            </a:fld>
            <a:endParaRPr dirty="0"/>
          </a:p>
        </p:txBody>
      </p:sp>
      <p:sp>
        <p:nvSpPr>
          <p:cNvPr id="4" name="object 4"/>
          <p:cNvSpPr txBox="1"/>
          <p:nvPr/>
        </p:nvSpPr>
        <p:spPr>
          <a:xfrm>
            <a:off x="1103172" y="1799970"/>
            <a:ext cx="7031355" cy="3756221"/>
          </a:xfrm>
          <a:prstGeom prst="rect">
            <a:avLst/>
          </a:prstGeom>
        </p:spPr>
        <p:txBody>
          <a:bodyPr vert="horz" wrap="square" lIns="0" tIns="67945" rIns="0" bIns="0" rtlCol="0">
            <a:spAutoFit/>
          </a:bodyPr>
          <a:lstStyle/>
          <a:p>
            <a:pPr marL="194945" marR="57150" indent="-182880">
              <a:lnSpc>
                <a:spcPts val="3460"/>
              </a:lnSpc>
              <a:spcBef>
                <a:spcPts val="535"/>
              </a:spcBef>
              <a:buClr>
                <a:srgbClr val="0E6EC5"/>
              </a:buClr>
              <a:buFont typeface="Calibri"/>
              <a:buChar char="◦"/>
              <a:tabLst>
                <a:tab pos="195580" algn="l"/>
              </a:tabLst>
            </a:pPr>
            <a:r>
              <a:rPr sz="2400" dirty="0">
                <a:latin typeface="Times New Roman"/>
                <a:cs typeface="Times New Roman"/>
              </a:rPr>
              <a:t>After</a:t>
            </a:r>
            <a:r>
              <a:rPr sz="2400" spc="-20" dirty="0">
                <a:latin typeface="Times New Roman"/>
                <a:cs typeface="Times New Roman"/>
              </a:rPr>
              <a:t> </a:t>
            </a:r>
            <a:r>
              <a:rPr sz="2400" dirty="0">
                <a:latin typeface="Times New Roman"/>
                <a:cs typeface="Times New Roman"/>
              </a:rPr>
              <a:t>deciding</a:t>
            </a:r>
            <a:r>
              <a:rPr sz="2400" spc="-25" dirty="0">
                <a:latin typeface="Times New Roman"/>
                <a:cs typeface="Times New Roman"/>
              </a:rPr>
              <a:t> </a:t>
            </a:r>
            <a:r>
              <a:rPr sz="2400" dirty="0">
                <a:latin typeface="Times New Roman"/>
                <a:cs typeface="Times New Roman"/>
              </a:rPr>
              <a:t>what</a:t>
            </a:r>
            <a:r>
              <a:rPr sz="2400" spc="-30" dirty="0">
                <a:latin typeface="Times New Roman"/>
                <a:cs typeface="Times New Roman"/>
              </a:rPr>
              <a:t> </a:t>
            </a:r>
            <a:r>
              <a:rPr sz="2400" dirty="0">
                <a:latin typeface="Times New Roman"/>
                <a:cs typeface="Times New Roman"/>
              </a:rPr>
              <a:t>project</a:t>
            </a:r>
            <a:r>
              <a:rPr sz="2400" spc="-30" dirty="0">
                <a:latin typeface="Times New Roman"/>
                <a:cs typeface="Times New Roman"/>
              </a:rPr>
              <a:t> </a:t>
            </a:r>
            <a:r>
              <a:rPr sz="2400" dirty="0">
                <a:latin typeface="Times New Roman"/>
                <a:cs typeface="Times New Roman"/>
              </a:rPr>
              <a:t>to</a:t>
            </a:r>
            <a:r>
              <a:rPr sz="2400" spc="-5" dirty="0">
                <a:latin typeface="Times New Roman"/>
                <a:cs typeface="Times New Roman"/>
              </a:rPr>
              <a:t> </a:t>
            </a:r>
            <a:r>
              <a:rPr sz="2400" dirty="0">
                <a:latin typeface="Times New Roman"/>
                <a:cs typeface="Times New Roman"/>
              </a:rPr>
              <a:t>work</a:t>
            </a:r>
            <a:r>
              <a:rPr sz="2400" spc="-15" dirty="0">
                <a:latin typeface="Times New Roman"/>
                <a:cs typeface="Times New Roman"/>
              </a:rPr>
              <a:t> </a:t>
            </a:r>
            <a:r>
              <a:rPr sz="2400" dirty="0">
                <a:latin typeface="Times New Roman"/>
                <a:cs typeface="Times New Roman"/>
              </a:rPr>
              <a:t>on,</a:t>
            </a:r>
            <a:r>
              <a:rPr sz="2400" spc="-25" dirty="0">
                <a:latin typeface="Times New Roman"/>
                <a:cs typeface="Times New Roman"/>
              </a:rPr>
              <a:t> </a:t>
            </a:r>
            <a:r>
              <a:rPr sz="2400" dirty="0">
                <a:latin typeface="Times New Roman"/>
                <a:cs typeface="Times New Roman"/>
              </a:rPr>
              <a:t>it </a:t>
            </a:r>
            <a:r>
              <a:rPr sz="2400" spc="-785" dirty="0">
                <a:latin typeface="Times New Roman"/>
                <a:cs typeface="Times New Roman"/>
              </a:rPr>
              <a:t> </a:t>
            </a:r>
            <a:r>
              <a:rPr sz="2400" dirty="0">
                <a:latin typeface="Times New Roman"/>
                <a:cs typeface="Times New Roman"/>
              </a:rPr>
              <a:t>is</a:t>
            </a:r>
            <a:r>
              <a:rPr sz="2400" spc="-5" dirty="0">
                <a:latin typeface="Times New Roman"/>
                <a:cs typeface="Times New Roman"/>
              </a:rPr>
              <a:t> </a:t>
            </a:r>
            <a:r>
              <a:rPr sz="2400" dirty="0">
                <a:latin typeface="Times New Roman"/>
                <a:cs typeface="Times New Roman"/>
              </a:rPr>
              <a:t>important</a:t>
            </a:r>
            <a:r>
              <a:rPr sz="2400" spc="-40" dirty="0">
                <a:latin typeface="Times New Roman"/>
                <a:cs typeface="Times New Roman"/>
              </a:rPr>
              <a:t> </a:t>
            </a:r>
            <a:r>
              <a:rPr sz="2400" dirty="0">
                <a:latin typeface="Times New Roman"/>
                <a:cs typeface="Times New Roman"/>
              </a:rPr>
              <a:t>to</a:t>
            </a:r>
            <a:r>
              <a:rPr sz="2400" spc="-5" dirty="0">
                <a:latin typeface="Times New Roman"/>
                <a:cs typeface="Times New Roman"/>
              </a:rPr>
              <a:t> </a:t>
            </a:r>
            <a:r>
              <a:rPr sz="2400" dirty="0">
                <a:latin typeface="Times New Roman"/>
                <a:cs typeface="Times New Roman"/>
              </a:rPr>
              <a:t>formalize</a:t>
            </a:r>
            <a:r>
              <a:rPr sz="2400" spc="-40" dirty="0">
                <a:latin typeface="Times New Roman"/>
                <a:cs typeface="Times New Roman"/>
              </a:rPr>
              <a:t> </a:t>
            </a:r>
            <a:r>
              <a:rPr sz="2400" dirty="0">
                <a:latin typeface="Times New Roman"/>
                <a:cs typeface="Times New Roman"/>
              </a:rPr>
              <a:t>projects</a:t>
            </a:r>
          </a:p>
          <a:p>
            <a:pPr marL="194945" marR="654050" indent="-182880">
              <a:lnSpc>
                <a:spcPct val="90000"/>
              </a:lnSpc>
              <a:spcBef>
                <a:spcPts val="545"/>
              </a:spcBef>
              <a:buClr>
                <a:srgbClr val="0E6EC5"/>
              </a:buClr>
              <a:buFont typeface="Calibri"/>
              <a:buChar char="◦"/>
              <a:tabLst>
                <a:tab pos="195580" algn="l"/>
              </a:tabLst>
            </a:pPr>
            <a:r>
              <a:rPr sz="2400" dirty="0">
                <a:latin typeface="Times New Roman"/>
                <a:cs typeface="Times New Roman"/>
              </a:rPr>
              <a:t>A project charter is a document that </a:t>
            </a:r>
            <a:r>
              <a:rPr sz="2400" spc="5" dirty="0">
                <a:latin typeface="Times New Roman"/>
                <a:cs typeface="Times New Roman"/>
              </a:rPr>
              <a:t> </a:t>
            </a:r>
            <a:r>
              <a:rPr sz="2400" dirty="0">
                <a:latin typeface="Times New Roman"/>
                <a:cs typeface="Times New Roman"/>
              </a:rPr>
              <a:t>formally</a:t>
            </a:r>
            <a:r>
              <a:rPr sz="2400" spc="-45" dirty="0">
                <a:latin typeface="Times New Roman"/>
                <a:cs typeface="Times New Roman"/>
              </a:rPr>
              <a:t> </a:t>
            </a:r>
            <a:r>
              <a:rPr sz="2400" dirty="0">
                <a:latin typeface="Times New Roman"/>
                <a:cs typeface="Times New Roman"/>
              </a:rPr>
              <a:t>recognizes</a:t>
            </a:r>
            <a:r>
              <a:rPr sz="2400" spc="-40" dirty="0">
                <a:latin typeface="Times New Roman"/>
                <a:cs typeface="Times New Roman"/>
              </a:rPr>
              <a:t> </a:t>
            </a:r>
            <a:r>
              <a:rPr sz="2400" dirty="0">
                <a:latin typeface="Times New Roman"/>
                <a:cs typeface="Times New Roman"/>
              </a:rPr>
              <a:t>the</a:t>
            </a:r>
            <a:r>
              <a:rPr sz="2400" spc="-15" dirty="0">
                <a:latin typeface="Times New Roman"/>
                <a:cs typeface="Times New Roman"/>
              </a:rPr>
              <a:t> </a:t>
            </a:r>
            <a:r>
              <a:rPr sz="2400" dirty="0">
                <a:latin typeface="Times New Roman"/>
                <a:cs typeface="Times New Roman"/>
              </a:rPr>
              <a:t>existence</a:t>
            </a:r>
            <a:r>
              <a:rPr sz="2400" spc="-20" dirty="0">
                <a:latin typeface="Times New Roman"/>
                <a:cs typeface="Times New Roman"/>
              </a:rPr>
              <a:t> </a:t>
            </a:r>
            <a:r>
              <a:rPr sz="2400" dirty="0">
                <a:latin typeface="Times New Roman"/>
                <a:cs typeface="Times New Roman"/>
              </a:rPr>
              <a:t>of</a:t>
            </a:r>
            <a:r>
              <a:rPr sz="2400" spc="-15" dirty="0">
                <a:latin typeface="Times New Roman"/>
                <a:cs typeface="Times New Roman"/>
              </a:rPr>
              <a:t> </a:t>
            </a:r>
            <a:r>
              <a:rPr sz="2400" dirty="0">
                <a:latin typeface="Times New Roman"/>
                <a:cs typeface="Times New Roman"/>
              </a:rPr>
              <a:t>a </a:t>
            </a:r>
            <a:r>
              <a:rPr sz="2400" spc="-785" dirty="0">
                <a:latin typeface="Times New Roman"/>
                <a:cs typeface="Times New Roman"/>
              </a:rPr>
              <a:t> </a:t>
            </a:r>
            <a:r>
              <a:rPr sz="2400" dirty="0">
                <a:latin typeface="Times New Roman"/>
                <a:cs typeface="Times New Roman"/>
              </a:rPr>
              <a:t>project and provides direction on the </a:t>
            </a:r>
            <a:r>
              <a:rPr sz="2400" spc="5" dirty="0">
                <a:latin typeface="Times New Roman"/>
                <a:cs typeface="Times New Roman"/>
              </a:rPr>
              <a:t> </a:t>
            </a:r>
            <a:r>
              <a:rPr sz="2400" spc="-20" dirty="0">
                <a:latin typeface="Times New Roman"/>
                <a:cs typeface="Times New Roman"/>
              </a:rPr>
              <a:t>project’s</a:t>
            </a:r>
            <a:r>
              <a:rPr sz="2400" spc="-45" dirty="0">
                <a:latin typeface="Times New Roman"/>
                <a:cs typeface="Times New Roman"/>
              </a:rPr>
              <a:t> </a:t>
            </a:r>
            <a:r>
              <a:rPr sz="2400" dirty="0">
                <a:latin typeface="Times New Roman"/>
                <a:cs typeface="Times New Roman"/>
              </a:rPr>
              <a:t>objectives</a:t>
            </a:r>
            <a:r>
              <a:rPr sz="2400" spc="-45" dirty="0">
                <a:latin typeface="Times New Roman"/>
                <a:cs typeface="Times New Roman"/>
              </a:rPr>
              <a:t> </a:t>
            </a:r>
            <a:r>
              <a:rPr sz="2400" spc="5" dirty="0">
                <a:latin typeface="Times New Roman"/>
                <a:cs typeface="Times New Roman"/>
              </a:rPr>
              <a:t>and</a:t>
            </a:r>
            <a:r>
              <a:rPr sz="2400" spc="-25" dirty="0">
                <a:latin typeface="Times New Roman"/>
                <a:cs typeface="Times New Roman"/>
              </a:rPr>
              <a:t> </a:t>
            </a:r>
            <a:r>
              <a:rPr sz="2400" spc="5" dirty="0">
                <a:latin typeface="Times New Roman"/>
                <a:cs typeface="Times New Roman"/>
              </a:rPr>
              <a:t>management</a:t>
            </a:r>
            <a:endParaRPr sz="2400" dirty="0">
              <a:latin typeface="Times New Roman"/>
              <a:cs typeface="Times New Roman"/>
            </a:endParaRPr>
          </a:p>
          <a:p>
            <a:pPr marL="194945" marR="5080" indent="-182880">
              <a:lnSpc>
                <a:spcPts val="3460"/>
              </a:lnSpc>
              <a:spcBef>
                <a:spcPts val="650"/>
              </a:spcBef>
              <a:buClr>
                <a:srgbClr val="0E6EC5"/>
              </a:buClr>
              <a:buFont typeface="Calibri"/>
              <a:buChar char="◦"/>
              <a:tabLst>
                <a:tab pos="195580" algn="l"/>
              </a:tabLst>
            </a:pPr>
            <a:r>
              <a:rPr sz="2400" dirty="0">
                <a:latin typeface="Times New Roman"/>
                <a:cs typeface="Times New Roman"/>
              </a:rPr>
              <a:t>Key project stakeholders should sign a </a:t>
            </a:r>
            <a:r>
              <a:rPr sz="2400" spc="5" dirty="0">
                <a:latin typeface="Times New Roman"/>
                <a:cs typeface="Times New Roman"/>
              </a:rPr>
              <a:t> </a:t>
            </a:r>
            <a:r>
              <a:rPr sz="2400" dirty="0">
                <a:latin typeface="Times New Roman"/>
                <a:cs typeface="Times New Roman"/>
              </a:rPr>
              <a:t>project</a:t>
            </a:r>
            <a:r>
              <a:rPr sz="2400" spc="-25" dirty="0">
                <a:latin typeface="Times New Roman"/>
                <a:cs typeface="Times New Roman"/>
              </a:rPr>
              <a:t> </a:t>
            </a:r>
            <a:r>
              <a:rPr sz="2400" dirty="0">
                <a:latin typeface="Times New Roman"/>
                <a:cs typeface="Times New Roman"/>
              </a:rPr>
              <a:t>charter</a:t>
            </a:r>
            <a:r>
              <a:rPr sz="2400" spc="-15" dirty="0">
                <a:latin typeface="Times New Roman"/>
                <a:cs typeface="Times New Roman"/>
              </a:rPr>
              <a:t> </a:t>
            </a:r>
            <a:r>
              <a:rPr sz="2400" dirty="0">
                <a:latin typeface="Times New Roman"/>
                <a:cs typeface="Times New Roman"/>
              </a:rPr>
              <a:t>to</a:t>
            </a:r>
            <a:r>
              <a:rPr sz="2400" spc="5" dirty="0">
                <a:latin typeface="Times New Roman"/>
                <a:cs typeface="Times New Roman"/>
              </a:rPr>
              <a:t> </a:t>
            </a:r>
            <a:r>
              <a:rPr sz="2400" dirty="0">
                <a:latin typeface="Times New Roman"/>
                <a:cs typeface="Times New Roman"/>
              </a:rPr>
              <a:t>acknowledge</a:t>
            </a:r>
            <a:r>
              <a:rPr sz="2400" spc="-30" dirty="0">
                <a:latin typeface="Times New Roman"/>
                <a:cs typeface="Times New Roman"/>
              </a:rPr>
              <a:t> </a:t>
            </a:r>
            <a:r>
              <a:rPr sz="2400" dirty="0">
                <a:latin typeface="Times New Roman"/>
                <a:cs typeface="Times New Roman"/>
              </a:rPr>
              <a:t>agreement </a:t>
            </a:r>
            <a:r>
              <a:rPr sz="2400" spc="-785" dirty="0">
                <a:latin typeface="Times New Roman"/>
                <a:cs typeface="Times New Roman"/>
              </a:rPr>
              <a:t> </a:t>
            </a:r>
            <a:r>
              <a:rPr sz="2400" dirty="0">
                <a:latin typeface="Times New Roman"/>
                <a:cs typeface="Times New Roman"/>
              </a:rPr>
              <a:t>on</a:t>
            </a:r>
            <a:r>
              <a:rPr sz="2400" spc="-20" dirty="0">
                <a:latin typeface="Times New Roman"/>
                <a:cs typeface="Times New Roman"/>
              </a:rPr>
              <a:t> </a:t>
            </a:r>
            <a:r>
              <a:rPr sz="2400" dirty="0">
                <a:latin typeface="Times New Roman"/>
                <a:cs typeface="Times New Roman"/>
              </a:rPr>
              <a:t>the </a:t>
            </a:r>
            <a:r>
              <a:rPr sz="2400" b="1" dirty="0">
                <a:latin typeface="Times New Roman"/>
                <a:cs typeface="Times New Roman"/>
              </a:rPr>
              <a:t>need</a:t>
            </a:r>
            <a:r>
              <a:rPr sz="2400" b="1" spc="-5" dirty="0">
                <a:latin typeface="Times New Roman"/>
                <a:cs typeface="Times New Roman"/>
              </a:rPr>
              <a:t> </a:t>
            </a:r>
            <a:r>
              <a:rPr sz="2400" b="1" dirty="0">
                <a:latin typeface="Times New Roman"/>
                <a:cs typeface="Times New Roman"/>
              </a:rPr>
              <a:t>and</a:t>
            </a:r>
            <a:r>
              <a:rPr sz="2400" b="1" spc="-15" dirty="0">
                <a:latin typeface="Times New Roman"/>
                <a:cs typeface="Times New Roman"/>
              </a:rPr>
              <a:t> </a:t>
            </a:r>
            <a:r>
              <a:rPr sz="2400" b="1" spc="-5" dirty="0">
                <a:latin typeface="Times New Roman"/>
                <a:cs typeface="Times New Roman"/>
              </a:rPr>
              <a:t>intent</a:t>
            </a:r>
            <a:r>
              <a:rPr sz="2400" b="1" spc="-25" dirty="0">
                <a:latin typeface="Times New Roman"/>
                <a:cs typeface="Times New Roman"/>
              </a:rPr>
              <a:t> </a:t>
            </a:r>
            <a:r>
              <a:rPr sz="2400" dirty="0">
                <a:latin typeface="Times New Roman"/>
                <a:cs typeface="Times New Roman"/>
              </a:rPr>
              <a:t>of the</a:t>
            </a:r>
            <a:r>
              <a:rPr sz="2400" spc="-15" dirty="0">
                <a:latin typeface="Times New Roman"/>
                <a:cs typeface="Times New Roman"/>
              </a:rPr>
              <a:t> </a:t>
            </a:r>
            <a:r>
              <a:rPr sz="2400" dirty="0">
                <a:latin typeface="Times New Roman"/>
                <a:cs typeface="Times New Roman"/>
              </a:rPr>
              <a:t>project</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94588" y="1737360"/>
            <a:ext cx="7475220" cy="0"/>
          </a:xfrm>
          <a:custGeom>
            <a:avLst/>
            <a:gdLst/>
            <a:ahLst/>
            <a:cxnLst/>
            <a:rect l="l" t="t" r="r" b="b"/>
            <a:pathLst>
              <a:path w="7475220">
                <a:moveTo>
                  <a:pt x="0" y="0"/>
                </a:moveTo>
                <a:lnTo>
                  <a:pt x="7475219" y="0"/>
                </a:lnTo>
              </a:path>
            </a:pathLst>
          </a:custGeom>
          <a:ln w="6096">
            <a:solidFill>
              <a:srgbClr val="7E7E7E"/>
            </a:solidFill>
          </a:ln>
        </p:spPr>
        <p:txBody>
          <a:bodyPr wrap="square" lIns="0" tIns="0" rIns="0" bIns="0" rtlCol="0"/>
          <a:lstStyle/>
          <a:p>
            <a:endParaRPr/>
          </a:p>
        </p:txBody>
      </p:sp>
      <p:sp>
        <p:nvSpPr>
          <p:cNvPr id="3" name="object 3"/>
          <p:cNvSpPr txBox="1">
            <a:spLocks noGrp="1"/>
          </p:cNvSpPr>
          <p:nvPr>
            <p:ph type="title"/>
          </p:nvPr>
        </p:nvSpPr>
        <p:spPr>
          <a:xfrm>
            <a:off x="993444" y="1125677"/>
            <a:ext cx="7255509" cy="574675"/>
          </a:xfrm>
          <a:prstGeom prst="rect">
            <a:avLst/>
          </a:prstGeom>
        </p:spPr>
        <p:txBody>
          <a:bodyPr vert="horz" wrap="square" lIns="0" tIns="12700" rIns="0" bIns="0" rtlCol="0">
            <a:spAutoFit/>
          </a:bodyPr>
          <a:lstStyle/>
          <a:p>
            <a:pPr marL="12700">
              <a:lnSpc>
                <a:spcPct val="100000"/>
              </a:lnSpc>
              <a:spcBef>
                <a:spcPts val="100"/>
              </a:spcBef>
            </a:pPr>
            <a:r>
              <a:rPr sz="3600" spc="-150" dirty="0"/>
              <a:t>S</a:t>
            </a:r>
            <a:r>
              <a:rPr sz="3600" spc="-215" dirty="0"/>
              <a:t>c</a:t>
            </a:r>
            <a:r>
              <a:rPr sz="3600" spc="-235" dirty="0"/>
              <a:t>o</a:t>
            </a:r>
            <a:r>
              <a:rPr sz="3600" spc="-100" dirty="0"/>
              <a:t>p</a:t>
            </a:r>
            <a:r>
              <a:rPr sz="3600" spc="-165" dirty="0"/>
              <a:t>e</a:t>
            </a:r>
            <a:r>
              <a:rPr sz="3600" spc="-155" dirty="0"/>
              <a:t> </a:t>
            </a:r>
            <a:r>
              <a:rPr sz="3600" spc="285" dirty="0"/>
              <a:t>P</a:t>
            </a:r>
            <a:r>
              <a:rPr sz="3600" spc="95" dirty="0"/>
              <a:t>l</a:t>
            </a:r>
            <a:r>
              <a:rPr sz="3600" spc="30" dirty="0"/>
              <a:t>a</a:t>
            </a:r>
            <a:r>
              <a:rPr sz="3600" spc="75" dirty="0"/>
              <a:t>nn</a:t>
            </a:r>
            <a:r>
              <a:rPr sz="3600" spc="95" dirty="0"/>
              <a:t>i</a:t>
            </a:r>
            <a:r>
              <a:rPr sz="3600" spc="75" dirty="0"/>
              <a:t>n</a:t>
            </a:r>
            <a:r>
              <a:rPr sz="3600" spc="-229" dirty="0"/>
              <a:t>g</a:t>
            </a:r>
            <a:r>
              <a:rPr sz="3600" spc="-145" dirty="0"/>
              <a:t> </a:t>
            </a:r>
            <a:r>
              <a:rPr sz="3600" spc="30" dirty="0"/>
              <a:t>a</a:t>
            </a:r>
            <a:r>
              <a:rPr sz="3600" spc="90" dirty="0"/>
              <a:t>n</a:t>
            </a:r>
            <a:r>
              <a:rPr sz="3600" spc="-30" dirty="0"/>
              <a:t>d</a:t>
            </a:r>
            <a:r>
              <a:rPr sz="3600" spc="-130" dirty="0"/>
              <a:t> </a:t>
            </a:r>
            <a:r>
              <a:rPr sz="3600" spc="75" dirty="0"/>
              <a:t>t</a:t>
            </a:r>
            <a:r>
              <a:rPr sz="3600" spc="160" dirty="0"/>
              <a:t>h</a:t>
            </a:r>
            <a:r>
              <a:rPr sz="3600" spc="-165" dirty="0"/>
              <a:t>e</a:t>
            </a:r>
            <a:r>
              <a:rPr sz="3600" spc="-145" dirty="0"/>
              <a:t> </a:t>
            </a:r>
            <a:r>
              <a:rPr sz="3600" spc="-150" dirty="0"/>
              <a:t>S</a:t>
            </a:r>
            <a:r>
              <a:rPr sz="3600" spc="-215" dirty="0"/>
              <a:t>c</a:t>
            </a:r>
            <a:r>
              <a:rPr sz="3600" spc="-245" dirty="0"/>
              <a:t>o</a:t>
            </a:r>
            <a:r>
              <a:rPr sz="3600" spc="-100" dirty="0"/>
              <a:t>p</a:t>
            </a:r>
            <a:r>
              <a:rPr sz="3600" spc="-165" dirty="0"/>
              <a:t>e</a:t>
            </a:r>
            <a:r>
              <a:rPr sz="3600" spc="-145" dirty="0"/>
              <a:t> </a:t>
            </a:r>
            <a:r>
              <a:rPr sz="3600" spc="-150" dirty="0"/>
              <a:t>S</a:t>
            </a:r>
            <a:r>
              <a:rPr sz="3600" spc="75" dirty="0"/>
              <a:t>t</a:t>
            </a:r>
            <a:r>
              <a:rPr sz="3600" spc="30" dirty="0"/>
              <a:t>a</a:t>
            </a:r>
            <a:r>
              <a:rPr sz="3600" spc="60" dirty="0"/>
              <a:t>t</a:t>
            </a:r>
            <a:r>
              <a:rPr sz="3600" spc="-225" dirty="0"/>
              <a:t>e</a:t>
            </a:r>
            <a:r>
              <a:rPr sz="3600" spc="-120" dirty="0"/>
              <a:t>m</a:t>
            </a:r>
            <a:r>
              <a:rPr sz="3600" spc="-215" dirty="0"/>
              <a:t>e</a:t>
            </a:r>
            <a:r>
              <a:rPr sz="3600" spc="75" dirty="0"/>
              <a:t>n</a:t>
            </a:r>
            <a:r>
              <a:rPr sz="3600" spc="110" dirty="0"/>
              <a:t>t</a:t>
            </a:r>
            <a:endParaRPr sz="360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50"/>
              </a:lnSpc>
            </a:pPr>
            <a:fld id="{81D60167-4931-47E6-BA6A-407CBD079E47}" type="slidenum">
              <a:rPr dirty="0"/>
              <a:t>44</a:t>
            </a:fld>
            <a:endParaRPr dirty="0"/>
          </a:p>
        </p:txBody>
      </p:sp>
      <p:sp>
        <p:nvSpPr>
          <p:cNvPr id="4" name="object 4"/>
          <p:cNvSpPr txBox="1"/>
          <p:nvPr/>
        </p:nvSpPr>
        <p:spPr>
          <a:xfrm>
            <a:off x="1103172" y="1781255"/>
            <a:ext cx="7239000" cy="4314190"/>
          </a:xfrm>
          <a:prstGeom prst="rect">
            <a:avLst/>
          </a:prstGeom>
        </p:spPr>
        <p:txBody>
          <a:bodyPr vert="horz" wrap="square" lIns="0" tIns="12065" rIns="0" bIns="0" rtlCol="0">
            <a:spAutoFit/>
          </a:bodyPr>
          <a:lstStyle/>
          <a:p>
            <a:pPr marL="194945" marR="5080" indent="-182880">
              <a:lnSpc>
                <a:spcPct val="150000"/>
              </a:lnSpc>
              <a:spcBef>
                <a:spcPts val="95"/>
              </a:spcBef>
              <a:buClr>
                <a:srgbClr val="0E6EC5"/>
              </a:buClr>
              <a:buFont typeface="Calibri"/>
              <a:buChar char="◦"/>
              <a:tabLst>
                <a:tab pos="195580" algn="l"/>
                <a:tab pos="1193165" algn="l"/>
              </a:tabLst>
            </a:pPr>
            <a:r>
              <a:rPr sz="2600" dirty="0">
                <a:latin typeface="Times New Roman"/>
                <a:cs typeface="Times New Roman"/>
              </a:rPr>
              <a:t>A</a:t>
            </a:r>
            <a:r>
              <a:rPr sz="2600" spc="-165" dirty="0">
                <a:latin typeface="Times New Roman"/>
                <a:cs typeface="Times New Roman"/>
              </a:rPr>
              <a:t> </a:t>
            </a:r>
            <a:r>
              <a:rPr sz="2600" dirty="0">
                <a:latin typeface="Times New Roman"/>
                <a:cs typeface="Times New Roman"/>
              </a:rPr>
              <a:t>scope</a:t>
            </a:r>
            <a:r>
              <a:rPr sz="2600" spc="-20" dirty="0">
                <a:latin typeface="Times New Roman"/>
                <a:cs typeface="Times New Roman"/>
              </a:rPr>
              <a:t> </a:t>
            </a:r>
            <a:r>
              <a:rPr sz="2600" spc="-5" dirty="0">
                <a:latin typeface="Times New Roman"/>
                <a:cs typeface="Times New Roman"/>
              </a:rPr>
              <a:t>statement</a:t>
            </a:r>
            <a:r>
              <a:rPr sz="2600" spc="10" dirty="0">
                <a:latin typeface="Times New Roman"/>
                <a:cs typeface="Times New Roman"/>
              </a:rPr>
              <a:t> </a:t>
            </a:r>
            <a:r>
              <a:rPr sz="2600" dirty="0">
                <a:latin typeface="Times New Roman"/>
                <a:cs typeface="Times New Roman"/>
              </a:rPr>
              <a:t>is</a:t>
            </a:r>
            <a:r>
              <a:rPr sz="2600" spc="-5" dirty="0">
                <a:latin typeface="Times New Roman"/>
                <a:cs typeface="Times New Roman"/>
              </a:rPr>
              <a:t> </a:t>
            </a:r>
            <a:r>
              <a:rPr sz="2600" dirty="0">
                <a:latin typeface="Times New Roman"/>
                <a:cs typeface="Times New Roman"/>
              </a:rPr>
              <a:t>a</a:t>
            </a:r>
            <a:r>
              <a:rPr sz="2600" spc="-5" dirty="0">
                <a:latin typeface="Times New Roman"/>
                <a:cs typeface="Times New Roman"/>
              </a:rPr>
              <a:t> </a:t>
            </a:r>
            <a:r>
              <a:rPr sz="2600" dirty="0">
                <a:latin typeface="Times New Roman"/>
                <a:cs typeface="Times New Roman"/>
              </a:rPr>
              <a:t>document</a:t>
            </a:r>
            <a:r>
              <a:rPr sz="2600" spc="-35" dirty="0">
                <a:latin typeface="Times New Roman"/>
                <a:cs typeface="Times New Roman"/>
              </a:rPr>
              <a:t> </a:t>
            </a:r>
            <a:r>
              <a:rPr sz="2600" dirty="0">
                <a:latin typeface="Times New Roman"/>
                <a:cs typeface="Times New Roman"/>
              </a:rPr>
              <a:t>used</a:t>
            </a:r>
            <a:r>
              <a:rPr sz="2600" spc="-20" dirty="0">
                <a:latin typeface="Times New Roman"/>
                <a:cs typeface="Times New Roman"/>
              </a:rPr>
              <a:t> </a:t>
            </a:r>
            <a:r>
              <a:rPr sz="2600" dirty="0">
                <a:latin typeface="Times New Roman"/>
                <a:cs typeface="Times New Roman"/>
              </a:rPr>
              <a:t>to develop</a:t>
            </a:r>
            <a:r>
              <a:rPr sz="2600" spc="-25" dirty="0">
                <a:latin typeface="Times New Roman"/>
                <a:cs typeface="Times New Roman"/>
              </a:rPr>
              <a:t> </a:t>
            </a:r>
            <a:r>
              <a:rPr sz="2600" dirty="0">
                <a:latin typeface="Times New Roman"/>
                <a:cs typeface="Times New Roman"/>
              </a:rPr>
              <a:t>and </a:t>
            </a:r>
            <a:r>
              <a:rPr sz="2600" spc="-635" dirty="0">
                <a:latin typeface="Times New Roman"/>
                <a:cs typeface="Times New Roman"/>
              </a:rPr>
              <a:t> </a:t>
            </a:r>
            <a:r>
              <a:rPr sz="2600" dirty="0">
                <a:latin typeface="Times New Roman"/>
                <a:cs typeface="Times New Roman"/>
              </a:rPr>
              <a:t>confirm a </a:t>
            </a:r>
            <a:r>
              <a:rPr sz="2600" spc="-5" dirty="0">
                <a:latin typeface="Times New Roman"/>
                <a:cs typeface="Times New Roman"/>
              </a:rPr>
              <a:t>common </a:t>
            </a:r>
            <a:r>
              <a:rPr sz="2600" dirty="0">
                <a:latin typeface="Times New Roman"/>
                <a:cs typeface="Times New Roman"/>
              </a:rPr>
              <a:t>understanding of the project </a:t>
            </a:r>
            <a:r>
              <a:rPr sz="2600" spc="5" dirty="0">
                <a:latin typeface="Times New Roman"/>
                <a:cs typeface="Times New Roman"/>
              </a:rPr>
              <a:t> </a:t>
            </a:r>
            <a:r>
              <a:rPr sz="2600" dirty="0">
                <a:latin typeface="Times New Roman"/>
                <a:cs typeface="Times New Roman"/>
              </a:rPr>
              <a:t>scope.	It</a:t>
            </a:r>
            <a:r>
              <a:rPr sz="2600" spc="-10" dirty="0">
                <a:latin typeface="Times New Roman"/>
                <a:cs typeface="Times New Roman"/>
              </a:rPr>
              <a:t> </a:t>
            </a:r>
            <a:r>
              <a:rPr sz="2600" dirty="0">
                <a:latin typeface="Times New Roman"/>
                <a:cs typeface="Times New Roman"/>
              </a:rPr>
              <a:t>should</a:t>
            </a:r>
            <a:r>
              <a:rPr sz="2600" spc="-25" dirty="0">
                <a:latin typeface="Times New Roman"/>
                <a:cs typeface="Times New Roman"/>
              </a:rPr>
              <a:t> </a:t>
            </a:r>
            <a:r>
              <a:rPr sz="2600" dirty="0">
                <a:latin typeface="Times New Roman"/>
                <a:cs typeface="Times New Roman"/>
              </a:rPr>
              <a:t>include</a:t>
            </a:r>
            <a:endParaRPr sz="2600">
              <a:latin typeface="Times New Roman"/>
              <a:cs typeface="Times New Roman"/>
            </a:endParaRPr>
          </a:p>
          <a:p>
            <a:pPr marL="377825" lvl="1" indent="-183515">
              <a:lnSpc>
                <a:spcPct val="100000"/>
              </a:lnSpc>
              <a:spcBef>
                <a:spcPts val="2085"/>
              </a:spcBef>
              <a:buClr>
                <a:srgbClr val="0E6EC5"/>
              </a:buClr>
              <a:buFont typeface="Calibri"/>
              <a:buChar char="◦"/>
              <a:tabLst>
                <a:tab pos="378460" algn="l"/>
              </a:tabLst>
            </a:pPr>
            <a:r>
              <a:rPr sz="2400" dirty="0">
                <a:latin typeface="Times New Roman"/>
                <a:cs typeface="Times New Roman"/>
              </a:rPr>
              <a:t>a</a:t>
            </a:r>
            <a:r>
              <a:rPr sz="2400" spc="-30" dirty="0">
                <a:latin typeface="Times New Roman"/>
                <a:cs typeface="Times New Roman"/>
              </a:rPr>
              <a:t> </a:t>
            </a:r>
            <a:r>
              <a:rPr sz="2400" dirty="0">
                <a:latin typeface="Times New Roman"/>
                <a:cs typeface="Times New Roman"/>
              </a:rPr>
              <a:t>project</a:t>
            </a:r>
            <a:r>
              <a:rPr sz="2400" spc="-60" dirty="0">
                <a:latin typeface="Times New Roman"/>
                <a:cs typeface="Times New Roman"/>
              </a:rPr>
              <a:t> </a:t>
            </a:r>
            <a:r>
              <a:rPr sz="2400" dirty="0">
                <a:latin typeface="Times New Roman"/>
                <a:cs typeface="Times New Roman"/>
              </a:rPr>
              <a:t>justification</a:t>
            </a:r>
            <a:endParaRPr sz="2400">
              <a:latin typeface="Times New Roman"/>
              <a:cs typeface="Times New Roman"/>
            </a:endParaRPr>
          </a:p>
          <a:p>
            <a:pPr marL="377825" lvl="1" indent="-183515">
              <a:lnSpc>
                <a:spcPct val="100000"/>
              </a:lnSpc>
              <a:spcBef>
                <a:spcPts val="2039"/>
              </a:spcBef>
              <a:buClr>
                <a:srgbClr val="0E6EC5"/>
              </a:buClr>
              <a:buFont typeface="Calibri"/>
              <a:buChar char="◦"/>
              <a:tabLst>
                <a:tab pos="378460" algn="l"/>
              </a:tabLst>
            </a:pPr>
            <a:r>
              <a:rPr sz="2400" dirty="0">
                <a:latin typeface="Times New Roman"/>
                <a:cs typeface="Times New Roman"/>
              </a:rPr>
              <a:t>a</a:t>
            </a:r>
            <a:r>
              <a:rPr sz="2400" spc="-15" dirty="0">
                <a:latin typeface="Times New Roman"/>
                <a:cs typeface="Times New Roman"/>
              </a:rPr>
              <a:t> </a:t>
            </a:r>
            <a:r>
              <a:rPr sz="2400" dirty="0">
                <a:latin typeface="Times New Roman"/>
                <a:cs typeface="Times New Roman"/>
              </a:rPr>
              <a:t>brief</a:t>
            </a:r>
            <a:r>
              <a:rPr sz="2400" spc="-25" dirty="0">
                <a:latin typeface="Times New Roman"/>
                <a:cs typeface="Times New Roman"/>
              </a:rPr>
              <a:t> </a:t>
            </a:r>
            <a:r>
              <a:rPr sz="2400" dirty="0">
                <a:latin typeface="Times New Roman"/>
                <a:cs typeface="Times New Roman"/>
              </a:rPr>
              <a:t>description</a:t>
            </a:r>
            <a:r>
              <a:rPr sz="2400" spc="-55" dirty="0">
                <a:latin typeface="Times New Roman"/>
                <a:cs typeface="Times New Roman"/>
              </a:rPr>
              <a:t> </a:t>
            </a:r>
            <a:r>
              <a:rPr sz="2400" dirty="0">
                <a:latin typeface="Times New Roman"/>
                <a:cs typeface="Times New Roman"/>
              </a:rPr>
              <a:t>of</a:t>
            </a:r>
            <a:r>
              <a:rPr sz="2400" spc="-10" dirty="0">
                <a:latin typeface="Times New Roman"/>
                <a:cs typeface="Times New Roman"/>
              </a:rPr>
              <a:t> </a:t>
            </a:r>
            <a:r>
              <a:rPr sz="2400" dirty="0">
                <a:latin typeface="Times New Roman"/>
                <a:cs typeface="Times New Roman"/>
              </a:rPr>
              <a:t>the</a:t>
            </a:r>
            <a:r>
              <a:rPr sz="2400" spc="-25" dirty="0">
                <a:latin typeface="Times New Roman"/>
                <a:cs typeface="Times New Roman"/>
              </a:rPr>
              <a:t> </a:t>
            </a:r>
            <a:r>
              <a:rPr sz="2400" spc="-15" dirty="0">
                <a:latin typeface="Times New Roman"/>
                <a:cs typeface="Times New Roman"/>
              </a:rPr>
              <a:t>project’s</a:t>
            </a:r>
            <a:r>
              <a:rPr sz="2400" spc="-45" dirty="0">
                <a:latin typeface="Times New Roman"/>
                <a:cs typeface="Times New Roman"/>
              </a:rPr>
              <a:t> </a:t>
            </a:r>
            <a:r>
              <a:rPr sz="2400" dirty="0">
                <a:latin typeface="Times New Roman"/>
                <a:cs typeface="Times New Roman"/>
              </a:rPr>
              <a:t>products</a:t>
            </a:r>
            <a:endParaRPr sz="2400">
              <a:latin typeface="Times New Roman"/>
              <a:cs typeface="Times New Roman"/>
            </a:endParaRPr>
          </a:p>
          <a:p>
            <a:pPr marL="377825" lvl="1" indent="-183515">
              <a:lnSpc>
                <a:spcPct val="100000"/>
              </a:lnSpc>
              <a:spcBef>
                <a:spcPts val="2039"/>
              </a:spcBef>
              <a:buClr>
                <a:srgbClr val="0E6EC5"/>
              </a:buClr>
              <a:buFont typeface="Calibri"/>
              <a:buChar char="◦"/>
              <a:tabLst>
                <a:tab pos="378460" algn="l"/>
              </a:tabLst>
            </a:pPr>
            <a:r>
              <a:rPr sz="2400" dirty="0">
                <a:latin typeface="Times New Roman"/>
                <a:cs typeface="Times New Roman"/>
              </a:rPr>
              <a:t>a</a:t>
            </a:r>
            <a:r>
              <a:rPr sz="2400" spc="-10" dirty="0">
                <a:latin typeface="Times New Roman"/>
                <a:cs typeface="Times New Roman"/>
              </a:rPr>
              <a:t> summary</a:t>
            </a:r>
            <a:r>
              <a:rPr sz="2400" spc="5" dirty="0">
                <a:latin typeface="Times New Roman"/>
                <a:cs typeface="Times New Roman"/>
              </a:rPr>
              <a:t> </a:t>
            </a:r>
            <a:r>
              <a:rPr sz="2400" dirty="0">
                <a:latin typeface="Times New Roman"/>
                <a:cs typeface="Times New Roman"/>
              </a:rPr>
              <a:t>of</a:t>
            </a:r>
            <a:r>
              <a:rPr sz="2400" spc="-10" dirty="0">
                <a:latin typeface="Times New Roman"/>
                <a:cs typeface="Times New Roman"/>
              </a:rPr>
              <a:t> </a:t>
            </a:r>
            <a:r>
              <a:rPr sz="2400" dirty="0">
                <a:latin typeface="Times New Roman"/>
                <a:cs typeface="Times New Roman"/>
              </a:rPr>
              <a:t>all</a:t>
            </a:r>
            <a:r>
              <a:rPr sz="2400" spc="-25" dirty="0">
                <a:latin typeface="Times New Roman"/>
                <a:cs typeface="Times New Roman"/>
              </a:rPr>
              <a:t> </a:t>
            </a:r>
            <a:r>
              <a:rPr sz="2400" dirty="0">
                <a:latin typeface="Times New Roman"/>
                <a:cs typeface="Times New Roman"/>
              </a:rPr>
              <a:t>project</a:t>
            </a:r>
            <a:r>
              <a:rPr sz="2400" spc="-40" dirty="0">
                <a:latin typeface="Times New Roman"/>
                <a:cs typeface="Times New Roman"/>
              </a:rPr>
              <a:t> </a:t>
            </a:r>
            <a:r>
              <a:rPr sz="2400" dirty="0">
                <a:latin typeface="Times New Roman"/>
                <a:cs typeface="Times New Roman"/>
              </a:rPr>
              <a:t>deliverables</a:t>
            </a:r>
            <a:endParaRPr sz="2400">
              <a:latin typeface="Times New Roman"/>
              <a:cs typeface="Times New Roman"/>
            </a:endParaRPr>
          </a:p>
          <a:p>
            <a:pPr marL="377825" lvl="1" indent="-183515">
              <a:lnSpc>
                <a:spcPct val="100000"/>
              </a:lnSpc>
              <a:spcBef>
                <a:spcPts val="2045"/>
              </a:spcBef>
              <a:buClr>
                <a:srgbClr val="0E6EC5"/>
              </a:buClr>
              <a:buFont typeface="Calibri"/>
              <a:buChar char="◦"/>
              <a:tabLst>
                <a:tab pos="378460" algn="l"/>
              </a:tabLst>
            </a:pPr>
            <a:r>
              <a:rPr sz="2400" dirty="0">
                <a:latin typeface="Times New Roman"/>
                <a:cs typeface="Times New Roman"/>
              </a:rPr>
              <a:t>a</a:t>
            </a:r>
            <a:r>
              <a:rPr sz="2400" spc="-5" dirty="0">
                <a:latin typeface="Times New Roman"/>
                <a:cs typeface="Times New Roman"/>
              </a:rPr>
              <a:t> statement</a:t>
            </a:r>
            <a:r>
              <a:rPr sz="2400" spc="-30" dirty="0">
                <a:latin typeface="Times New Roman"/>
                <a:cs typeface="Times New Roman"/>
              </a:rPr>
              <a:t> </a:t>
            </a:r>
            <a:r>
              <a:rPr sz="2400" dirty="0">
                <a:latin typeface="Times New Roman"/>
                <a:cs typeface="Times New Roman"/>
              </a:rPr>
              <a:t>of</a:t>
            </a:r>
            <a:r>
              <a:rPr sz="2400" spc="-5" dirty="0">
                <a:latin typeface="Times New Roman"/>
                <a:cs typeface="Times New Roman"/>
              </a:rPr>
              <a:t> </a:t>
            </a:r>
            <a:r>
              <a:rPr sz="2400" dirty="0">
                <a:latin typeface="Times New Roman"/>
                <a:cs typeface="Times New Roman"/>
              </a:rPr>
              <a:t>what</a:t>
            </a:r>
            <a:r>
              <a:rPr sz="2400" spc="-10" dirty="0">
                <a:latin typeface="Times New Roman"/>
                <a:cs typeface="Times New Roman"/>
              </a:rPr>
              <a:t> </a:t>
            </a:r>
            <a:r>
              <a:rPr sz="2400" spc="-5" dirty="0">
                <a:latin typeface="Times New Roman"/>
                <a:cs typeface="Times New Roman"/>
              </a:rPr>
              <a:t>determines</a:t>
            </a:r>
            <a:r>
              <a:rPr sz="2400" spc="-25" dirty="0">
                <a:latin typeface="Times New Roman"/>
                <a:cs typeface="Times New Roman"/>
              </a:rPr>
              <a:t> </a:t>
            </a:r>
            <a:r>
              <a:rPr sz="2400" dirty="0">
                <a:latin typeface="Times New Roman"/>
                <a:cs typeface="Times New Roman"/>
              </a:rPr>
              <a:t>project</a:t>
            </a:r>
            <a:r>
              <a:rPr sz="2400" spc="-20" dirty="0">
                <a:latin typeface="Times New Roman"/>
                <a:cs typeface="Times New Roman"/>
              </a:rPr>
              <a:t> </a:t>
            </a:r>
            <a:r>
              <a:rPr sz="2400" dirty="0">
                <a:latin typeface="Times New Roman"/>
                <a:cs typeface="Times New Roman"/>
              </a:rPr>
              <a:t>success</a:t>
            </a:r>
            <a:endParaRPr sz="2400">
              <a:latin typeface="Times New Roman"/>
              <a:cs typeface="Times New Roman"/>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94588" y="1737360"/>
            <a:ext cx="7475220" cy="0"/>
          </a:xfrm>
          <a:custGeom>
            <a:avLst/>
            <a:gdLst/>
            <a:ahLst/>
            <a:cxnLst/>
            <a:rect l="l" t="t" r="r" b="b"/>
            <a:pathLst>
              <a:path w="7475220">
                <a:moveTo>
                  <a:pt x="0" y="0"/>
                </a:moveTo>
                <a:lnTo>
                  <a:pt x="7475219" y="0"/>
                </a:lnTo>
              </a:path>
            </a:pathLst>
          </a:custGeom>
          <a:ln w="6096">
            <a:solidFill>
              <a:srgbClr val="7E7E7E"/>
            </a:solidFill>
          </a:ln>
        </p:spPr>
        <p:txBody>
          <a:bodyPr wrap="square" lIns="0" tIns="0" rIns="0" bIns="0" rtlCol="0"/>
          <a:lstStyle/>
          <a:p>
            <a:endParaRPr/>
          </a:p>
        </p:txBody>
      </p:sp>
      <p:sp>
        <p:nvSpPr>
          <p:cNvPr id="3" name="object 3"/>
          <p:cNvSpPr txBox="1">
            <a:spLocks noGrp="1"/>
          </p:cNvSpPr>
          <p:nvPr>
            <p:ph type="title"/>
          </p:nvPr>
        </p:nvSpPr>
        <p:spPr>
          <a:xfrm>
            <a:off x="917244" y="467613"/>
            <a:ext cx="6030595" cy="1153160"/>
          </a:xfrm>
          <a:prstGeom prst="rect">
            <a:avLst/>
          </a:prstGeom>
        </p:spPr>
        <p:txBody>
          <a:bodyPr vert="horz" wrap="square" lIns="0" tIns="105410" rIns="0" bIns="0" rtlCol="0">
            <a:spAutoFit/>
          </a:bodyPr>
          <a:lstStyle/>
          <a:p>
            <a:pPr marL="12700" marR="5080">
              <a:lnSpc>
                <a:spcPts val="4079"/>
              </a:lnSpc>
              <a:spcBef>
                <a:spcPts val="830"/>
              </a:spcBef>
            </a:pPr>
            <a:r>
              <a:rPr sz="4000" spc="-165" dirty="0"/>
              <a:t>S</a:t>
            </a:r>
            <a:r>
              <a:rPr sz="4000" spc="-235" dirty="0"/>
              <a:t>c</a:t>
            </a:r>
            <a:r>
              <a:rPr sz="4000" spc="-250" dirty="0"/>
              <a:t>o</a:t>
            </a:r>
            <a:r>
              <a:rPr sz="4000" spc="-100" dirty="0"/>
              <a:t>p</a:t>
            </a:r>
            <a:r>
              <a:rPr sz="4000" spc="-185" dirty="0"/>
              <a:t>e</a:t>
            </a:r>
            <a:r>
              <a:rPr sz="4000" spc="-140" dirty="0"/>
              <a:t> </a:t>
            </a:r>
            <a:r>
              <a:rPr sz="4000" spc="315" dirty="0"/>
              <a:t>P</a:t>
            </a:r>
            <a:r>
              <a:rPr sz="4000" spc="105" dirty="0"/>
              <a:t>l</a:t>
            </a:r>
            <a:r>
              <a:rPr sz="4000" spc="30" dirty="0"/>
              <a:t>a</a:t>
            </a:r>
            <a:r>
              <a:rPr sz="4000" spc="110" dirty="0"/>
              <a:t>n</a:t>
            </a:r>
            <a:r>
              <a:rPr sz="4000" spc="100" dirty="0"/>
              <a:t>n</a:t>
            </a:r>
            <a:r>
              <a:rPr sz="4000" spc="120" dirty="0"/>
              <a:t>i</a:t>
            </a:r>
            <a:r>
              <a:rPr sz="4000" spc="100" dirty="0"/>
              <a:t>n</a:t>
            </a:r>
            <a:r>
              <a:rPr sz="4000" spc="-260" dirty="0"/>
              <a:t>g</a:t>
            </a:r>
            <a:r>
              <a:rPr sz="4000" spc="-145" dirty="0"/>
              <a:t> </a:t>
            </a:r>
            <a:r>
              <a:rPr sz="4000" spc="30" dirty="0"/>
              <a:t>a</a:t>
            </a:r>
            <a:r>
              <a:rPr sz="4000" spc="110" dirty="0"/>
              <a:t>n</a:t>
            </a:r>
            <a:r>
              <a:rPr sz="4000" spc="-35" dirty="0"/>
              <a:t>d</a:t>
            </a:r>
            <a:r>
              <a:rPr sz="4000" spc="-140" dirty="0"/>
              <a:t> </a:t>
            </a:r>
            <a:r>
              <a:rPr sz="4000" spc="80" dirty="0"/>
              <a:t>t</a:t>
            </a:r>
            <a:r>
              <a:rPr sz="4000" spc="180" dirty="0"/>
              <a:t>h</a:t>
            </a:r>
            <a:r>
              <a:rPr sz="4000" spc="-185" dirty="0"/>
              <a:t>e</a:t>
            </a:r>
            <a:r>
              <a:rPr sz="4000" spc="-125" dirty="0"/>
              <a:t> </a:t>
            </a:r>
            <a:r>
              <a:rPr sz="4000" spc="45" dirty="0"/>
              <a:t>W</a:t>
            </a:r>
            <a:r>
              <a:rPr sz="4000" spc="-250" dirty="0"/>
              <a:t>o</a:t>
            </a:r>
            <a:r>
              <a:rPr sz="4000" spc="195" dirty="0"/>
              <a:t>r</a:t>
            </a:r>
            <a:r>
              <a:rPr sz="4000" spc="65" dirty="0"/>
              <a:t>k  </a:t>
            </a:r>
            <a:r>
              <a:rPr sz="4000" spc="-35" dirty="0"/>
              <a:t>Breakdown</a:t>
            </a:r>
            <a:r>
              <a:rPr sz="4000" spc="-160" dirty="0"/>
              <a:t> </a:t>
            </a:r>
            <a:r>
              <a:rPr sz="4000" spc="5" dirty="0"/>
              <a:t>Structure</a:t>
            </a:r>
            <a:endParaRPr sz="4000" dirty="0"/>
          </a:p>
        </p:txBody>
      </p:sp>
      <p:sp>
        <p:nvSpPr>
          <p:cNvPr id="5" name="object 5"/>
          <p:cNvSpPr txBox="1">
            <a:spLocks noGrp="1"/>
          </p:cNvSpPr>
          <p:nvPr>
            <p:ph type="sldNum" sz="quarter" idx="7"/>
          </p:nvPr>
        </p:nvSpPr>
        <p:spPr>
          <a:prstGeom prst="rect">
            <a:avLst/>
          </a:prstGeom>
        </p:spPr>
        <p:txBody>
          <a:bodyPr vert="horz" wrap="square" lIns="0" tIns="0" rIns="0" bIns="0" rtlCol="0">
            <a:spAutoFit/>
          </a:bodyPr>
          <a:lstStyle/>
          <a:p>
            <a:pPr marL="38100">
              <a:lnSpc>
                <a:spcPts val="1250"/>
              </a:lnSpc>
            </a:pPr>
            <a:fld id="{81D60167-4931-47E6-BA6A-407CBD079E47}" type="slidenum">
              <a:rPr dirty="0"/>
              <a:t>45</a:t>
            </a:fld>
            <a:endParaRPr dirty="0"/>
          </a:p>
        </p:txBody>
      </p:sp>
      <p:sp>
        <p:nvSpPr>
          <p:cNvPr id="4" name="object 4"/>
          <p:cNvSpPr txBox="1"/>
          <p:nvPr/>
        </p:nvSpPr>
        <p:spPr>
          <a:xfrm>
            <a:off x="609600" y="1751202"/>
            <a:ext cx="8610600" cy="3569246"/>
          </a:xfrm>
          <a:prstGeom prst="rect">
            <a:avLst/>
          </a:prstGeom>
        </p:spPr>
        <p:txBody>
          <a:bodyPr vert="horz" wrap="square" lIns="0" tIns="107314" rIns="0" bIns="0" rtlCol="0">
            <a:spAutoFit/>
          </a:bodyPr>
          <a:lstStyle/>
          <a:p>
            <a:pPr marL="194945" marR="5080" indent="-182880">
              <a:lnSpc>
                <a:spcPts val="3070"/>
              </a:lnSpc>
              <a:spcBef>
                <a:spcPts val="844"/>
              </a:spcBef>
              <a:buClr>
                <a:srgbClr val="0E6EC5"/>
              </a:buClr>
              <a:buFont typeface="Calibri"/>
              <a:buChar char="◦"/>
              <a:tabLst>
                <a:tab pos="195580" algn="l"/>
              </a:tabLst>
            </a:pPr>
            <a:r>
              <a:rPr sz="2400" dirty="0">
                <a:latin typeface="Times New Roman"/>
                <a:cs typeface="Times New Roman"/>
              </a:rPr>
              <a:t>After completing scope planning, the next </a:t>
            </a:r>
            <a:r>
              <a:rPr sz="2400" spc="5" dirty="0">
                <a:latin typeface="Times New Roman"/>
                <a:cs typeface="Times New Roman"/>
              </a:rPr>
              <a:t> </a:t>
            </a:r>
            <a:r>
              <a:rPr sz="2400" dirty="0">
                <a:latin typeface="Times New Roman"/>
                <a:cs typeface="Times New Roman"/>
              </a:rPr>
              <a:t>step </a:t>
            </a:r>
            <a:r>
              <a:rPr sz="2400" spc="-10" dirty="0">
                <a:latin typeface="Times New Roman"/>
                <a:cs typeface="Times New Roman"/>
              </a:rPr>
              <a:t>is</a:t>
            </a:r>
            <a:r>
              <a:rPr sz="2400" dirty="0">
                <a:latin typeface="Times New Roman"/>
                <a:cs typeface="Times New Roman"/>
              </a:rPr>
              <a:t> to further</a:t>
            </a:r>
            <a:r>
              <a:rPr sz="2400" spc="-40" dirty="0">
                <a:latin typeface="Times New Roman"/>
                <a:cs typeface="Times New Roman"/>
              </a:rPr>
              <a:t> </a:t>
            </a:r>
            <a:r>
              <a:rPr sz="2400" dirty="0">
                <a:latin typeface="Times New Roman"/>
                <a:cs typeface="Times New Roman"/>
              </a:rPr>
              <a:t>define</a:t>
            </a:r>
            <a:r>
              <a:rPr sz="2400" spc="-15" dirty="0">
                <a:latin typeface="Times New Roman"/>
                <a:cs typeface="Times New Roman"/>
              </a:rPr>
              <a:t> </a:t>
            </a:r>
            <a:r>
              <a:rPr sz="2400" dirty="0">
                <a:latin typeface="Times New Roman"/>
                <a:cs typeface="Times New Roman"/>
              </a:rPr>
              <a:t>the</a:t>
            </a:r>
            <a:r>
              <a:rPr sz="2400" spc="-20" dirty="0">
                <a:latin typeface="Times New Roman"/>
                <a:cs typeface="Times New Roman"/>
              </a:rPr>
              <a:t> </a:t>
            </a:r>
            <a:r>
              <a:rPr sz="2400" dirty="0">
                <a:latin typeface="Times New Roman"/>
                <a:cs typeface="Times New Roman"/>
              </a:rPr>
              <a:t>work</a:t>
            </a:r>
            <a:r>
              <a:rPr sz="2400" spc="-15" dirty="0">
                <a:latin typeface="Times New Roman"/>
                <a:cs typeface="Times New Roman"/>
              </a:rPr>
              <a:t> </a:t>
            </a:r>
            <a:r>
              <a:rPr sz="2400" dirty="0">
                <a:latin typeface="Times New Roman"/>
                <a:cs typeface="Times New Roman"/>
              </a:rPr>
              <a:t>by</a:t>
            </a:r>
            <a:r>
              <a:rPr sz="2400" spc="-15" dirty="0">
                <a:latin typeface="Times New Roman"/>
                <a:cs typeface="Times New Roman"/>
              </a:rPr>
              <a:t> </a:t>
            </a:r>
            <a:r>
              <a:rPr sz="2400" dirty="0">
                <a:latin typeface="Times New Roman"/>
                <a:cs typeface="Times New Roman"/>
              </a:rPr>
              <a:t>breaking </a:t>
            </a:r>
            <a:r>
              <a:rPr sz="2400" spc="-785" dirty="0">
                <a:latin typeface="Times New Roman"/>
                <a:cs typeface="Times New Roman"/>
              </a:rPr>
              <a:t> </a:t>
            </a:r>
            <a:r>
              <a:rPr sz="2400" dirty="0">
                <a:latin typeface="Times New Roman"/>
                <a:cs typeface="Times New Roman"/>
              </a:rPr>
              <a:t>it</a:t>
            </a:r>
            <a:r>
              <a:rPr sz="2400" spc="-5" dirty="0">
                <a:latin typeface="Times New Roman"/>
                <a:cs typeface="Times New Roman"/>
              </a:rPr>
              <a:t> </a:t>
            </a:r>
            <a:r>
              <a:rPr sz="2400" dirty="0">
                <a:latin typeface="Times New Roman"/>
                <a:cs typeface="Times New Roman"/>
              </a:rPr>
              <a:t>into</a:t>
            </a:r>
            <a:r>
              <a:rPr sz="2400" spc="-25" dirty="0">
                <a:latin typeface="Times New Roman"/>
                <a:cs typeface="Times New Roman"/>
              </a:rPr>
              <a:t> </a:t>
            </a:r>
            <a:r>
              <a:rPr sz="2400" dirty="0">
                <a:latin typeface="Times New Roman"/>
                <a:cs typeface="Times New Roman"/>
              </a:rPr>
              <a:t>manageable</a:t>
            </a:r>
            <a:r>
              <a:rPr sz="2400" spc="-35" dirty="0">
                <a:latin typeface="Times New Roman"/>
                <a:cs typeface="Times New Roman"/>
              </a:rPr>
              <a:t> </a:t>
            </a:r>
            <a:r>
              <a:rPr sz="2400" dirty="0">
                <a:latin typeface="Times New Roman"/>
                <a:cs typeface="Times New Roman"/>
              </a:rPr>
              <a:t>pieces</a:t>
            </a:r>
          </a:p>
          <a:p>
            <a:pPr marL="195580" indent="-182880">
              <a:lnSpc>
                <a:spcPts val="3620"/>
              </a:lnSpc>
              <a:buClr>
                <a:srgbClr val="0E6EC5"/>
              </a:buClr>
              <a:buFont typeface="Calibri"/>
              <a:buChar char="◦"/>
              <a:tabLst>
                <a:tab pos="195580" algn="l"/>
              </a:tabLst>
            </a:pPr>
            <a:r>
              <a:rPr sz="2400" dirty="0">
                <a:latin typeface="Times New Roman"/>
                <a:cs typeface="Times New Roman"/>
              </a:rPr>
              <a:t>Good</a:t>
            </a:r>
            <a:r>
              <a:rPr sz="2400" spc="-40" dirty="0">
                <a:latin typeface="Times New Roman"/>
                <a:cs typeface="Times New Roman"/>
              </a:rPr>
              <a:t> </a:t>
            </a:r>
            <a:r>
              <a:rPr sz="2400" dirty="0">
                <a:latin typeface="Times New Roman"/>
                <a:cs typeface="Times New Roman"/>
              </a:rPr>
              <a:t>scope</a:t>
            </a:r>
            <a:r>
              <a:rPr sz="2400" spc="-30" dirty="0">
                <a:latin typeface="Times New Roman"/>
                <a:cs typeface="Times New Roman"/>
              </a:rPr>
              <a:t> </a:t>
            </a:r>
            <a:r>
              <a:rPr sz="2400" dirty="0">
                <a:latin typeface="Times New Roman"/>
                <a:cs typeface="Times New Roman"/>
              </a:rPr>
              <a:t>definition</a:t>
            </a:r>
          </a:p>
          <a:p>
            <a:pPr marL="377825" marR="474345" lvl="1" indent="-182880">
              <a:lnSpc>
                <a:spcPts val="3070"/>
              </a:lnSpc>
              <a:spcBef>
                <a:spcPts val="660"/>
              </a:spcBef>
              <a:buClr>
                <a:srgbClr val="0E6EC5"/>
              </a:buClr>
              <a:buFont typeface="Calibri"/>
              <a:buChar char="◦"/>
              <a:tabLst>
                <a:tab pos="378460" algn="l"/>
              </a:tabLst>
            </a:pPr>
            <a:r>
              <a:rPr sz="2400" dirty="0">
                <a:latin typeface="Times New Roman"/>
                <a:cs typeface="Times New Roman"/>
              </a:rPr>
              <a:t>helps</a:t>
            </a:r>
            <a:r>
              <a:rPr sz="2400" spc="-20" dirty="0">
                <a:latin typeface="Times New Roman"/>
                <a:cs typeface="Times New Roman"/>
              </a:rPr>
              <a:t> </a:t>
            </a:r>
            <a:r>
              <a:rPr sz="2400" dirty="0">
                <a:latin typeface="Times New Roman"/>
                <a:cs typeface="Times New Roman"/>
              </a:rPr>
              <a:t>improve</a:t>
            </a:r>
            <a:r>
              <a:rPr sz="2400" spc="-35" dirty="0">
                <a:latin typeface="Times New Roman"/>
                <a:cs typeface="Times New Roman"/>
              </a:rPr>
              <a:t> </a:t>
            </a:r>
            <a:r>
              <a:rPr sz="2400" dirty="0">
                <a:latin typeface="Times New Roman"/>
                <a:cs typeface="Times New Roman"/>
              </a:rPr>
              <a:t>the</a:t>
            </a:r>
            <a:r>
              <a:rPr sz="2400" spc="-5" dirty="0">
                <a:latin typeface="Times New Roman"/>
                <a:cs typeface="Times New Roman"/>
              </a:rPr>
              <a:t> </a:t>
            </a:r>
            <a:r>
              <a:rPr sz="2400" dirty="0">
                <a:latin typeface="Times New Roman"/>
                <a:cs typeface="Times New Roman"/>
              </a:rPr>
              <a:t>accuracy</a:t>
            </a:r>
            <a:r>
              <a:rPr sz="2400" spc="-25" dirty="0">
                <a:latin typeface="Times New Roman"/>
                <a:cs typeface="Times New Roman"/>
              </a:rPr>
              <a:t> </a:t>
            </a:r>
            <a:r>
              <a:rPr sz="2400" dirty="0">
                <a:latin typeface="Times New Roman"/>
                <a:cs typeface="Times New Roman"/>
              </a:rPr>
              <a:t>of</a:t>
            </a:r>
            <a:r>
              <a:rPr sz="2400" spc="-15" dirty="0">
                <a:latin typeface="Times New Roman"/>
                <a:cs typeface="Times New Roman"/>
              </a:rPr>
              <a:t> </a:t>
            </a:r>
            <a:r>
              <a:rPr sz="2400" dirty="0">
                <a:latin typeface="Times New Roman"/>
                <a:cs typeface="Times New Roman"/>
              </a:rPr>
              <a:t>time,</a:t>
            </a:r>
            <a:r>
              <a:rPr sz="2400" spc="-5" dirty="0">
                <a:latin typeface="Times New Roman"/>
                <a:cs typeface="Times New Roman"/>
              </a:rPr>
              <a:t> </a:t>
            </a:r>
            <a:r>
              <a:rPr sz="2400" dirty="0">
                <a:latin typeface="Times New Roman"/>
                <a:cs typeface="Times New Roman"/>
              </a:rPr>
              <a:t>cost, </a:t>
            </a:r>
            <a:r>
              <a:rPr sz="2400" spc="-785" dirty="0">
                <a:latin typeface="Times New Roman"/>
                <a:cs typeface="Times New Roman"/>
              </a:rPr>
              <a:t> </a:t>
            </a:r>
            <a:r>
              <a:rPr sz="2400" dirty="0">
                <a:latin typeface="Times New Roman"/>
                <a:cs typeface="Times New Roman"/>
              </a:rPr>
              <a:t>and</a:t>
            </a:r>
            <a:r>
              <a:rPr sz="2400" spc="-20" dirty="0">
                <a:latin typeface="Times New Roman"/>
                <a:cs typeface="Times New Roman"/>
              </a:rPr>
              <a:t> </a:t>
            </a:r>
            <a:r>
              <a:rPr sz="2400" dirty="0">
                <a:latin typeface="Times New Roman"/>
                <a:cs typeface="Times New Roman"/>
              </a:rPr>
              <a:t>resource</a:t>
            </a:r>
            <a:r>
              <a:rPr sz="2400" spc="-25" dirty="0">
                <a:latin typeface="Times New Roman"/>
                <a:cs typeface="Times New Roman"/>
              </a:rPr>
              <a:t> </a:t>
            </a:r>
            <a:r>
              <a:rPr sz="2400" dirty="0">
                <a:latin typeface="Times New Roman"/>
                <a:cs typeface="Times New Roman"/>
              </a:rPr>
              <a:t>estimates</a:t>
            </a:r>
          </a:p>
          <a:p>
            <a:pPr marL="377825" marR="1534795" lvl="1" indent="-182880">
              <a:lnSpc>
                <a:spcPts val="3070"/>
              </a:lnSpc>
              <a:spcBef>
                <a:spcPts val="610"/>
              </a:spcBef>
              <a:buClr>
                <a:srgbClr val="0E6EC5"/>
              </a:buClr>
              <a:buFont typeface="Calibri"/>
              <a:buChar char="◦"/>
              <a:tabLst>
                <a:tab pos="378460" algn="l"/>
              </a:tabLst>
            </a:pPr>
            <a:r>
              <a:rPr sz="2400" dirty="0">
                <a:latin typeface="Times New Roman"/>
                <a:cs typeface="Times New Roman"/>
              </a:rPr>
              <a:t>defines</a:t>
            </a:r>
            <a:r>
              <a:rPr sz="2400" spc="-40" dirty="0">
                <a:latin typeface="Times New Roman"/>
                <a:cs typeface="Times New Roman"/>
              </a:rPr>
              <a:t> </a:t>
            </a:r>
            <a:r>
              <a:rPr sz="2400" dirty="0">
                <a:latin typeface="Times New Roman"/>
                <a:cs typeface="Times New Roman"/>
              </a:rPr>
              <a:t>a</a:t>
            </a:r>
            <a:r>
              <a:rPr sz="2400" spc="-5" dirty="0">
                <a:latin typeface="Times New Roman"/>
                <a:cs typeface="Times New Roman"/>
              </a:rPr>
              <a:t> </a:t>
            </a:r>
            <a:r>
              <a:rPr sz="2400" dirty="0">
                <a:latin typeface="Times New Roman"/>
                <a:cs typeface="Times New Roman"/>
              </a:rPr>
              <a:t>baseline</a:t>
            </a:r>
            <a:r>
              <a:rPr sz="2400" spc="-20" dirty="0">
                <a:latin typeface="Times New Roman"/>
                <a:cs typeface="Times New Roman"/>
              </a:rPr>
              <a:t> </a:t>
            </a:r>
            <a:r>
              <a:rPr sz="2400" dirty="0">
                <a:latin typeface="Times New Roman"/>
                <a:cs typeface="Times New Roman"/>
              </a:rPr>
              <a:t>for</a:t>
            </a:r>
            <a:r>
              <a:rPr sz="2400" spc="-20" dirty="0">
                <a:latin typeface="Times New Roman"/>
                <a:cs typeface="Times New Roman"/>
              </a:rPr>
              <a:t> </a:t>
            </a:r>
            <a:r>
              <a:rPr sz="2400" dirty="0">
                <a:latin typeface="Times New Roman"/>
                <a:cs typeface="Times New Roman"/>
              </a:rPr>
              <a:t>performance</a:t>
            </a:r>
            <a:r>
              <a:rPr lang="en-US" sz="2400" dirty="0">
                <a:latin typeface="Times New Roman"/>
                <a:cs typeface="Times New Roman"/>
              </a:rPr>
              <a:t> </a:t>
            </a:r>
            <a:r>
              <a:rPr sz="2400" dirty="0">
                <a:latin typeface="Times New Roman"/>
                <a:cs typeface="Times New Roman"/>
              </a:rPr>
              <a:t>measurement</a:t>
            </a:r>
            <a:r>
              <a:rPr sz="2400" spc="-40" dirty="0">
                <a:latin typeface="Times New Roman"/>
                <a:cs typeface="Times New Roman"/>
              </a:rPr>
              <a:t> </a:t>
            </a:r>
            <a:r>
              <a:rPr sz="2400" dirty="0">
                <a:latin typeface="Times New Roman"/>
                <a:cs typeface="Times New Roman"/>
              </a:rPr>
              <a:t>and</a:t>
            </a:r>
            <a:r>
              <a:rPr sz="2400" spc="-20" dirty="0">
                <a:latin typeface="Times New Roman"/>
                <a:cs typeface="Times New Roman"/>
              </a:rPr>
              <a:t> </a:t>
            </a:r>
            <a:r>
              <a:rPr sz="2400" dirty="0">
                <a:latin typeface="Times New Roman"/>
                <a:cs typeface="Times New Roman"/>
              </a:rPr>
              <a:t>project</a:t>
            </a:r>
            <a:r>
              <a:rPr sz="2400" spc="-35" dirty="0">
                <a:latin typeface="Times New Roman"/>
                <a:cs typeface="Times New Roman"/>
              </a:rPr>
              <a:t> </a:t>
            </a:r>
            <a:r>
              <a:rPr sz="2400" dirty="0">
                <a:latin typeface="Times New Roman"/>
                <a:cs typeface="Times New Roman"/>
              </a:rPr>
              <a:t>control</a:t>
            </a:r>
          </a:p>
          <a:p>
            <a:pPr marL="377825" marR="1627505" lvl="1" indent="-182880">
              <a:lnSpc>
                <a:spcPts val="3070"/>
              </a:lnSpc>
              <a:spcBef>
                <a:spcPts val="605"/>
              </a:spcBef>
              <a:buClr>
                <a:srgbClr val="0E6EC5"/>
              </a:buClr>
              <a:buFont typeface="Calibri"/>
              <a:buChar char="◦"/>
              <a:tabLst>
                <a:tab pos="378460" algn="l"/>
              </a:tabLst>
            </a:pPr>
            <a:r>
              <a:rPr sz="2400" dirty="0">
                <a:latin typeface="Times New Roman"/>
                <a:cs typeface="Times New Roman"/>
              </a:rPr>
              <a:t>aids</a:t>
            </a:r>
            <a:r>
              <a:rPr sz="2400" spc="-10" dirty="0">
                <a:latin typeface="Times New Roman"/>
                <a:cs typeface="Times New Roman"/>
              </a:rPr>
              <a:t> in </a:t>
            </a:r>
            <a:r>
              <a:rPr sz="2400" dirty="0">
                <a:latin typeface="Times New Roman"/>
                <a:cs typeface="Times New Roman"/>
              </a:rPr>
              <a:t>communicating</a:t>
            </a:r>
            <a:r>
              <a:rPr sz="2400" spc="-45" dirty="0">
                <a:latin typeface="Times New Roman"/>
                <a:cs typeface="Times New Roman"/>
              </a:rPr>
              <a:t> </a:t>
            </a:r>
            <a:r>
              <a:rPr sz="2400" dirty="0">
                <a:latin typeface="Times New Roman"/>
                <a:cs typeface="Times New Roman"/>
              </a:rPr>
              <a:t>clear</a:t>
            </a:r>
            <a:r>
              <a:rPr sz="2400" spc="-30" dirty="0">
                <a:latin typeface="Times New Roman"/>
                <a:cs typeface="Times New Roman"/>
              </a:rPr>
              <a:t> </a:t>
            </a:r>
            <a:r>
              <a:rPr sz="2400" dirty="0">
                <a:latin typeface="Times New Roman"/>
                <a:cs typeface="Times New Roman"/>
              </a:rPr>
              <a:t>work </a:t>
            </a:r>
            <a:r>
              <a:rPr lang="en-US" sz="2400" dirty="0">
                <a:latin typeface="Times New Roman"/>
                <a:cs typeface="Times New Roman"/>
              </a:rPr>
              <a:t>r</a:t>
            </a:r>
            <a:r>
              <a:rPr sz="2400" dirty="0">
                <a:latin typeface="Times New Roman"/>
                <a:cs typeface="Times New Roman"/>
              </a:rPr>
              <a:t>esponsibilities</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917244" y="1090371"/>
            <a:ext cx="7465695" cy="635000"/>
          </a:xfrm>
          <a:prstGeom prst="rect">
            <a:avLst/>
          </a:prstGeom>
        </p:spPr>
        <p:txBody>
          <a:bodyPr vert="horz" wrap="square" lIns="0" tIns="12065" rIns="0" bIns="0" rtlCol="0">
            <a:spAutoFit/>
          </a:bodyPr>
          <a:lstStyle/>
          <a:p>
            <a:pPr marL="12700">
              <a:lnSpc>
                <a:spcPct val="100000"/>
              </a:lnSpc>
              <a:spcBef>
                <a:spcPts val="95"/>
              </a:spcBef>
              <a:tabLst>
                <a:tab pos="7452359" algn="l"/>
              </a:tabLst>
            </a:pPr>
            <a:r>
              <a:rPr sz="4000" u="sng" spc="-15" dirty="0">
                <a:uFill>
                  <a:solidFill>
                    <a:srgbClr val="7E7E7E"/>
                  </a:solidFill>
                </a:uFill>
              </a:rPr>
              <a:t>The</a:t>
            </a:r>
            <a:r>
              <a:rPr sz="4000" u="sng" spc="-125" dirty="0">
                <a:uFill>
                  <a:solidFill>
                    <a:srgbClr val="7E7E7E"/>
                  </a:solidFill>
                </a:uFill>
              </a:rPr>
              <a:t> </a:t>
            </a:r>
            <a:r>
              <a:rPr sz="4000" u="sng" spc="25" dirty="0">
                <a:uFill>
                  <a:solidFill>
                    <a:srgbClr val="7E7E7E"/>
                  </a:solidFill>
                </a:uFill>
              </a:rPr>
              <a:t>Work</a:t>
            </a:r>
            <a:r>
              <a:rPr sz="4000" u="sng" spc="-140" dirty="0">
                <a:uFill>
                  <a:solidFill>
                    <a:srgbClr val="7E7E7E"/>
                  </a:solidFill>
                </a:uFill>
              </a:rPr>
              <a:t> </a:t>
            </a:r>
            <a:r>
              <a:rPr sz="4000" u="sng" spc="-35" dirty="0">
                <a:uFill>
                  <a:solidFill>
                    <a:srgbClr val="7E7E7E"/>
                  </a:solidFill>
                </a:uFill>
              </a:rPr>
              <a:t>Breakdown</a:t>
            </a:r>
            <a:r>
              <a:rPr sz="4000" u="sng" spc="-145" dirty="0">
                <a:uFill>
                  <a:solidFill>
                    <a:srgbClr val="7E7E7E"/>
                  </a:solidFill>
                </a:uFill>
              </a:rPr>
              <a:t> </a:t>
            </a:r>
            <a:r>
              <a:rPr sz="4000" u="sng" dirty="0">
                <a:uFill>
                  <a:solidFill>
                    <a:srgbClr val="7E7E7E"/>
                  </a:solidFill>
                </a:uFill>
              </a:rPr>
              <a:t>Structure	</a:t>
            </a:r>
            <a:endParaRPr sz="4000"/>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250"/>
              </a:lnSpc>
            </a:pPr>
            <a:fld id="{81D60167-4931-47E6-BA6A-407CBD079E47}" type="slidenum">
              <a:rPr dirty="0"/>
              <a:t>46</a:t>
            </a:fld>
            <a:endParaRPr dirty="0"/>
          </a:p>
        </p:txBody>
      </p:sp>
      <p:sp>
        <p:nvSpPr>
          <p:cNvPr id="3" name="object 3"/>
          <p:cNvSpPr txBox="1"/>
          <p:nvPr/>
        </p:nvSpPr>
        <p:spPr>
          <a:xfrm>
            <a:off x="457200" y="1719966"/>
            <a:ext cx="8534400" cy="3346750"/>
          </a:xfrm>
          <a:prstGeom prst="rect">
            <a:avLst/>
          </a:prstGeom>
        </p:spPr>
        <p:txBody>
          <a:bodyPr vert="horz" wrap="square" lIns="0" tIns="12065" rIns="0" bIns="0" rtlCol="0">
            <a:spAutoFit/>
          </a:bodyPr>
          <a:lstStyle/>
          <a:p>
            <a:pPr marL="194945" marR="5080" indent="-182880">
              <a:lnSpc>
                <a:spcPct val="150000"/>
              </a:lnSpc>
              <a:spcBef>
                <a:spcPts val="95"/>
              </a:spcBef>
              <a:buClr>
                <a:srgbClr val="0E6EC5"/>
              </a:buClr>
              <a:buFont typeface="Calibri"/>
              <a:buChar char="◦"/>
              <a:tabLst>
                <a:tab pos="195580" algn="l"/>
              </a:tabLst>
            </a:pPr>
            <a:r>
              <a:rPr sz="2400" spc="-5" dirty="0">
                <a:latin typeface="Times New Roman"/>
                <a:cs typeface="Times New Roman"/>
              </a:rPr>
              <a:t>A work breakdown structure (WBS) is an </a:t>
            </a:r>
            <a:r>
              <a:rPr sz="2400" dirty="0">
                <a:latin typeface="Times New Roman"/>
                <a:cs typeface="Times New Roman"/>
              </a:rPr>
              <a:t> </a:t>
            </a:r>
            <a:r>
              <a:rPr sz="2400" spc="-5" dirty="0">
                <a:latin typeface="Times New Roman"/>
                <a:cs typeface="Times New Roman"/>
              </a:rPr>
              <a:t>outcome-oriented</a:t>
            </a:r>
            <a:r>
              <a:rPr sz="2400" spc="-10" dirty="0">
                <a:latin typeface="Times New Roman"/>
                <a:cs typeface="Times New Roman"/>
              </a:rPr>
              <a:t> </a:t>
            </a:r>
            <a:r>
              <a:rPr sz="2400" spc="-5" dirty="0">
                <a:latin typeface="Times New Roman"/>
                <a:cs typeface="Times New Roman"/>
              </a:rPr>
              <a:t>analysis</a:t>
            </a:r>
            <a:r>
              <a:rPr sz="2400" spc="-15" dirty="0">
                <a:latin typeface="Times New Roman"/>
                <a:cs typeface="Times New Roman"/>
              </a:rPr>
              <a:t> </a:t>
            </a:r>
            <a:r>
              <a:rPr sz="2400" spc="-5" dirty="0">
                <a:latin typeface="Times New Roman"/>
                <a:cs typeface="Times New Roman"/>
              </a:rPr>
              <a:t>of</a:t>
            </a:r>
            <a:r>
              <a:rPr sz="2400" spc="15" dirty="0">
                <a:latin typeface="Times New Roman"/>
                <a:cs typeface="Times New Roman"/>
              </a:rPr>
              <a:t> </a:t>
            </a:r>
            <a:r>
              <a:rPr sz="2400" spc="-5" dirty="0">
                <a:latin typeface="Times New Roman"/>
                <a:cs typeface="Times New Roman"/>
              </a:rPr>
              <a:t>the work</a:t>
            </a:r>
            <a:r>
              <a:rPr sz="2400" spc="15" dirty="0">
                <a:latin typeface="Times New Roman"/>
                <a:cs typeface="Times New Roman"/>
              </a:rPr>
              <a:t> </a:t>
            </a:r>
            <a:r>
              <a:rPr sz="2400" dirty="0">
                <a:latin typeface="Times New Roman"/>
                <a:cs typeface="Times New Roman"/>
              </a:rPr>
              <a:t>involved</a:t>
            </a:r>
            <a:r>
              <a:rPr sz="2400" spc="-25" dirty="0">
                <a:latin typeface="Times New Roman"/>
                <a:cs typeface="Times New Roman"/>
              </a:rPr>
              <a:t> </a:t>
            </a:r>
            <a:r>
              <a:rPr sz="2400" spc="-5" dirty="0">
                <a:latin typeface="Times New Roman"/>
                <a:cs typeface="Times New Roman"/>
              </a:rPr>
              <a:t>in </a:t>
            </a:r>
            <a:r>
              <a:rPr sz="2400" spc="-685" dirty="0">
                <a:latin typeface="Times New Roman"/>
                <a:cs typeface="Times New Roman"/>
              </a:rPr>
              <a:t> </a:t>
            </a:r>
            <a:r>
              <a:rPr sz="2400" spc="-5" dirty="0">
                <a:latin typeface="Times New Roman"/>
                <a:cs typeface="Times New Roman"/>
              </a:rPr>
              <a:t>a project</a:t>
            </a:r>
            <a:r>
              <a:rPr sz="2400" dirty="0">
                <a:latin typeface="Times New Roman"/>
                <a:cs typeface="Times New Roman"/>
              </a:rPr>
              <a:t> </a:t>
            </a:r>
            <a:r>
              <a:rPr sz="2400" spc="-5" dirty="0">
                <a:latin typeface="Times New Roman"/>
                <a:cs typeface="Times New Roman"/>
              </a:rPr>
              <a:t>that</a:t>
            </a:r>
            <a:r>
              <a:rPr sz="2400" spc="-10" dirty="0">
                <a:latin typeface="Times New Roman"/>
                <a:cs typeface="Times New Roman"/>
              </a:rPr>
              <a:t> </a:t>
            </a:r>
            <a:r>
              <a:rPr sz="2400" spc="-5" dirty="0">
                <a:latin typeface="Times New Roman"/>
                <a:cs typeface="Times New Roman"/>
              </a:rPr>
              <a:t>defines</a:t>
            </a:r>
            <a:r>
              <a:rPr sz="2400" spc="-15" dirty="0">
                <a:latin typeface="Times New Roman"/>
                <a:cs typeface="Times New Roman"/>
              </a:rPr>
              <a:t> </a:t>
            </a:r>
            <a:r>
              <a:rPr sz="2400" dirty="0">
                <a:latin typeface="Times New Roman"/>
                <a:cs typeface="Times New Roman"/>
              </a:rPr>
              <a:t>the</a:t>
            </a:r>
            <a:r>
              <a:rPr sz="2400" spc="-5" dirty="0">
                <a:latin typeface="Times New Roman"/>
                <a:cs typeface="Times New Roman"/>
              </a:rPr>
              <a:t> total scope</a:t>
            </a:r>
            <a:r>
              <a:rPr sz="2400" spc="-20" dirty="0">
                <a:latin typeface="Times New Roman"/>
                <a:cs typeface="Times New Roman"/>
              </a:rPr>
              <a:t> </a:t>
            </a:r>
            <a:r>
              <a:rPr sz="2400" spc="-5" dirty="0">
                <a:latin typeface="Times New Roman"/>
                <a:cs typeface="Times New Roman"/>
              </a:rPr>
              <a:t>of</a:t>
            </a:r>
            <a:r>
              <a:rPr sz="2400" spc="10" dirty="0">
                <a:latin typeface="Times New Roman"/>
                <a:cs typeface="Times New Roman"/>
              </a:rPr>
              <a:t> </a:t>
            </a:r>
            <a:r>
              <a:rPr sz="2400" spc="-5" dirty="0">
                <a:latin typeface="Times New Roman"/>
                <a:cs typeface="Times New Roman"/>
              </a:rPr>
              <a:t>the</a:t>
            </a:r>
            <a:r>
              <a:rPr sz="2400" spc="5" dirty="0">
                <a:latin typeface="Times New Roman"/>
                <a:cs typeface="Times New Roman"/>
              </a:rPr>
              <a:t> </a:t>
            </a:r>
            <a:r>
              <a:rPr sz="2400" spc="-5" dirty="0">
                <a:latin typeface="Times New Roman"/>
                <a:cs typeface="Times New Roman"/>
              </a:rPr>
              <a:t>project</a:t>
            </a:r>
            <a:endParaRPr sz="2400" dirty="0">
              <a:latin typeface="Times New Roman"/>
              <a:cs typeface="Times New Roman"/>
            </a:endParaRPr>
          </a:p>
          <a:p>
            <a:pPr marL="194945" marR="313055" indent="-182880">
              <a:lnSpc>
                <a:spcPct val="150100"/>
              </a:lnSpc>
              <a:spcBef>
                <a:spcPts val="595"/>
              </a:spcBef>
              <a:buClr>
                <a:srgbClr val="0E6EC5"/>
              </a:buClr>
              <a:buFont typeface="Calibri"/>
              <a:buChar char="◦"/>
              <a:tabLst>
                <a:tab pos="195580" algn="l"/>
              </a:tabLst>
            </a:pPr>
            <a:r>
              <a:rPr sz="2400" spc="-5" dirty="0">
                <a:latin typeface="Times New Roman"/>
                <a:cs typeface="Times New Roman"/>
              </a:rPr>
              <a:t>It is a </a:t>
            </a:r>
            <a:r>
              <a:rPr sz="2400" dirty="0">
                <a:latin typeface="Times New Roman"/>
                <a:cs typeface="Times New Roman"/>
              </a:rPr>
              <a:t>foundation </a:t>
            </a:r>
            <a:r>
              <a:rPr sz="2400" spc="-5" dirty="0">
                <a:latin typeface="Times New Roman"/>
                <a:cs typeface="Times New Roman"/>
              </a:rPr>
              <a:t>document in </a:t>
            </a:r>
            <a:r>
              <a:rPr sz="2400" dirty="0">
                <a:latin typeface="Times New Roman"/>
                <a:cs typeface="Times New Roman"/>
              </a:rPr>
              <a:t>project </a:t>
            </a:r>
            <a:r>
              <a:rPr sz="2400" spc="5" dirty="0">
                <a:latin typeface="Times New Roman"/>
                <a:cs typeface="Times New Roman"/>
              </a:rPr>
              <a:t> </a:t>
            </a:r>
            <a:r>
              <a:rPr sz="2400" spc="-10" dirty="0">
                <a:latin typeface="Times New Roman"/>
                <a:cs typeface="Times New Roman"/>
              </a:rPr>
              <a:t>management </a:t>
            </a:r>
            <a:r>
              <a:rPr sz="2400" spc="-5" dirty="0">
                <a:latin typeface="Times New Roman"/>
                <a:cs typeface="Times New Roman"/>
              </a:rPr>
              <a:t>because it </a:t>
            </a:r>
            <a:r>
              <a:rPr sz="2400" dirty="0">
                <a:latin typeface="Times New Roman"/>
                <a:cs typeface="Times New Roman"/>
              </a:rPr>
              <a:t>provides the </a:t>
            </a:r>
            <a:r>
              <a:rPr sz="2400" spc="-5" dirty="0">
                <a:latin typeface="Times New Roman"/>
                <a:cs typeface="Times New Roman"/>
              </a:rPr>
              <a:t>basis </a:t>
            </a:r>
            <a:r>
              <a:rPr sz="2400" dirty="0">
                <a:latin typeface="Times New Roman"/>
                <a:cs typeface="Times New Roman"/>
              </a:rPr>
              <a:t>for </a:t>
            </a:r>
            <a:r>
              <a:rPr sz="2400" spc="5" dirty="0">
                <a:latin typeface="Times New Roman"/>
                <a:cs typeface="Times New Roman"/>
              </a:rPr>
              <a:t> </a:t>
            </a:r>
            <a:r>
              <a:rPr sz="2400" spc="-5" dirty="0">
                <a:latin typeface="Times New Roman"/>
                <a:cs typeface="Times New Roman"/>
              </a:rPr>
              <a:t>planning</a:t>
            </a:r>
            <a:r>
              <a:rPr sz="2400" spc="-10" dirty="0">
                <a:latin typeface="Times New Roman"/>
                <a:cs typeface="Times New Roman"/>
              </a:rPr>
              <a:t> </a:t>
            </a:r>
            <a:r>
              <a:rPr sz="2400" spc="-5" dirty="0">
                <a:latin typeface="Times New Roman"/>
                <a:cs typeface="Times New Roman"/>
              </a:rPr>
              <a:t>and</a:t>
            </a:r>
            <a:r>
              <a:rPr sz="2400" spc="10" dirty="0">
                <a:latin typeface="Times New Roman"/>
                <a:cs typeface="Times New Roman"/>
              </a:rPr>
              <a:t> </a:t>
            </a:r>
            <a:r>
              <a:rPr sz="2400" spc="-5" dirty="0">
                <a:latin typeface="Times New Roman"/>
                <a:cs typeface="Times New Roman"/>
              </a:rPr>
              <a:t>managing</a:t>
            </a:r>
            <a:r>
              <a:rPr sz="2400" spc="15" dirty="0">
                <a:latin typeface="Times New Roman"/>
                <a:cs typeface="Times New Roman"/>
              </a:rPr>
              <a:t> </a:t>
            </a:r>
            <a:r>
              <a:rPr sz="2400" spc="-5" dirty="0">
                <a:latin typeface="Times New Roman"/>
                <a:cs typeface="Times New Roman"/>
              </a:rPr>
              <a:t>project schedules, costs, </a:t>
            </a:r>
            <a:r>
              <a:rPr sz="2400" spc="-685" dirty="0">
                <a:latin typeface="Times New Roman"/>
                <a:cs typeface="Times New Roman"/>
              </a:rPr>
              <a:t> </a:t>
            </a:r>
            <a:r>
              <a:rPr sz="2400" spc="-5" dirty="0">
                <a:latin typeface="Times New Roman"/>
                <a:cs typeface="Times New Roman"/>
              </a:rPr>
              <a:t>and</a:t>
            </a:r>
            <a:r>
              <a:rPr sz="2400" spc="-10" dirty="0">
                <a:latin typeface="Times New Roman"/>
                <a:cs typeface="Times New Roman"/>
              </a:rPr>
              <a:t> </a:t>
            </a:r>
            <a:r>
              <a:rPr sz="2400" spc="-5" dirty="0">
                <a:latin typeface="Times New Roman"/>
                <a:cs typeface="Times New Roman"/>
              </a:rPr>
              <a:t>changes</a:t>
            </a:r>
            <a:endParaRPr sz="2400" dirty="0">
              <a:latin typeface="Times New Roman"/>
              <a:cs typeface="Times New Roman"/>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240791" y="1688592"/>
            <a:ext cx="8724900" cy="4140835"/>
            <a:chOff x="240791" y="1688592"/>
            <a:chExt cx="8724900" cy="4140835"/>
          </a:xfrm>
        </p:grpSpPr>
        <p:pic>
          <p:nvPicPr>
            <p:cNvPr id="3" name="object 3"/>
            <p:cNvPicPr/>
            <p:nvPr/>
          </p:nvPicPr>
          <p:blipFill>
            <a:blip r:embed="rId2" cstate="print"/>
            <a:stretch>
              <a:fillRect/>
            </a:stretch>
          </p:blipFill>
          <p:spPr>
            <a:xfrm>
              <a:off x="240791" y="1688592"/>
              <a:ext cx="8724900" cy="4140708"/>
            </a:xfrm>
            <a:prstGeom prst="rect">
              <a:avLst/>
            </a:prstGeom>
          </p:spPr>
        </p:pic>
        <p:pic>
          <p:nvPicPr>
            <p:cNvPr id="4" name="object 4"/>
            <p:cNvPicPr/>
            <p:nvPr/>
          </p:nvPicPr>
          <p:blipFill>
            <a:blip r:embed="rId3" cstate="print"/>
            <a:stretch>
              <a:fillRect/>
            </a:stretch>
          </p:blipFill>
          <p:spPr>
            <a:xfrm>
              <a:off x="304799" y="1752600"/>
              <a:ext cx="8546592" cy="3962400"/>
            </a:xfrm>
            <a:prstGeom prst="rect">
              <a:avLst/>
            </a:prstGeom>
          </p:spPr>
        </p:pic>
        <p:sp>
          <p:nvSpPr>
            <p:cNvPr id="5" name="object 5"/>
            <p:cNvSpPr/>
            <p:nvPr/>
          </p:nvSpPr>
          <p:spPr>
            <a:xfrm>
              <a:off x="285749" y="1733550"/>
              <a:ext cx="8585200" cy="4000500"/>
            </a:xfrm>
            <a:custGeom>
              <a:avLst/>
              <a:gdLst/>
              <a:ahLst/>
              <a:cxnLst/>
              <a:rect l="l" t="t" r="r" b="b"/>
              <a:pathLst>
                <a:path w="8585200" h="4000500">
                  <a:moveTo>
                    <a:pt x="0" y="4000500"/>
                  </a:moveTo>
                  <a:lnTo>
                    <a:pt x="8584692" y="4000500"/>
                  </a:lnTo>
                  <a:lnTo>
                    <a:pt x="8584692" y="0"/>
                  </a:lnTo>
                  <a:lnTo>
                    <a:pt x="0" y="0"/>
                  </a:lnTo>
                  <a:lnTo>
                    <a:pt x="0" y="4000500"/>
                  </a:lnTo>
                  <a:close/>
                </a:path>
              </a:pathLst>
            </a:custGeom>
            <a:ln w="38100">
              <a:solidFill>
                <a:srgbClr val="000000"/>
              </a:solidFill>
            </a:ln>
          </p:spPr>
          <p:txBody>
            <a:bodyPr wrap="square" lIns="0" tIns="0" rIns="0" bIns="0" rtlCol="0"/>
            <a:lstStyle/>
            <a:p>
              <a:endParaRPr/>
            </a:p>
          </p:txBody>
        </p:sp>
      </p:grpSp>
      <p:sp>
        <p:nvSpPr>
          <p:cNvPr id="6" name="object 6"/>
          <p:cNvSpPr txBox="1">
            <a:spLocks noGrp="1"/>
          </p:cNvSpPr>
          <p:nvPr>
            <p:ph type="title"/>
          </p:nvPr>
        </p:nvSpPr>
        <p:spPr>
          <a:xfrm>
            <a:off x="1122984" y="655065"/>
            <a:ext cx="7099300" cy="513715"/>
          </a:xfrm>
          <a:prstGeom prst="rect">
            <a:avLst/>
          </a:prstGeom>
        </p:spPr>
        <p:txBody>
          <a:bodyPr vert="horz" wrap="square" lIns="0" tIns="13335" rIns="0" bIns="0" rtlCol="0">
            <a:spAutoFit/>
          </a:bodyPr>
          <a:lstStyle/>
          <a:p>
            <a:pPr marL="12700">
              <a:lnSpc>
                <a:spcPct val="100000"/>
              </a:lnSpc>
              <a:spcBef>
                <a:spcPts val="105"/>
              </a:spcBef>
            </a:pPr>
            <a:r>
              <a:rPr sz="3200" spc="-140" dirty="0"/>
              <a:t>S</a:t>
            </a:r>
            <a:r>
              <a:rPr sz="3200" spc="25" dirty="0"/>
              <a:t>a</a:t>
            </a:r>
            <a:r>
              <a:rPr sz="3200" spc="-95" dirty="0"/>
              <a:t>m</a:t>
            </a:r>
            <a:r>
              <a:rPr sz="3200" spc="-90" dirty="0"/>
              <a:t>p</a:t>
            </a:r>
            <a:r>
              <a:rPr sz="3200" spc="70" dirty="0"/>
              <a:t>l</a:t>
            </a:r>
            <a:r>
              <a:rPr sz="3200" spc="-145" dirty="0"/>
              <a:t>e</a:t>
            </a:r>
            <a:r>
              <a:rPr sz="3200" spc="-150" dirty="0"/>
              <a:t> </a:t>
            </a:r>
            <a:r>
              <a:rPr sz="3200" spc="220" dirty="0"/>
              <a:t>I</a:t>
            </a:r>
            <a:r>
              <a:rPr sz="3200" spc="75" dirty="0"/>
              <a:t>n</a:t>
            </a:r>
            <a:r>
              <a:rPr sz="3200" spc="55" dirty="0"/>
              <a:t>t</a:t>
            </a:r>
            <a:r>
              <a:rPr sz="3200" spc="145" dirty="0"/>
              <a:t>r</a:t>
            </a:r>
            <a:r>
              <a:rPr sz="3200" spc="15" dirty="0"/>
              <a:t>a</a:t>
            </a:r>
            <a:r>
              <a:rPr sz="3200" spc="65" dirty="0"/>
              <a:t>n</a:t>
            </a:r>
            <a:r>
              <a:rPr sz="3200" spc="-200" dirty="0"/>
              <a:t>e</a:t>
            </a:r>
            <a:r>
              <a:rPr sz="3200" spc="100" dirty="0"/>
              <a:t>t</a:t>
            </a:r>
            <a:r>
              <a:rPr sz="3200" spc="-150" dirty="0"/>
              <a:t> </a:t>
            </a:r>
            <a:r>
              <a:rPr sz="3200" spc="35" dirty="0"/>
              <a:t>W</a:t>
            </a:r>
            <a:r>
              <a:rPr sz="3200" spc="105" dirty="0"/>
              <a:t>B</a:t>
            </a:r>
            <a:r>
              <a:rPr sz="3200" spc="-95" dirty="0"/>
              <a:t>S</a:t>
            </a:r>
            <a:r>
              <a:rPr sz="3200" spc="-125" dirty="0"/>
              <a:t> </a:t>
            </a:r>
            <a:r>
              <a:rPr sz="3200" spc="-320" dirty="0"/>
              <a:t>O</a:t>
            </a:r>
            <a:r>
              <a:rPr sz="3200" spc="155" dirty="0"/>
              <a:t>r</a:t>
            </a:r>
            <a:r>
              <a:rPr sz="3200" spc="-250" dirty="0"/>
              <a:t>g</a:t>
            </a:r>
            <a:r>
              <a:rPr sz="3200" spc="25" dirty="0"/>
              <a:t>a</a:t>
            </a:r>
            <a:r>
              <a:rPr sz="3200" spc="65" dirty="0"/>
              <a:t>n</a:t>
            </a:r>
            <a:r>
              <a:rPr sz="3200" spc="80" dirty="0"/>
              <a:t>i</a:t>
            </a:r>
            <a:r>
              <a:rPr sz="3200" spc="-140" dirty="0"/>
              <a:t>z</a:t>
            </a:r>
            <a:r>
              <a:rPr sz="3200" spc="-190" dirty="0"/>
              <a:t>e</a:t>
            </a:r>
            <a:r>
              <a:rPr sz="3200" spc="-25" dirty="0"/>
              <a:t>d</a:t>
            </a:r>
            <a:r>
              <a:rPr sz="3200" spc="-160" dirty="0"/>
              <a:t> </a:t>
            </a:r>
            <a:r>
              <a:rPr sz="3200" spc="-125" dirty="0"/>
              <a:t>b</a:t>
            </a:r>
            <a:r>
              <a:rPr sz="3200" spc="-160" dirty="0"/>
              <a:t>y</a:t>
            </a:r>
            <a:r>
              <a:rPr sz="3200" spc="-135" dirty="0"/>
              <a:t> </a:t>
            </a:r>
            <a:r>
              <a:rPr sz="3200" spc="245" dirty="0"/>
              <a:t>P</a:t>
            </a:r>
            <a:r>
              <a:rPr sz="3200" spc="155" dirty="0"/>
              <a:t>r</a:t>
            </a:r>
            <a:r>
              <a:rPr sz="3200" spc="-200" dirty="0"/>
              <a:t>o</a:t>
            </a:r>
            <a:r>
              <a:rPr sz="3200" spc="-70" dirty="0"/>
              <a:t>d</a:t>
            </a:r>
            <a:r>
              <a:rPr sz="3200" spc="15" dirty="0"/>
              <a:t>u</a:t>
            </a:r>
            <a:r>
              <a:rPr sz="3200" spc="-200" dirty="0"/>
              <a:t>c</a:t>
            </a:r>
            <a:r>
              <a:rPr sz="3200" spc="100" dirty="0"/>
              <a:t>t</a:t>
            </a:r>
            <a:endParaRPr sz="3200"/>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250"/>
              </a:lnSpc>
            </a:pPr>
            <a:fld id="{81D60167-4931-47E6-BA6A-407CBD079E47}" type="slidenum">
              <a:rPr dirty="0"/>
              <a:t>47</a:t>
            </a:fld>
            <a:endParaRPr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81888" y="1137869"/>
            <a:ext cx="7500620" cy="635000"/>
          </a:xfrm>
          <a:prstGeom prst="rect">
            <a:avLst/>
          </a:prstGeom>
        </p:spPr>
        <p:txBody>
          <a:bodyPr vert="horz" wrap="square" lIns="0" tIns="12065" rIns="0" bIns="0" rtlCol="0">
            <a:spAutoFit/>
          </a:bodyPr>
          <a:lstStyle/>
          <a:p>
            <a:pPr marL="12700">
              <a:lnSpc>
                <a:spcPct val="100000"/>
              </a:lnSpc>
              <a:spcBef>
                <a:spcPts val="95"/>
              </a:spcBef>
              <a:tabLst>
                <a:tab pos="7487284" algn="l"/>
              </a:tabLst>
            </a:pPr>
            <a:r>
              <a:rPr sz="4000" b="1" u="sng" spc="-5" dirty="0">
                <a:uFill>
                  <a:solidFill>
                    <a:srgbClr val="7E7E7E"/>
                  </a:solidFill>
                </a:uFill>
                <a:latin typeface="Times New Roman"/>
                <a:cs typeface="Times New Roman"/>
              </a:rPr>
              <a:t> </a:t>
            </a:r>
            <a:r>
              <a:rPr sz="4000" b="1" u="sng" spc="75" dirty="0">
                <a:uFill>
                  <a:solidFill>
                    <a:srgbClr val="7E7E7E"/>
                  </a:solidFill>
                </a:uFill>
                <a:latin typeface="Times New Roman"/>
                <a:cs typeface="Times New Roman"/>
              </a:rPr>
              <a:t> </a:t>
            </a:r>
            <a:r>
              <a:rPr sz="4000" u="sng" spc="285" dirty="0">
                <a:uFill>
                  <a:solidFill>
                    <a:srgbClr val="7E7E7E"/>
                  </a:solidFill>
                </a:uFill>
              </a:rPr>
              <a:t>I</a:t>
            </a:r>
            <a:r>
              <a:rPr sz="4000" u="sng" spc="105" dirty="0">
                <a:uFill>
                  <a:solidFill>
                    <a:srgbClr val="7E7E7E"/>
                  </a:solidFill>
                </a:uFill>
              </a:rPr>
              <a:t>n</a:t>
            </a:r>
            <a:r>
              <a:rPr sz="4000" u="sng" spc="80" dirty="0">
                <a:uFill>
                  <a:solidFill>
                    <a:srgbClr val="7E7E7E"/>
                  </a:solidFill>
                </a:uFill>
              </a:rPr>
              <a:t>t</a:t>
            </a:r>
            <a:r>
              <a:rPr sz="4000" u="sng" spc="190" dirty="0">
                <a:uFill>
                  <a:solidFill>
                    <a:srgbClr val="7E7E7E"/>
                  </a:solidFill>
                </a:uFill>
              </a:rPr>
              <a:t>r</a:t>
            </a:r>
            <a:r>
              <a:rPr sz="4000" u="sng" spc="20" dirty="0">
                <a:uFill>
                  <a:solidFill>
                    <a:srgbClr val="7E7E7E"/>
                  </a:solidFill>
                </a:uFill>
              </a:rPr>
              <a:t>a</a:t>
            </a:r>
            <a:r>
              <a:rPr sz="4000" u="sng" spc="95" dirty="0">
                <a:uFill>
                  <a:solidFill>
                    <a:srgbClr val="7E7E7E"/>
                  </a:solidFill>
                </a:uFill>
              </a:rPr>
              <a:t>n</a:t>
            </a:r>
            <a:r>
              <a:rPr sz="4000" u="sng" spc="-220" dirty="0">
                <a:uFill>
                  <a:solidFill>
                    <a:srgbClr val="7E7E7E"/>
                  </a:solidFill>
                </a:uFill>
              </a:rPr>
              <a:t>e</a:t>
            </a:r>
            <a:r>
              <a:rPr sz="4000" u="sng" spc="120" dirty="0">
                <a:uFill>
                  <a:solidFill>
                    <a:srgbClr val="7E7E7E"/>
                  </a:solidFill>
                </a:uFill>
              </a:rPr>
              <a:t>t</a:t>
            </a:r>
            <a:r>
              <a:rPr sz="4000" u="sng" spc="-150" dirty="0">
                <a:uFill>
                  <a:solidFill>
                    <a:srgbClr val="7E7E7E"/>
                  </a:solidFill>
                </a:uFill>
              </a:rPr>
              <a:t> </a:t>
            </a:r>
            <a:r>
              <a:rPr sz="4000" u="sng" spc="315" dirty="0">
                <a:uFill>
                  <a:solidFill>
                    <a:srgbClr val="7E7E7E"/>
                  </a:solidFill>
                </a:uFill>
              </a:rPr>
              <a:t>P</a:t>
            </a:r>
            <a:r>
              <a:rPr sz="4000" u="sng" spc="200" dirty="0">
                <a:uFill>
                  <a:solidFill>
                    <a:srgbClr val="7E7E7E"/>
                  </a:solidFill>
                </a:uFill>
              </a:rPr>
              <a:t>r</a:t>
            </a:r>
            <a:r>
              <a:rPr sz="4000" u="sng" spc="-250" dirty="0">
                <a:uFill>
                  <a:solidFill>
                    <a:srgbClr val="7E7E7E"/>
                  </a:solidFill>
                </a:uFill>
              </a:rPr>
              <a:t>o</a:t>
            </a:r>
            <a:r>
              <a:rPr sz="4000" u="sng" spc="155" dirty="0">
                <a:uFill>
                  <a:solidFill>
                    <a:srgbClr val="7E7E7E"/>
                  </a:solidFill>
                </a:uFill>
              </a:rPr>
              <a:t>j</a:t>
            </a:r>
            <a:r>
              <a:rPr sz="4000" u="sng" spc="-229" dirty="0">
                <a:uFill>
                  <a:solidFill>
                    <a:srgbClr val="7E7E7E"/>
                  </a:solidFill>
                </a:uFill>
              </a:rPr>
              <a:t>e</a:t>
            </a:r>
            <a:r>
              <a:rPr sz="4000" u="sng" spc="-235" dirty="0">
                <a:uFill>
                  <a:solidFill>
                    <a:srgbClr val="7E7E7E"/>
                  </a:solidFill>
                </a:uFill>
              </a:rPr>
              <a:t>c</a:t>
            </a:r>
            <a:r>
              <a:rPr sz="4000" u="sng" spc="120" dirty="0">
                <a:uFill>
                  <a:solidFill>
                    <a:srgbClr val="7E7E7E"/>
                  </a:solidFill>
                </a:uFill>
              </a:rPr>
              <a:t>t</a:t>
            </a:r>
            <a:r>
              <a:rPr sz="4000" u="sng" spc="-150" dirty="0">
                <a:uFill>
                  <a:solidFill>
                    <a:srgbClr val="7E7E7E"/>
                  </a:solidFill>
                </a:uFill>
              </a:rPr>
              <a:t> </a:t>
            </a:r>
            <a:r>
              <a:rPr sz="4000" u="sng" spc="-1250" dirty="0">
                <a:uFill>
                  <a:solidFill>
                    <a:srgbClr val="7E7E7E"/>
                  </a:solidFill>
                </a:uFill>
              </a:rPr>
              <a:t>…</a:t>
            </a:r>
            <a:r>
              <a:rPr sz="4000" u="sng" spc="-120" dirty="0">
                <a:uFill>
                  <a:solidFill>
                    <a:srgbClr val="7E7E7E"/>
                  </a:solidFill>
                </a:uFill>
              </a:rPr>
              <a:t> </a:t>
            </a:r>
            <a:r>
              <a:rPr sz="4000" u="sng" spc="225" dirty="0">
                <a:uFill>
                  <a:solidFill>
                    <a:srgbClr val="7E7E7E"/>
                  </a:solidFill>
                </a:uFill>
              </a:rPr>
              <a:t>L</a:t>
            </a:r>
            <a:r>
              <a:rPr sz="4000" u="sng" spc="-220" dirty="0">
                <a:uFill>
                  <a:solidFill>
                    <a:srgbClr val="7E7E7E"/>
                  </a:solidFill>
                </a:uFill>
              </a:rPr>
              <a:t>e</a:t>
            </a:r>
            <a:r>
              <a:rPr sz="4000" u="sng" spc="-325" dirty="0">
                <a:uFill>
                  <a:solidFill>
                    <a:srgbClr val="7E7E7E"/>
                  </a:solidFill>
                </a:uFill>
              </a:rPr>
              <a:t>v</a:t>
            </a:r>
            <a:r>
              <a:rPr sz="4000" u="sng" spc="-220" dirty="0">
                <a:uFill>
                  <a:solidFill>
                    <a:srgbClr val="7E7E7E"/>
                  </a:solidFill>
                </a:uFill>
              </a:rPr>
              <a:t>e</a:t>
            </a:r>
            <a:r>
              <a:rPr sz="4000" u="sng" spc="114" dirty="0">
                <a:uFill>
                  <a:solidFill>
                    <a:srgbClr val="7E7E7E"/>
                  </a:solidFill>
                </a:uFill>
              </a:rPr>
              <a:t>l</a:t>
            </a:r>
            <a:r>
              <a:rPr sz="4000" u="sng" spc="-65" dirty="0">
                <a:uFill>
                  <a:solidFill>
                    <a:srgbClr val="7E7E7E"/>
                  </a:solidFill>
                </a:uFill>
              </a:rPr>
              <a:t>-</a:t>
            </a:r>
            <a:r>
              <a:rPr sz="4000" u="sng" spc="-185" dirty="0">
                <a:uFill>
                  <a:solidFill>
                    <a:srgbClr val="7E7E7E"/>
                  </a:solidFill>
                </a:uFill>
              </a:rPr>
              <a:t>2</a:t>
            </a:r>
            <a:r>
              <a:rPr sz="4000" u="sng" spc="-145" dirty="0">
                <a:uFill>
                  <a:solidFill>
                    <a:srgbClr val="7E7E7E"/>
                  </a:solidFill>
                </a:uFill>
              </a:rPr>
              <a:t> </a:t>
            </a:r>
            <a:r>
              <a:rPr sz="4000" u="sng" spc="50" dirty="0">
                <a:uFill>
                  <a:solidFill>
                    <a:srgbClr val="7E7E7E"/>
                  </a:solidFill>
                </a:uFill>
              </a:rPr>
              <a:t>W</a:t>
            </a:r>
            <a:r>
              <a:rPr sz="4000" u="sng" spc="135" dirty="0">
                <a:uFill>
                  <a:solidFill>
                    <a:srgbClr val="7E7E7E"/>
                  </a:solidFill>
                </a:uFill>
              </a:rPr>
              <a:t>B</a:t>
            </a:r>
            <a:r>
              <a:rPr sz="4000" u="sng" spc="-125" dirty="0">
                <a:uFill>
                  <a:solidFill>
                    <a:srgbClr val="7E7E7E"/>
                  </a:solidFill>
                </a:uFill>
              </a:rPr>
              <a:t>S</a:t>
            </a:r>
            <a:r>
              <a:rPr sz="4000" u="sng" dirty="0">
                <a:uFill>
                  <a:solidFill>
                    <a:srgbClr val="7E7E7E"/>
                  </a:solidFill>
                </a:uFill>
              </a:rPr>
              <a:t>	</a:t>
            </a:r>
            <a:endParaRPr sz="4000">
              <a:latin typeface="Times New Roman"/>
              <a:cs typeface="Times New Roman"/>
            </a:endParaRPr>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250"/>
              </a:lnSpc>
            </a:pPr>
            <a:fld id="{81D60167-4931-47E6-BA6A-407CBD079E47}" type="slidenum">
              <a:rPr dirty="0"/>
              <a:t>48</a:t>
            </a:fld>
            <a:endParaRPr dirty="0"/>
          </a:p>
        </p:txBody>
      </p:sp>
      <p:sp>
        <p:nvSpPr>
          <p:cNvPr id="3" name="object 3"/>
          <p:cNvSpPr txBox="1"/>
          <p:nvPr/>
        </p:nvSpPr>
        <p:spPr>
          <a:xfrm>
            <a:off x="1302766" y="2247579"/>
            <a:ext cx="3591560" cy="4004945"/>
          </a:xfrm>
          <a:prstGeom prst="rect">
            <a:avLst/>
          </a:prstGeom>
        </p:spPr>
        <p:txBody>
          <a:bodyPr vert="horz" wrap="square" lIns="0" tIns="89535" rIns="0" bIns="0" rtlCol="0">
            <a:spAutoFit/>
          </a:bodyPr>
          <a:lstStyle/>
          <a:p>
            <a:pPr marL="435609" indent="-423545">
              <a:lnSpc>
                <a:spcPct val="100000"/>
              </a:lnSpc>
              <a:spcBef>
                <a:spcPts val="705"/>
              </a:spcBef>
              <a:buAutoNum type="arabicPeriod"/>
              <a:tabLst>
                <a:tab pos="435609" algn="l"/>
                <a:tab pos="436245" algn="l"/>
              </a:tabLst>
            </a:pPr>
            <a:r>
              <a:rPr sz="2400" spc="70" dirty="0">
                <a:latin typeface="Cambria"/>
                <a:cs typeface="Cambria"/>
              </a:rPr>
              <a:t>Website</a:t>
            </a:r>
            <a:r>
              <a:rPr sz="2400" spc="85" dirty="0">
                <a:latin typeface="Cambria"/>
                <a:cs typeface="Cambria"/>
              </a:rPr>
              <a:t> </a:t>
            </a:r>
            <a:r>
              <a:rPr sz="2400" spc="75" dirty="0">
                <a:latin typeface="Cambria"/>
                <a:cs typeface="Cambria"/>
              </a:rPr>
              <a:t>design</a:t>
            </a:r>
            <a:endParaRPr sz="2400">
              <a:latin typeface="Cambria"/>
              <a:cs typeface="Cambria"/>
            </a:endParaRPr>
          </a:p>
          <a:p>
            <a:pPr marL="1520190" lvl="1" indent="-593725">
              <a:lnSpc>
                <a:spcPct val="100000"/>
              </a:lnSpc>
              <a:spcBef>
                <a:spcPts val="600"/>
              </a:spcBef>
              <a:buAutoNum type="arabicPeriod"/>
              <a:tabLst>
                <a:tab pos="1520825" algn="l"/>
              </a:tabLst>
            </a:pPr>
            <a:r>
              <a:rPr sz="2400" spc="140" dirty="0">
                <a:latin typeface="Cambria"/>
                <a:cs typeface="Cambria"/>
              </a:rPr>
              <a:t>Site</a:t>
            </a:r>
            <a:r>
              <a:rPr sz="2400" spc="80" dirty="0">
                <a:latin typeface="Cambria"/>
                <a:cs typeface="Cambria"/>
              </a:rPr>
              <a:t> </a:t>
            </a:r>
            <a:r>
              <a:rPr sz="2400" spc="105" dirty="0">
                <a:latin typeface="Cambria"/>
                <a:cs typeface="Cambria"/>
              </a:rPr>
              <a:t>map</a:t>
            </a:r>
            <a:endParaRPr sz="2400">
              <a:latin typeface="Cambria"/>
              <a:cs typeface="Cambria"/>
            </a:endParaRPr>
          </a:p>
          <a:p>
            <a:pPr marL="1520190" lvl="1" indent="-593725">
              <a:lnSpc>
                <a:spcPct val="100000"/>
              </a:lnSpc>
              <a:spcBef>
                <a:spcPts val="600"/>
              </a:spcBef>
              <a:buAutoNum type="arabicPeriod"/>
              <a:tabLst>
                <a:tab pos="1520825" algn="l"/>
              </a:tabLst>
            </a:pPr>
            <a:r>
              <a:rPr sz="2400" spc="85" dirty="0">
                <a:latin typeface="Cambria"/>
                <a:cs typeface="Cambria"/>
              </a:rPr>
              <a:t>graphic</a:t>
            </a:r>
            <a:r>
              <a:rPr sz="2400" spc="60" dirty="0">
                <a:latin typeface="Cambria"/>
                <a:cs typeface="Cambria"/>
              </a:rPr>
              <a:t> </a:t>
            </a:r>
            <a:r>
              <a:rPr sz="2400" spc="75" dirty="0">
                <a:latin typeface="Cambria"/>
                <a:cs typeface="Cambria"/>
              </a:rPr>
              <a:t>design</a:t>
            </a:r>
            <a:endParaRPr sz="2400">
              <a:latin typeface="Cambria"/>
              <a:cs typeface="Cambria"/>
            </a:endParaRPr>
          </a:p>
          <a:p>
            <a:pPr marL="435609" indent="-423545">
              <a:lnSpc>
                <a:spcPct val="100000"/>
              </a:lnSpc>
              <a:spcBef>
                <a:spcPts val="600"/>
              </a:spcBef>
              <a:buAutoNum type="arabicPeriod"/>
              <a:tabLst>
                <a:tab pos="435609" algn="l"/>
                <a:tab pos="436245" algn="l"/>
              </a:tabLst>
            </a:pPr>
            <a:r>
              <a:rPr sz="2400" spc="110" dirty="0">
                <a:latin typeface="Cambria"/>
                <a:cs typeface="Cambria"/>
              </a:rPr>
              <a:t>Home</a:t>
            </a:r>
            <a:r>
              <a:rPr sz="2400" spc="95" dirty="0">
                <a:latin typeface="Cambria"/>
                <a:cs typeface="Cambria"/>
              </a:rPr>
              <a:t> </a:t>
            </a:r>
            <a:r>
              <a:rPr sz="2400" spc="75" dirty="0">
                <a:latin typeface="Cambria"/>
                <a:cs typeface="Cambria"/>
              </a:rPr>
              <a:t>page</a:t>
            </a:r>
            <a:r>
              <a:rPr sz="2400" spc="114" dirty="0">
                <a:latin typeface="Cambria"/>
                <a:cs typeface="Cambria"/>
              </a:rPr>
              <a:t> </a:t>
            </a:r>
            <a:r>
              <a:rPr sz="2400" spc="75" dirty="0">
                <a:latin typeface="Cambria"/>
                <a:cs typeface="Cambria"/>
              </a:rPr>
              <a:t>design</a:t>
            </a:r>
            <a:endParaRPr sz="2400">
              <a:latin typeface="Cambria"/>
              <a:cs typeface="Cambria"/>
            </a:endParaRPr>
          </a:p>
          <a:p>
            <a:pPr marL="1520190" lvl="1" indent="-593725">
              <a:lnSpc>
                <a:spcPct val="100000"/>
              </a:lnSpc>
              <a:spcBef>
                <a:spcPts val="605"/>
              </a:spcBef>
              <a:buAutoNum type="arabicPeriod"/>
              <a:tabLst>
                <a:tab pos="1520825" algn="l"/>
              </a:tabLst>
            </a:pPr>
            <a:r>
              <a:rPr sz="2400" spc="110" dirty="0">
                <a:latin typeface="Cambria"/>
                <a:cs typeface="Cambria"/>
              </a:rPr>
              <a:t>Text</a:t>
            </a:r>
            <a:endParaRPr sz="2400">
              <a:latin typeface="Cambria"/>
              <a:cs typeface="Cambria"/>
            </a:endParaRPr>
          </a:p>
          <a:p>
            <a:pPr marL="1520190" lvl="1" indent="-593725">
              <a:lnSpc>
                <a:spcPct val="100000"/>
              </a:lnSpc>
              <a:spcBef>
                <a:spcPts val="600"/>
              </a:spcBef>
              <a:buAutoNum type="arabicPeriod"/>
              <a:tabLst>
                <a:tab pos="1520825" algn="l"/>
              </a:tabLst>
            </a:pPr>
            <a:r>
              <a:rPr sz="2400" spc="110" dirty="0">
                <a:latin typeface="Cambria"/>
                <a:cs typeface="Cambria"/>
              </a:rPr>
              <a:t>Images</a:t>
            </a:r>
            <a:endParaRPr sz="2400">
              <a:latin typeface="Cambria"/>
              <a:cs typeface="Cambria"/>
            </a:endParaRPr>
          </a:p>
          <a:p>
            <a:pPr marL="1520190" lvl="1" indent="-593725">
              <a:lnSpc>
                <a:spcPct val="100000"/>
              </a:lnSpc>
              <a:spcBef>
                <a:spcPts val="600"/>
              </a:spcBef>
              <a:buAutoNum type="arabicPeriod"/>
              <a:tabLst>
                <a:tab pos="1520825" algn="l"/>
              </a:tabLst>
            </a:pPr>
            <a:r>
              <a:rPr sz="2400" spc="110" dirty="0">
                <a:latin typeface="Cambria"/>
                <a:cs typeface="Cambria"/>
              </a:rPr>
              <a:t>Hyperlinks</a:t>
            </a:r>
            <a:endParaRPr sz="2400">
              <a:latin typeface="Cambria"/>
              <a:cs typeface="Cambria"/>
            </a:endParaRPr>
          </a:p>
          <a:p>
            <a:pPr marL="435609" indent="-423545">
              <a:lnSpc>
                <a:spcPct val="100000"/>
              </a:lnSpc>
              <a:spcBef>
                <a:spcPts val="600"/>
              </a:spcBef>
              <a:buAutoNum type="arabicPeriod"/>
              <a:tabLst>
                <a:tab pos="435609" algn="l"/>
                <a:tab pos="436245" algn="l"/>
              </a:tabLst>
            </a:pPr>
            <a:r>
              <a:rPr sz="2400" spc="130" dirty="0">
                <a:latin typeface="Cambria"/>
                <a:cs typeface="Cambria"/>
              </a:rPr>
              <a:t>Marketing</a:t>
            </a:r>
            <a:r>
              <a:rPr sz="2400" spc="65" dirty="0">
                <a:latin typeface="Cambria"/>
                <a:cs typeface="Cambria"/>
              </a:rPr>
              <a:t> </a:t>
            </a:r>
            <a:r>
              <a:rPr sz="2400" spc="75" dirty="0">
                <a:latin typeface="Cambria"/>
                <a:cs typeface="Cambria"/>
              </a:rPr>
              <a:t>pages</a:t>
            </a:r>
            <a:endParaRPr sz="2400">
              <a:latin typeface="Cambria"/>
              <a:cs typeface="Cambria"/>
            </a:endParaRPr>
          </a:p>
          <a:p>
            <a:pPr marL="435609" indent="-423545">
              <a:lnSpc>
                <a:spcPct val="100000"/>
              </a:lnSpc>
              <a:spcBef>
                <a:spcPts val="600"/>
              </a:spcBef>
              <a:buAutoNum type="arabicPeriod"/>
              <a:tabLst>
                <a:tab pos="435609" algn="l"/>
                <a:tab pos="436245" algn="l"/>
              </a:tabLst>
            </a:pPr>
            <a:r>
              <a:rPr sz="2400" spc="140" dirty="0">
                <a:latin typeface="Cambria"/>
                <a:cs typeface="Cambria"/>
              </a:rPr>
              <a:t>Sales</a:t>
            </a:r>
            <a:r>
              <a:rPr sz="2400" spc="85" dirty="0">
                <a:latin typeface="Cambria"/>
                <a:cs typeface="Cambria"/>
              </a:rPr>
              <a:t> </a:t>
            </a:r>
            <a:r>
              <a:rPr sz="2400" spc="75" dirty="0">
                <a:latin typeface="Cambria"/>
                <a:cs typeface="Cambria"/>
              </a:rPr>
              <a:t>pages</a:t>
            </a:r>
            <a:endParaRPr sz="2400">
              <a:latin typeface="Cambria"/>
              <a:cs typeface="Cambria"/>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64592" y="1459991"/>
            <a:ext cx="8789035" cy="5108575"/>
            <a:chOff x="164592" y="1459991"/>
            <a:chExt cx="8789035" cy="5108575"/>
          </a:xfrm>
        </p:grpSpPr>
        <p:pic>
          <p:nvPicPr>
            <p:cNvPr id="3" name="object 3"/>
            <p:cNvPicPr/>
            <p:nvPr/>
          </p:nvPicPr>
          <p:blipFill>
            <a:blip r:embed="rId2" cstate="print"/>
            <a:stretch>
              <a:fillRect/>
            </a:stretch>
          </p:blipFill>
          <p:spPr>
            <a:xfrm>
              <a:off x="164592" y="1459991"/>
              <a:ext cx="8788908" cy="5108448"/>
            </a:xfrm>
            <a:prstGeom prst="rect">
              <a:avLst/>
            </a:prstGeom>
          </p:spPr>
        </p:pic>
        <p:pic>
          <p:nvPicPr>
            <p:cNvPr id="4" name="object 4"/>
            <p:cNvPicPr/>
            <p:nvPr/>
          </p:nvPicPr>
          <p:blipFill>
            <a:blip r:embed="rId3" cstate="print"/>
            <a:stretch>
              <a:fillRect/>
            </a:stretch>
          </p:blipFill>
          <p:spPr>
            <a:xfrm>
              <a:off x="228600" y="1523999"/>
              <a:ext cx="8610600" cy="4930140"/>
            </a:xfrm>
            <a:prstGeom prst="rect">
              <a:avLst/>
            </a:prstGeom>
          </p:spPr>
        </p:pic>
        <p:sp>
          <p:nvSpPr>
            <p:cNvPr id="5" name="object 5"/>
            <p:cNvSpPr/>
            <p:nvPr/>
          </p:nvSpPr>
          <p:spPr>
            <a:xfrm>
              <a:off x="209550" y="1504949"/>
              <a:ext cx="8648700" cy="4968240"/>
            </a:xfrm>
            <a:custGeom>
              <a:avLst/>
              <a:gdLst/>
              <a:ahLst/>
              <a:cxnLst/>
              <a:rect l="l" t="t" r="r" b="b"/>
              <a:pathLst>
                <a:path w="8648700" h="4968240">
                  <a:moveTo>
                    <a:pt x="0" y="4968240"/>
                  </a:moveTo>
                  <a:lnTo>
                    <a:pt x="8648700" y="4968240"/>
                  </a:lnTo>
                  <a:lnTo>
                    <a:pt x="8648700" y="0"/>
                  </a:lnTo>
                  <a:lnTo>
                    <a:pt x="0" y="0"/>
                  </a:lnTo>
                  <a:lnTo>
                    <a:pt x="0" y="4968240"/>
                  </a:lnTo>
                  <a:close/>
                </a:path>
              </a:pathLst>
            </a:custGeom>
            <a:ln w="38100">
              <a:solidFill>
                <a:srgbClr val="000000"/>
              </a:solidFill>
            </a:ln>
          </p:spPr>
          <p:txBody>
            <a:bodyPr wrap="square" lIns="0" tIns="0" rIns="0" bIns="0" rtlCol="0"/>
            <a:lstStyle/>
            <a:p>
              <a:endParaRPr/>
            </a:p>
          </p:txBody>
        </p:sp>
      </p:grpSp>
      <p:sp>
        <p:nvSpPr>
          <p:cNvPr id="6" name="object 6"/>
          <p:cNvSpPr txBox="1">
            <a:spLocks noGrp="1"/>
          </p:cNvSpPr>
          <p:nvPr>
            <p:ph type="title"/>
          </p:nvPr>
        </p:nvSpPr>
        <p:spPr>
          <a:xfrm>
            <a:off x="1256182" y="550290"/>
            <a:ext cx="6788150" cy="513715"/>
          </a:xfrm>
          <a:prstGeom prst="rect">
            <a:avLst/>
          </a:prstGeom>
        </p:spPr>
        <p:txBody>
          <a:bodyPr vert="horz" wrap="square" lIns="0" tIns="13335" rIns="0" bIns="0" rtlCol="0">
            <a:spAutoFit/>
          </a:bodyPr>
          <a:lstStyle/>
          <a:p>
            <a:pPr marL="12700">
              <a:lnSpc>
                <a:spcPct val="100000"/>
              </a:lnSpc>
              <a:spcBef>
                <a:spcPts val="105"/>
              </a:spcBef>
            </a:pPr>
            <a:r>
              <a:rPr sz="3200" spc="-140" dirty="0"/>
              <a:t>S</a:t>
            </a:r>
            <a:r>
              <a:rPr sz="3200" spc="25" dirty="0"/>
              <a:t>a</a:t>
            </a:r>
            <a:r>
              <a:rPr sz="3200" spc="-95" dirty="0"/>
              <a:t>m</a:t>
            </a:r>
            <a:r>
              <a:rPr sz="3200" spc="-90" dirty="0"/>
              <a:t>p</a:t>
            </a:r>
            <a:r>
              <a:rPr sz="3200" spc="70" dirty="0"/>
              <a:t>l</a:t>
            </a:r>
            <a:r>
              <a:rPr sz="3200" spc="-145" dirty="0"/>
              <a:t>e</a:t>
            </a:r>
            <a:r>
              <a:rPr sz="3200" spc="-150" dirty="0"/>
              <a:t> </a:t>
            </a:r>
            <a:r>
              <a:rPr sz="3200" spc="220" dirty="0"/>
              <a:t>I</a:t>
            </a:r>
            <a:r>
              <a:rPr sz="3200" spc="75" dirty="0"/>
              <a:t>n</a:t>
            </a:r>
            <a:r>
              <a:rPr sz="3200" spc="55" dirty="0"/>
              <a:t>t</a:t>
            </a:r>
            <a:r>
              <a:rPr sz="3200" spc="145" dirty="0"/>
              <a:t>r</a:t>
            </a:r>
            <a:r>
              <a:rPr sz="3200" spc="15" dirty="0"/>
              <a:t>a</a:t>
            </a:r>
            <a:r>
              <a:rPr sz="3200" spc="65" dirty="0"/>
              <a:t>n</a:t>
            </a:r>
            <a:r>
              <a:rPr sz="3200" spc="-200" dirty="0"/>
              <a:t>e</a:t>
            </a:r>
            <a:r>
              <a:rPr sz="3200" spc="100" dirty="0"/>
              <a:t>t</a:t>
            </a:r>
            <a:r>
              <a:rPr sz="3200" spc="-150" dirty="0"/>
              <a:t> </a:t>
            </a:r>
            <a:r>
              <a:rPr sz="3200" spc="35" dirty="0"/>
              <a:t>W</a:t>
            </a:r>
            <a:r>
              <a:rPr sz="3200" spc="105" dirty="0"/>
              <a:t>B</a:t>
            </a:r>
            <a:r>
              <a:rPr sz="3200" spc="-95" dirty="0"/>
              <a:t>S</a:t>
            </a:r>
            <a:r>
              <a:rPr sz="3200" spc="-125" dirty="0"/>
              <a:t> </a:t>
            </a:r>
            <a:r>
              <a:rPr sz="3200" spc="-320" dirty="0"/>
              <a:t>O</a:t>
            </a:r>
            <a:r>
              <a:rPr sz="3200" spc="155" dirty="0"/>
              <a:t>r</a:t>
            </a:r>
            <a:r>
              <a:rPr sz="3200" spc="-250" dirty="0"/>
              <a:t>g</a:t>
            </a:r>
            <a:r>
              <a:rPr sz="3200" spc="25" dirty="0"/>
              <a:t>a</a:t>
            </a:r>
            <a:r>
              <a:rPr sz="3200" spc="65" dirty="0"/>
              <a:t>n</a:t>
            </a:r>
            <a:r>
              <a:rPr sz="3200" spc="80" dirty="0"/>
              <a:t>i</a:t>
            </a:r>
            <a:r>
              <a:rPr sz="3200" spc="-140" dirty="0"/>
              <a:t>z</a:t>
            </a:r>
            <a:r>
              <a:rPr sz="3200" spc="-190" dirty="0"/>
              <a:t>e</a:t>
            </a:r>
            <a:r>
              <a:rPr sz="3200" spc="-25" dirty="0"/>
              <a:t>d</a:t>
            </a:r>
            <a:r>
              <a:rPr sz="3200" spc="-160" dirty="0"/>
              <a:t> </a:t>
            </a:r>
            <a:r>
              <a:rPr sz="3200" spc="-125" dirty="0"/>
              <a:t>b</a:t>
            </a:r>
            <a:r>
              <a:rPr sz="3200" spc="-160" dirty="0"/>
              <a:t>y</a:t>
            </a:r>
            <a:r>
              <a:rPr sz="3200" spc="-135" dirty="0"/>
              <a:t> </a:t>
            </a:r>
            <a:r>
              <a:rPr sz="3200" spc="245" dirty="0"/>
              <a:t>P</a:t>
            </a:r>
            <a:r>
              <a:rPr sz="3200" spc="135" dirty="0"/>
              <a:t>h</a:t>
            </a:r>
            <a:r>
              <a:rPr sz="3200" spc="25" dirty="0"/>
              <a:t>a</a:t>
            </a:r>
            <a:r>
              <a:rPr sz="3200" spc="-170" dirty="0"/>
              <a:t>s</a:t>
            </a:r>
            <a:r>
              <a:rPr sz="3200" spc="-145" dirty="0"/>
              <a:t>e</a:t>
            </a:r>
            <a:endParaRPr sz="3200"/>
          </a:p>
        </p:txBody>
      </p:sp>
      <p:sp>
        <p:nvSpPr>
          <p:cNvPr id="7" name="object 7"/>
          <p:cNvSpPr txBox="1">
            <a:spLocks noGrp="1"/>
          </p:cNvSpPr>
          <p:nvPr>
            <p:ph type="sldNum" sz="quarter" idx="7"/>
          </p:nvPr>
        </p:nvSpPr>
        <p:spPr>
          <a:prstGeom prst="rect">
            <a:avLst/>
          </a:prstGeom>
        </p:spPr>
        <p:txBody>
          <a:bodyPr vert="horz" wrap="square" lIns="0" tIns="0" rIns="0" bIns="0" rtlCol="0">
            <a:spAutoFit/>
          </a:bodyPr>
          <a:lstStyle/>
          <a:p>
            <a:pPr marL="38100">
              <a:lnSpc>
                <a:spcPts val="1250"/>
              </a:lnSpc>
            </a:pPr>
            <a:fld id="{81D60167-4931-47E6-BA6A-407CBD079E47}" type="slidenum">
              <a:rPr dirty="0"/>
              <a:t>49</a:t>
            </a:fld>
            <a:endParaRPr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94588" y="1737360"/>
            <a:ext cx="7475220" cy="0"/>
          </a:xfrm>
          <a:custGeom>
            <a:avLst/>
            <a:gdLst/>
            <a:ahLst/>
            <a:cxnLst/>
            <a:rect l="l" t="t" r="r" b="b"/>
            <a:pathLst>
              <a:path w="7475220">
                <a:moveTo>
                  <a:pt x="0" y="0"/>
                </a:moveTo>
                <a:lnTo>
                  <a:pt x="7475219" y="0"/>
                </a:lnTo>
              </a:path>
            </a:pathLst>
          </a:custGeom>
          <a:ln w="6096">
            <a:solidFill>
              <a:srgbClr val="7E7E7E"/>
            </a:solidFill>
          </a:ln>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124460" rIns="0" bIns="0" rtlCol="0">
            <a:spAutoFit/>
          </a:bodyPr>
          <a:lstStyle/>
          <a:p>
            <a:pPr marL="12700" marR="5080">
              <a:lnSpc>
                <a:spcPts val="4900"/>
              </a:lnSpc>
              <a:spcBef>
                <a:spcPts val="980"/>
              </a:spcBef>
            </a:pPr>
            <a:r>
              <a:rPr spc="20" dirty="0">
                <a:solidFill>
                  <a:srgbClr val="252525"/>
                </a:solidFill>
              </a:rPr>
              <a:t>Project </a:t>
            </a:r>
            <a:r>
              <a:rPr spc="40" dirty="0">
                <a:solidFill>
                  <a:srgbClr val="252525"/>
                </a:solidFill>
              </a:rPr>
              <a:t>Integration </a:t>
            </a:r>
            <a:r>
              <a:rPr spc="45" dirty="0">
                <a:solidFill>
                  <a:srgbClr val="252525"/>
                </a:solidFill>
              </a:rPr>
              <a:t> </a:t>
            </a:r>
            <a:r>
              <a:rPr spc="-65" dirty="0">
                <a:solidFill>
                  <a:srgbClr val="252525"/>
                </a:solidFill>
              </a:rPr>
              <a:t>Management</a:t>
            </a:r>
            <a:r>
              <a:rPr spc="-235" dirty="0">
                <a:solidFill>
                  <a:srgbClr val="252525"/>
                </a:solidFill>
              </a:rPr>
              <a:t> </a:t>
            </a:r>
            <a:r>
              <a:rPr spc="-125" dirty="0">
                <a:solidFill>
                  <a:srgbClr val="252525"/>
                </a:solidFill>
              </a:rPr>
              <a:t>Processes</a:t>
            </a:r>
          </a:p>
        </p:txBody>
      </p:sp>
      <p:sp>
        <p:nvSpPr>
          <p:cNvPr id="5" name="object 5"/>
          <p:cNvSpPr txBox="1"/>
          <p:nvPr/>
        </p:nvSpPr>
        <p:spPr>
          <a:xfrm>
            <a:off x="8082026" y="6570890"/>
            <a:ext cx="274955" cy="245110"/>
          </a:xfrm>
          <a:prstGeom prst="rect">
            <a:avLst/>
          </a:prstGeom>
        </p:spPr>
        <p:txBody>
          <a:bodyPr vert="horz" wrap="square" lIns="0" tIns="15875" rIns="0" bIns="0" rtlCol="0">
            <a:spAutoFit/>
          </a:bodyPr>
          <a:lstStyle/>
          <a:p>
            <a:pPr marL="51435">
              <a:lnSpc>
                <a:spcPct val="100000"/>
              </a:lnSpc>
              <a:spcBef>
                <a:spcPts val="125"/>
              </a:spcBef>
            </a:pPr>
            <a:fld id="{81D60167-4931-47E6-BA6A-407CBD079E47}" type="slidenum">
              <a:rPr sz="1400" dirty="0">
                <a:latin typeface="Arial MT"/>
                <a:cs typeface="Arial MT"/>
              </a:rPr>
              <a:t>5</a:t>
            </a:fld>
            <a:endParaRPr sz="1400">
              <a:latin typeface="Arial MT"/>
              <a:cs typeface="Arial MT"/>
            </a:endParaRPr>
          </a:p>
        </p:txBody>
      </p:sp>
      <p:sp>
        <p:nvSpPr>
          <p:cNvPr id="4" name="object 4"/>
          <p:cNvSpPr txBox="1"/>
          <p:nvPr/>
        </p:nvSpPr>
        <p:spPr>
          <a:xfrm>
            <a:off x="584403" y="1936267"/>
            <a:ext cx="7900034" cy="4361180"/>
          </a:xfrm>
          <a:prstGeom prst="rect">
            <a:avLst/>
          </a:prstGeom>
        </p:spPr>
        <p:txBody>
          <a:bodyPr vert="horz" wrap="square" lIns="0" tIns="12700" rIns="0" bIns="0" rtlCol="0">
            <a:spAutoFit/>
          </a:bodyPr>
          <a:lstStyle/>
          <a:p>
            <a:pPr marL="527685" marR="403225" indent="-515620" algn="just">
              <a:lnSpc>
                <a:spcPct val="140000"/>
              </a:lnSpc>
              <a:spcBef>
                <a:spcPts val="100"/>
              </a:spcBef>
              <a:buClr>
                <a:srgbClr val="0E6EC5"/>
              </a:buClr>
              <a:buAutoNum type="arabicPeriod"/>
              <a:tabLst>
                <a:tab pos="528320" algn="l"/>
              </a:tabLst>
            </a:pPr>
            <a:r>
              <a:rPr sz="2800" b="1" spc="-15" dirty="0">
                <a:solidFill>
                  <a:srgbClr val="0A5294"/>
                </a:solidFill>
                <a:latin typeface="Times New Roman"/>
                <a:cs typeface="Times New Roman"/>
              </a:rPr>
              <a:t>Project </a:t>
            </a:r>
            <a:r>
              <a:rPr sz="2800" b="1" spc="-5" dirty="0">
                <a:solidFill>
                  <a:srgbClr val="0A5294"/>
                </a:solidFill>
                <a:latin typeface="Times New Roman"/>
                <a:cs typeface="Times New Roman"/>
              </a:rPr>
              <a:t>Plan </a:t>
            </a:r>
            <a:r>
              <a:rPr sz="2800" b="1" dirty="0">
                <a:solidFill>
                  <a:srgbClr val="0A5294"/>
                </a:solidFill>
                <a:latin typeface="Times New Roman"/>
                <a:cs typeface="Times New Roman"/>
              </a:rPr>
              <a:t>Development</a:t>
            </a:r>
            <a:r>
              <a:rPr sz="2800" dirty="0">
                <a:solidFill>
                  <a:srgbClr val="0A5294"/>
                </a:solidFill>
                <a:latin typeface="Times New Roman"/>
                <a:cs typeface="Times New Roman"/>
              </a:rPr>
              <a:t>: </a:t>
            </a:r>
            <a:r>
              <a:rPr sz="2800" spc="-5" dirty="0">
                <a:solidFill>
                  <a:srgbClr val="252525"/>
                </a:solidFill>
                <a:latin typeface="Times New Roman"/>
                <a:cs typeface="Times New Roman"/>
              </a:rPr>
              <a:t>taking </a:t>
            </a:r>
            <a:r>
              <a:rPr sz="2800" dirty="0">
                <a:solidFill>
                  <a:srgbClr val="252525"/>
                </a:solidFill>
                <a:latin typeface="Times New Roman"/>
                <a:cs typeface="Times New Roman"/>
              </a:rPr>
              <a:t>the </a:t>
            </a:r>
            <a:r>
              <a:rPr sz="2800" spc="-5" dirty="0">
                <a:solidFill>
                  <a:srgbClr val="252525"/>
                </a:solidFill>
                <a:latin typeface="Times New Roman"/>
                <a:cs typeface="Times New Roman"/>
              </a:rPr>
              <a:t>results of </a:t>
            </a:r>
            <a:r>
              <a:rPr sz="2800" spc="-685" dirty="0">
                <a:solidFill>
                  <a:srgbClr val="252525"/>
                </a:solidFill>
                <a:latin typeface="Times New Roman"/>
                <a:cs typeface="Times New Roman"/>
              </a:rPr>
              <a:t> </a:t>
            </a:r>
            <a:r>
              <a:rPr sz="2800" spc="-5" dirty="0">
                <a:solidFill>
                  <a:srgbClr val="252525"/>
                </a:solidFill>
                <a:latin typeface="Times New Roman"/>
                <a:cs typeface="Times New Roman"/>
              </a:rPr>
              <a:t>other planning processes and </a:t>
            </a:r>
            <a:r>
              <a:rPr sz="2800" dirty="0">
                <a:solidFill>
                  <a:srgbClr val="252525"/>
                </a:solidFill>
                <a:latin typeface="Times New Roman"/>
                <a:cs typeface="Times New Roman"/>
              </a:rPr>
              <a:t>putting </a:t>
            </a:r>
            <a:r>
              <a:rPr sz="2800" spc="-5" dirty="0">
                <a:solidFill>
                  <a:srgbClr val="252525"/>
                </a:solidFill>
                <a:latin typeface="Times New Roman"/>
                <a:cs typeface="Times New Roman"/>
              </a:rPr>
              <a:t>them into a </a:t>
            </a:r>
            <a:r>
              <a:rPr sz="2800" spc="-685" dirty="0">
                <a:solidFill>
                  <a:srgbClr val="252525"/>
                </a:solidFill>
                <a:latin typeface="Times New Roman"/>
                <a:cs typeface="Times New Roman"/>
              </a:rPr>
              <a:t> </a:t>
            </a:r>
            <a:r>
              <a:rPr sz="2800" spc="-5" dirty="0">
                <a:solidFill>
                  <a:srgbClr val="252525"/>
                </a:solidFill>
                <a:latin typeface="Times New Roman"/>
                <a:cs typeface="Times New Roman"/>
              </a:rPr>
              <a:t>consistent,</a:t>
            </a:r>
            <a:r>
              <a:rPr sz="2800" spc="-20" dirty="0">
                <a:solidFill>
                  <a:srgbClr val="252525"/>
                </a:solidFill>
                <a:latin typeface="Times New Roman"/>
                <a:cs typeface="Times New Roman"/>
              </a:rPr>
              <a:t> </a:t>
            </a:r>
            <a:r>
              <a:rPr sz="2800" spc="-5" dirty="0">
                <a:solidFill>
                  <a:srgbClr val="252525"/>
                </a:solidFill>
                <a:latin typeface="Times New Roman"/>
                <a:cs typeface="Times New Roman"/>
              </a:rPr>
              <a:t>coherent</a:t>
            </a:r>
            <a:r>
              <a:rPr sz="2800" dirty="0">
                <a:solidFill>
                  <a:srgbClr val="252525"/>
                </a:solidFill>
                <a:latin typeface="Times New Roman"/>
                <a:cs typeface="Times New Roman"/>
              </a:rPr>
              <a:t> </a:t>
            </a:r>
            <a:r>
              <a:rPr sz="2800" spc="-5" dirty="0">
                <a:solidFill>
                  <a:srgbClr val="252525"/>
                </a:solidFill>
                <a:latin typeface="Times New Roman"/>
                <a:cs typeface="Times New Roman"/>
              </a:rPr>
              <a:t>document—the</a:t>
            </a:r>
            <a:r>
              <a:rPr sz="2800" spc="5" dirty="0">
                <a:solidFill>
                  <a:srgbClr val="252525"/>
                </a:solidFill>
                <a:latin typeface="Times New Roman"/>
                <a:cs typeface="Times New Roman"/>
              </a:rPr>
              <a:t> </a:t>
            </a:r>
            <a:r>
              <a:rPr sz="2800" spc="-5" dirty="0">
                <a:solidFill>
                  <a:srgbClr val="252525"/>
                </a:solidFill>
                <a:latin typeface="Times New Roman"/>
                <a:cs typeface="Times New Roman"/>
              </a:rPr>
              <a:t>project plan</a:t>
            </a:r>
            <a:endParaRPr sz="2800">
              <a:latin typeface="Times New Roman"/>
              <a:cs typeface="Times New Roman"/>
            </a:endParaRPr>
          </a:p>
          <a:p>
            <a:pPr marL="527685" marR="344170" indent="-515620" algn="just">
              <a:lnSpc>
                <a:spcPct val="140000"/>
              </a:lnSpc>
              <a:spcBef>
                <a:spcPts val="605"/>
              </a:spcBef>
              <a:buClr>
                <a:srgbClr val="0E6EC5"/>
              </a:buClr>
              <a:buAutoNum type="arabicPeriod"/>
              <a:tabLst>
                <a:tab pos="528320" algn="l"/>
              </a:tabLst>
            </a:pPr>
            <a:r>
              <a:rPr sz="2800" b="1" spc="-15" dirty="0">
                <a:solidFill>
                  <a:srgbClr val="0A5294"/>
                </a:solidFill>
                <a:latin typeface="Times New Roman"/>
                <a:cs typeface="Times New Roman"/>
              </a:rPr>
              <a:t>Project </a:t>
            </a:r>
            <a:r>
              <a:rPr sz="2800" b="1" spc="-5" dirty="0">
                <a:solidFill>
                  <a:srgbClr val="0A5294"/>
                </a:solidFill>
                <a:latin typeface="Times New Roman"/>
                <a:cs typeface="Times New Roman"/>
              </a:rPr>
              <a:t>Plan Execution: </a:t>
            </a:r>
            <a:r>
              <a:rPr sz="2800" spc="-5" dirty="0">
                <a:solidFill>
                  <a:srgbClr val="252525"/>
                </a:solidFill>
                <a:latin typeface="Times New Roman"/>
                <a:cs typeface="Times New Roman"/>
              </a:rPr>
              <a:t>carrying </a:t>
            </a:r>
            <a:r>
              <a:rPr sz="2800" dirty="0">
                <a:solidFill>
                  <a:srgbClr val="252525"/>
                </a:solidFill>
                <a:latin typeface="Times New Roman"/>
                <a:cs typeface="Times New Roman"/>
              </a:rPr>
              <a:t>out the </a:t>
            </a:r>
            <a:r>
              <a:rPr sz="2800" spc="-5" dirty="0">
                <a:solidFill>
                  <a:srgbClr val="252525"/>
                </a:solidFill>
                <a:latin typeface="Times New Roman"/>
                <a:cs typeface="Times New Roman"/>
              </a:rPr>
              <a:t>project </a:t>
            </a:r>
            <a:r>
              <a:rPr sz="2800" spc="-685" dirty="0">
                <a:solidFill>
                  <a:srgbClr val="252525"/>
                </a:solidFill>
                <a:latin typeface="Times New Roman"/>
                <a:cs typeface="Times New Roman"/>
              </a:rPr>
              <a:t> </a:t>
            </a:r>
            <a:r>
              <a:rPr sz="2800" spc="-5" dirty="0">
                <a:solidFill>
                  <a:srgbClr val="252525"/>
                </a:solidFill>
                <a:latin typeface="Times New Roman"/>
                <a:cs typeface="Times New Roman"/>
              </a:rPr>
              <a:t>plan</a:t>
            </a:r>
            <a:endParaRPr sz="2800">
              <a:latin typeface="Times New Roman"/>
              <a:cs typeface="Times New Roman"/>
            </a:endParaRPr>
          </a:p>
          <a:p>
            <a:pPr marL="527685" marR="5080" indent="-515620" algn="just">
              <a:lnSpc>
                <a:spcPct val="140000"/>
              </a:lnSpc>
              <a:spcBef>
                <a:spcPts val="600"/>
              </a:spcBef>
              <a:buClr>
                <a:srgbClr val="0E6EC5"/>
              </a:buClr>
              <a:buAutoNum type="arabicPeriod"/>
              <a:tabLst>
                <a:tab pos="528320" algn="l"/>
              </a:tabLst>
            </a:pPr>
            <a:r>
              <a:rPr sz="2800" b="1" spc="-5" dirty="0">
                <a:solidFill>
                  <a:srgbClr val="0A5294"/>
                </a:solidFill>
                <a:latin typeface="Times New Roman"/>
                <a:cs typeface="Times New Roman"/>
              </a:rPr>
              <a:t>Integrated Change </a:t>
            </a:r>
            <a:r>
              <a:rPr sz="2800" b="1" spc="-10" dirty="0">
                <a:solidFill>
                  <a:srgbClr val="0A5294"/>
                </a:solidFill>
                <a:latin typeface="Times New Roman"/>
                <a:cs typeface="Times New Roman"/>
              </a:rPr>
              <a:t>Control: </a:t>
            </a:r>
            <a:r>
              <a:rPr sz="2800" spc="-5" dirty="0">
                <a:solidFill>
                  <a:srgbClr val="252525"/>
                </a:solidFill>
                <a:latin typeface="Times New Roman"/>
                <a:cs typeface="Times New Roman"/>
              </a:rPr>
              <a:t>coordinating changes </a:t>
            </a:r>
            <a:r>
              <a:rPr sz="2800" spc="-685" dirty="0">
                <a:solidFill>
                  <a:srgbClr val="252525"/>
                </a:solidFill>
                <a:latin typeface="Times New Roman"/>
                <a:cs typeface="Times New Roman"/>
              </a:rPr>
              <a:t> </a:t>
            </a:r>
            <a:r>
              <a:rPr sz="2800" spc="-5" dirty="0">
                <a:solidFill>
                  <a:srgbClr val="252525"/>
                </a:solidFill>
                <a:latin typeface="Times New Roman"/>
                <a:cs typeface="Times New Roman"/>
              </a:rPr>
              <a:t>across the</a:t>
            </a:r>
            <a:r>
              <a:rPr sz="2800" spc="-15" dirty="0">
                <a:solidFill>
                  <a:srgbClr val="252525"/>
                </a:solidFill>
                <a:latin typeface="Times New Roman"/>
                <a:cs typeface="Times New Roman"/>
              </a:rPr>
              <a:t> </a:t>
            </a:r>
            <a:r>
              <a:rPr sz="2800" spc="-5" dirty="0">
                <a:solidFill>
                  <a:srgbClr val="252525"/>
                </a:solidFill>
                <a:latin typeface="Times New Roman"/>
                <a:cs typeface="Times New Roman"/>
              </a:rPr>
              <a:t>entire</a:t>
            </a:r>
            <a:r>
              <a:rPr sz="2800" spc="-10" dirty="0">
                <a:solidFill>
                  <a:srgbClr val="252525"/>
                </a:solidFill>
                <a:latin typeface="Times New Roman"/>
                <a:cs typeface="Times New Roman"/>
              </a:rPr>
              <a:t> </a:t>
            </a:r>
            <a:r>
              <a:rPr sz="2800" spc="-5" dirty="0">
                <a:solidFill>
                  <a:srgbClr val="252525"/>
                </a:solidFill>
                <a:latin typeface="Times New Roman"/>
                <a:cs typeface="Times New Roman"/>
              </a:rPr>
              <a:t>project</a:t>
            </a:r>
            <a:endParaRPr sz="2800">
              <a:latin typeface="Times New Roman"/>
              <a:cs typeface="Times New Roman"/>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81888" y="1097025"/>
            <a:ext cx="7500620" cy="635000"/>
          </a:xfrm>
          <a:prstGeom prst="rect">
            <a:avLst/>
          </a:prstGeom>
        </p:spPr>
        <p:txBody>
          <a:bodyPr vert="horz" wrap="square" lIns="0" tIns="12065" rIns="0" bIns="0" rtlCol="0">
            <a:spAutoFit/>
          </a:bodyPr>
          <a:lstStyle/>
          <a:p>
            <a:pPr marL="12700">
              <a:lnSpc>
                <a:spcPct val="100000"/>
              </a:lnSpc>
              <a:spcBef>
                <a:spcPts val="95"/>
              </a:spcBef>
              <a:tabLst>
                <a:tab pos="7487284" algn="l"/>
              </a:tabLst>
            </a:pPr>
            <a:r>
              <a:rPr sz="4000" u="sng" spc="-125" dirty="0">
                <a:uFill>
                  <a:solidFill>
                    <a:srgbClr val="7E7E7E"/>
                  </a:solidFill>
                </a:uFill>
              </a:rPr>
              <a:t> </a:t>
            </a:r>
            <a:r>
              <a:rPr sz="4000" u="sng" spc="-180" dirty="0">
                <a:uFill>
                  <a:solidFill>
                    <a:srgbClr val="7E7E7E"/>
                  </a:solidFill>
                </a:uFill>
              </a:rPr>
              <a:t>A</a:t>
            </a:r>
            <a:r>
              <a:rPr sz="4000" u="sng" spc="-100" dirty="0">
                <a:uFill>
                  <a:solidFill>
                    <a:srgbClr val="7E7E7E"/>
                  </a:solidFill>
                </a:uFill>
              </a:rPr>
              <a:t>pp</a:t>
            </a:r>
            <a:r>
              <a:rPr sz="4000" u="sng" spc="195" dirty="0">
                <a:uFill>
                  <a:solidFill>
                    <a:srgbClr val="7E7E7E"/>
                  </a:solidFill>
                </a:uFill>
              </a:rPr>
              <a:t>r</a:t>
            </a:r>
            <a:r>
              <a:rPr sz="4000" u="sng" spc="-250" dirty="0">
                <a:uFill>
                  <a:solidFill>
                    <a:srgbClr val="7E7E7E"/>
                  </a:solidFill>
                </a:uFill>
              </a:rPr>
              <a:t>o</a:t>
            </a:r>
            <a:r>
              <a:rPr sz="4000" u="sng" spc="30" dirty="0">
                <a:uFill>
                  <a:solidFill>
                    <a:srgbClr val="7E7E7E"/>
                  </a:solidFill>
                </a:uFill>
              </a:rPr>
              <a:t>a</a:t>
            </a:r>
            <a:r>
              <a:rPr sz="4000" u="sng" spc="-245" dirty="0">
                <a:uFill>
                  <a:solidFill>
                    <a:srgbClr val="7E7E7E"/>
                  </a:solidFill>
                </a:uFill>
              </a:rPr>
              <a:t>c</a:t>
            </a:r>
            <a:r>
              <a:rPr sz="4000" u="sng" spc="170" dirty="0">
                <a:uFill>
                  <a:solidFill>
                    <a:srgbClr val="7E7E7E"/>
                  </a:solidFill>
                </a:uFill>
              </a:rPr>
              <a:t>h</a:t>
            </a:r>
            <a:r>
              <a:rPr sz="4000" u="sng" spc="-235" dirty="0">
                <a:uFill>
                  <a:solidFill>
                    <a:srgbClr val="7E7E7E"/>
                  </a:solidFill>
                </a:uFill>
              </a:rPr>
              <a:t>e</a:t>
            </a:r>
            <a:r>
              <a:rPr sz="4000" u="sng" spc="-165" dirty="0">
                <a:uFill>
                  <a:solidFill>
                    <a:srgbClr val="7E7E7E"/>
                  </a:solidFill>
                </a:uFill>
              </a:rPr>
              <a:t>s</a:t>
            </a:r>
            <a:r>
              <a:rPr sz="4000" u="sng" spc="-145" dirty="0">
                <a:uFill>
                  <a:solidFill>
                    <a:srgbClr val="7E7E7E"/>
                  </a:solidFill>
                </a:uFill>
              </a:rPr>
              <a:t> </a:t>
            </a:r>
            <a:r>
              <a:rPr sz="4000" u="sng" spc="80" dirty="0">
                <a:uFill>
                  <a:solidFill>
                    <a:srgbClr val="7E7E7E"/>
                  </a:solidFill>
                </a:uFill>
              </a:rPr>
              <a:t>t</a:t>
            </a:r>
            <a:r>
              <a:rPr sz="4000" u="sng" spc="-210" dirty="0">
                <a:uFill>
                  <a:solidFill>
                    <a:srgbClr val="7E7E7E"/>
                  </a:solidFill>
                </a:uFill>
              </a:rPr>
              <a:t>o</a:t>
            </a:r>
            <a:r>
              <a:rPr sz="4000" u="sng" spc="-120" dirty="0">
                <a:uFill>
                  <a:solidFill>
                    <a:srgbClr val="7E7E7E"/>
                  </a:solidFill>
                </a:uFill>
              </a:rPr>
              <a:t> </a:t>
            </a:r>
            <a:r>
              <a:rPr sz="4000" u="sng" spc="-25" dirty="0">
                <a:uFill>
                  <a:solidFill>
                    <a:srgbClr val="7E7E7E"/>
                  </a:solidFill>
                </a:uFill>
              </a:rPr>
              <a:t>D</a:t>
            </a:r>
            <a:r>
              <a:rPr sz="4000" u="sng" spc="-225" dirty="0">
                <a:uFill>
                  <a:solidFill>
                    <a:srgbClr val="7E7E7E"/>
                  </a:solidFill>
                </a:uFill>
              </a:rPr>
              <a:t>e</a:t>
            </a:r>
            <a:r>
              <a:rPr sz="4000" u="sng" spc="-325" dirty="0">
                <a:uFill>
                  <a:solidFill>
                    <a:srgbClr val="7E7E7E"/>
                  </a:solidFill>
                </a:uFill>
              </a:rPr>
              <a:t>v</a:t>
            </a:r>
            <a:r>
              <a:rPr sz="4000" u="sng" spc="-225" dirty="0">
                <a:uFill>
                  <a:solidFill>
                    <a:srgbClr val="7E7E7E"/>
                  </a:solidFill>
                </a:uFill>
              </a:rPr>
              <a:t>e</a:t>
            </a:r>
            <a:r>
              <a:rPr sz="4000" u="sng" spc="95" dirty="0">
                <a:uFill>
                  <a:solidFill>
                    <a:srgbClr val="7E7E7E"/>
                  </a:solidFill>
                </a:uFill>
              </a:rPr>
              <a:t>l</a:t>
            </a:r>
            <a:r>
              <a:rPr sz="4000" u="sng" spc="-250" dirty="0">
                <a:uFill>
                  <a:solidFill>
                    <a:srgbClr val="7E7E7E"/>
                  </a:solidFill>
                </a:uFill>
              </a:rPr>
              <a:t>o</a:t>
            </a:r>
            <a:r>
              <a:rPr sz="4000" u="sng" spc="-110" dirty="0">
                <a:uFill>
                  <a:solidFill>
                    <a:srgbClr val="7E7E7E"/>
                  </a:solidFill>
                </a:uFill>
              </a:rPr>
              <a:t>p</a:t>
            </a:r>
            <a:r>
              <a:rPr sz="4000" u="sng" spc="130" dirty="0">
                <a:uFill>
                  <a:solidFill>
                    <a:srgbClr val="7E7E7E"/>
                  </a:solidFill>
                </a:uFill>
              </a:rPr>
              <a:t>i</a:t>
            </a:r>
            <a:r>
              <a:rPr sz="4000" u="sng" spc="100" dirty="0">
                <a:uFill>
                  <a:solidFill>
                    <a:srgbClr val="7E7E7E"/>
                  </a:solidFill>
                </a:uFill>
              </a:rPr>
              <a:t>n</a:t>
            </a:r>
            <a:r>
              <a:rPr sz="4000" u="sng" spc="-260" dirty="0">
                <a:uFill>
                  <a:solidFill>
                    <a:srgbClr val="7E7E7E"/>
                  </a:solidFill>
                </a:uFill>
              </a:rPr>
              <a:t>g</a:t>
            </a:r>
            <a:r>
              <a:rPr sz="4000" u="sng" spc="-155" dirty="0">
                <a:uFill>
                  <a:solidFill>
                    <a:srgbClr val="7E7E7E"/>
                  </a:solidFill>
                </a:uFill>
              </a:rPr>
              <a:t> </a:t>
            </a:r>
            <a:r>
              <a:rPr sz="4000" u="sng" spc="45" dirty="0">
                <a:uFill>
                  <a:solidFill>
                    <a:srgbClr val="7E7E7E"/>
                  </a:solidFill>
                </a:uFill>
              </a:rPr>
              <a:t>W</a:t>
            </a:r>
            <a:r>
              <a:rPr sz="4000" u="sng" spc="135" dirty="0">
                <a:uFill>
                  <a:solidFill>
                    <a:srgbClr val="7E7E7E"/>
                  </a:solidFill>
                </a:uFill>
              </a:rPr>
              <a:t>B</a:t>
            </a:r>
            <a:r>
              <a:rPr sz="4000" u="sng" spc="-165" dirty="0">
                <a:uFill>
                  <a:solidFill>
                    <a:srgbClr val="7E7E7E"/>
                  </a:solidFill>
                </a:uFill>
              </a:rPr>
              <a:t>Ss</a:t>
            </a:r>
            <a:r>
              <a:rPr sz="4000" u="sng" dirty="0">
                <a:uFill>
                  <a:solidFill>
                    <a:srgbClr val="7E7E7E"/>
                  </a:solidFill>
                </a:uFill>
              </a:rPr>
              <a:t>	</a:t>
            </a:r>
            <a:endParaRPr sz="4000"/>
          </a:p>
        </p:txBody>
      </p:sp>
      <p:sp>
        <p:nvSpPr>
          <p:cNvPr id="4" name="object 4"/>
          <p:cNvSpPr txBox="1">
            <a:spLocks noGrp="1"/>
          </p:cNvSpPr>
          <p:nvPr>
            <p:ph type="sldNum" sz="quarter" idx="7"/>
          </p:nvPr>
        </p:nvSpPr>
        <p:spPr>
          <a:prstGeom prst="rect">
            <a:avLst/>
          </a:prstGeom>
        </p:spPr>
        <p:txBody>
          <a:bodyPr vert="horz" wrap="square" lIns="0" tIns="0" rIns="0" bIns="0" rtlCol="0">
            <a:spAutoFit/>
          </a:bodyPr>
          <a:lstStyle/>
          <a:p>
            <a:pPr marL="38100">
              <a:lnSpc>
                <a:spcPts val="1250"/>
              </a:lnSpc>
            </a:pPr>
            <a:fld id="{81D60167-4931-47E6-BA6A-407CBD079E47}" type="slidenum">
              <a:rPr dirty="0"/>
              <a:t>50</a:t>
            </a:fld>
            <a:endParaRPr dirty="0"/>
          </a:p>
        </p:txBody>
      </p:sp>
      <p:sp>
        <p:nvSpPr>
          <p:cNvPr id="3" name="object 3"/>
          <p:cNvSpPr txBox="1"/>
          <p:nvPr/>
        </p:nvSpPr>
        <p:spPr>
          <a:xfrm>
            <a:off x="1103172" y="2002662"/>
            <a:ext cx="7103745" cy="4095115"/>
          </a:xfrm>
          <a:prstGeom prst="rect">
            <a:avLst/>
          </a:prstGeom>
        </p:spPr>
        <p:txBody>
          <a:bodyPr vert="horz" wrap="square" lIns="0" tIns="12065" rIns="0" bIns="0" rtlCol="0">
            <a:spAutoFit/>
          </a:bodyPr>
          <a:lstStyle/>
          <a:p>
            <a:pPr marL="194945" marR="196215" indent="-182880">
              <a:lnSpc>
                <a:spcPct val="100000"/>
              </a:lnSpc>
              <a:spcBef>
                <a:spcPts val="95"/>
              </a:spcBef>
              <a:buClr>
                <a:srgbClr val="0E6EC5"/>
              </a:buClr>
              <a:buFont typeface="Calibri"/>
              <a:buChar char="◦"/>
              <a:tabLst>
                <a:tab pos="195580" algn="l"/>
              </a:tabLst>
            </a:pPr>
            <a:r>
              <a:rPr sz="2800" b="1" spc="-5" dirty="0">
                <a:solidFill>
                  <a:srgbClr val="0A5294"/>
                </a:solidFill>
                <a:latin typeface="Times New Roman"/>
                <a:cs typeface="Times New Roman"/>
              </a:rPr>
              <a:t>Using</a:t>
            </a:r>
            <a:r>
              <a:rPr sz="2800" b="1" spc="-15" dirty="0">
                <a:solidFill>
                  <a:srgbClr val="0A5294"/>
                </a:solidFill>
                <a:latin typeface="Times New Roman"/>
                <a:cs typeface="Times New Roman"/>
              </a:rPr>
              <a:t> </a:t>
            </a:r>
            <a:r>
              <a:rPr sz="2800" b="1" dirty="0">
                <a:solidFill>
                  <a:srgbClr val="0A5294"/>
                </a:solidFill>
                <a:latin typeface="Times New Roman"/>
                <a:cs typeface="Times New Roman"/>
              </a:rPr>
              <a:t>guidelines</a:t>
            </a:r>
            <a:r>
              <a:rPr sz="2800" dirty="0">
                <a:solidFill>
                  <a:srgbClr val="0A5294"/>
                </a:solidFill>
                <a:latin typeface="Times New Roman"/>
                <a:cs typeface="Times New Roman"/>
              </a:rPr>
              <a:t>:</a:t>
            </a:r>
            <a:r>
              <a:rPr sz="2800" spc="-25" dirty="0">
                <a:solidFill>
                  <a:srgbClr val="0A5294"/>
                </a:solidFill>
                <a:latin typeface="Times New Roman"/>
                <a:cs typeface="Times New Roman"/>
              </a:rPr>
              <a:t> </a:t>
            </a:r>
            <a:r>
              <a:rPr sz="2800" spc="-5" dirty="0">
                <a:latin typeface="Times New Roman"/>
                <a:cs typeface="Times New Roman"/>
              </a:rPr>
              <a:t>Some</a:t>
            </a:r>
            <a:r>
              <a:rPr sz="2800" dirty="0">
                <a:latin typeface="Times New Roman"/>
                <a:cs typeface="Times New Roman"/>
              </a:rPr>
              <a:t> </a:t>
            </a:r>
            <a:r>
              <a:rPr sz="2800" spc="-5" dirty="0">
                <a:latin typeface="Times New Roman"/>
                <a:cs typeface="Times New Roman"/>
              </a:rPr>
              <a:t>organizations,</a:t>
            </a:r>
            <a:r>
              <a:rPr sz="2800" spc="-55" dirty="0">
                <a:latin typeface="Times New Roman"/>
                <a:cs typeface="Times New Roman"/>
              </a:rPr>
              <a:t> </a:t>
            </a:r>
            <a:r>
              <a:rPr sz="2800" spc="-5" dirty="0">
                <a:latin typeface="Times New Roman"/>
                <a:cs typeface="Times New Roman"/>
              </a:rPr>
              <a:t>like</a:t>
            </a:r>
            <a:r>
              <a:rPr sz="2800" spc="-15" dirty="0">
                <a:latin typeface="Times New Roman"/>
                <a:cs typeface="Times New Roman"/>
              </a:rPr>
              <a:t> </a:t>
            </a:r>
            <a:r>
              <a:rPr sz="2800" dirty="0">
                <a:latin typeface="Times New Roman"/>
                <a:cs typeface="Times New Roman"/>
              </a:rPr>
              <a:t>the </a:t>
            </a:r>
            <a:r>
              <a:rPr sz="2800" spc="-685" dirty="0">
                <a:latin typeface="Times New Roman"/>
                <a:cs typeface="Times New Roman"/>
              </a:rPr>
              <a:t> </a:t>
            </a:r>
            <a:r>
              <a:rPr sz="2800" spc="-5" dirty="0">
                <a:latin typeface="Times New Roman"/>
                <a:cs typeface="Times New Roman"/>
              </a:rPr>
              <a:t>DoD,</a:t>
            </a:r>
            <a:r>
              <a:rPr sz="2800" spc="5" dirty="0">
                <a:latin typeface="Times New Roman"/>
                <a:cs typeface="Times New Roman"/>
              </a:rPr>
              <a:t> </a:t>
            </a:r>
            <a:r>
              <a:rPr sz="2800" dirty="0">
                <a:latin typeface="Times New Roman"/>
                <a:cs typeface="Times New Roman"/>
              </a:rPr>
              <a:t>provide</a:t>
            </a:r>
            <a:r>
              <a:rPr sz="2800" spc="-15" dirty="0">
                <a:latin typeface="Times New Roman"/>
                <a:cs typeface="Times New Roman"/>
              </a:rPr>
              <a:t> </a:t>
            </a:r>
            <a:r>
              <a:rPr sz="2800" dirty="0">
                <a:latin typeface="Times New Roman"/>
                <a:cs typeface="Times New Roman"/>
              </a:rPr>
              <a:t>guidelines</a:t>
            </a:r>
            <a:r>
              <a:rPr sz="2800" spc="-50" dirty="0">
                <a:latin typeface="Times New Roman"/>
                <a:cs typeface="Times New Roman"/>
              </a:rPr>
              <a:t> </a:t>
            </a:r>
            <a:r>
              <a:rPr sz="2800" dirty="0">
                <a:latin typeface="Times New Roman"/>
                <a:cs typeface="Times New Roman"/>
              </a:rPr>
              <a:t>for</a:t>
            </a:r>
            <a:r>
              <a:rPr sz="2800" spc="5" dirty="0">
                <a:latin typeface="Times New Roman"/>
                <a:cs typeface="Times New Roman"/>
              </a:rPr>
              <a:t> </a:t>
            </a:r>
            <a:r>
              <a:rPr sz="2800" spc="-5" dirty="0">
                <a:latin typeface="Times New Roman"/>
                <a:cs typeface="Times New Roman"/>
              </a:rPr>
              <a:t>preparing</a:t>
            </a:r>
            <a:r>
              <a:rPr sz="2800" spc="-75" dirty="0">
                <a:latin typeface="Times New Roman"/>
                <a:cs typeface="Times New Roman"/>
              </a:rPr>
              <a:t> </a:t>
            </a:r>
            <a:r>
              <a:rPr sz="2800" spc="-5" dirty="0">
                <a:latin typeface="Times New Roman"/>
                <a:cs typeface="Times New Roman"/>
              </a:rPr>
              <a:t>WBSs</a:t>
            </a:r>
            <a:endParaRPr sz="2800" dirty="0">
              <a:latin typeface="Times New Roman"/>
              <a:cs typeface="Times New Roman"/>
            </a:endParaRPr>
          </a:p>
          <a:p>
            <a:pPr marL="194945" marR="5080" indent="-182880">
              <a:lnSpc>
                <a:spcPct val="100000"/>
              </a:lnSpc>
              <a:spcBef>
                <a:spcPts val="600"/>
              </a:spcBef>
              <a:buClr>
                <a:srgbClr val="0E6EC5"/>
              </a:buClr>
              <a:buFont typeface="Calibri"/>
              <a:buChar char="◦"/>
              <a:tabLst>
                <a:tab pos="195580" algn="l"/>
              </a:tabLst>
            </a:pPr>
            <a:r>
              <a:rPr sz="2800" b="1" spc="-5" dirty="0">
                <a:solidFill>
                  <a:srgbClr val="0A5294"/>
                </a:solidFill>
                <a:latin typeface="Times New Roman"/>
                <a:cs typeface="Times New Roman"/>
              </a:rPr>
              <a:t>The </a:t>
            </a:r>
            <a:r>
              <a:rPr sz="2800" b="1" dirty="0">
                <a:solidFill>
                  <a:srgbClr val="0A5294"/>
                </a:solidFill>
                <a:latin typeface="Times New Roman"/>
                <a:cs typeface="Times New Roman"/>
              </a:rPr>
              <a:t>analogy</a:t>
            </a:r>
            <a:r>
              <a:rPr sz="2800" b="1" spc="-25" dirty="0">
                <a:solidFill>
                  <a:srgbClr val="0A5294"/>
                </a:solidFill>
                <a:latin typeface="Times New Roman"/>
                <a:cs typeface="Times New Roman"/>
              </a:rPr>
              <a:t> </a:t>
            </a:r>
            <a:r>
              <a:rPr sz="2800" b="1" spc="-10" dirty="0">
                <a:solidFill>
                  <a:srgbClr val="0A5294"/>
                </a:solidFill>
                <a:latin typeface="Times New Roman"/>
                <a:cs typeface="Times New Roman"/>
              </a:rPr>
              <a:t>approach:</a:t>
            </a:r>
            <a:r>
              <a:rPr sz="2800" b="1" spc="25" dirty="0">
                <a:solidFill>
                  <a:srgbClr val="0A5294"/>
                </a:solidFill>
                <a:latin typeface="Times New Roman"/>
                <a:cs typeface="Times New Roman"/>
              </a:rPr>
              <a:t> </a:t>
            </a:r>
            <a:r>
              <a:rPr sz="2800" spc="-5" dirty="0">
                <a:latin typeface="Times New Roman"/>
                <a:cs typeface="Times New Roman"/>
              </a:rPr>
              <a:t>It</a:t>
            </a:r>
            <a:r>
              <a:rPr sz="2800" spc="10" dirty="0">
                <a:latin typeface="Times New Roman"/>
                <a:cs typeface="Times New Roman"/>
              </a:rPr>
              <a:t> </a:t>
            </a:r>
            <a:r>
              <a:rPr sz="2800" spc="-5" dirty="0">
                <a:latin typeface="Times New Roman"/>
                <a:cs typeface="Times New Roman"/>
              </a:rPr>
              <a:t>often</a:t>
            </a:r>
            <a:r>
              <a:rPr sz="2800" spc="-10" dirty="0">
                <a:latin typeface="Times New Roman"/>
                <a:cs typeface="Times New Roman"/>
              </a:rPr>
              <a:t> </a:t>
            </a:r>
            <a:r>
              <a:rPr sz="2800" spc="-5" dirty="0">
                <a:latin typeface="Times New Roman"/>
                <a:cs typeface="Times New Roman"/>
              </a:rPr>
              <a:t>helps</a:t>
            </a:r>
            <a:r>
              <a:rPr sz="2800" spc="-15" dirty="0">
                <a:latin typeface="Times New Roman"/>
                <a:cs typeface="Times New Roman"/>
              </a:rPr>
              <a:t> </a:t>
            </a:r>
            <a:r>
              <a:rPr sz="2800" spc="-5" dirty="0">
                <a:latin typeface="Times New Roman"/>
                <a:cs typeface="Times New Roman"/>
              </a:rPr>
              <a:t>to</a:t>
            </a:r>
            <a:r>
              <a:rPr sz="2800" spc="5" dirty="0">
                <a:latin typeface="Times New Roman"/>
                <a:cs typeface="Times New Roman"/>
              </a:rPr>
              <a:t> </a:t>
            </a:r>
            <a:r>
              <a:rPr sz="2800" spc="-5" dirty="0">
                <a:latin typeface="Times New Roman"/>
                <a:cs typeface="Times New Roman"/>
              </a:rPr>
              <a:t>review </a:t>
            </a:r>
            <a:r>
              <a:rPr sz="2800" spc="-685" dirty="0">
                <a:latin typeface="Times New Roman"/>
                <a:cs typeface="Times New Roman"/>
              </a:rPr>
              <a:t> </a:t>
            </a:r>
            <a:r>
              <a:rPr sz="2800" spc="-5" dirty="0">
                <a:latin typeface="Times New Roman"/>
                <a:cs typeface="Times New Roman"/>
              </a:rPr>
              <a:t>WBSs</a:t>
            </a:r>
            <a:r>
              <a:rPr sz="2800" spc="-10" dirty="0">
                <a:latin typeface="Times New Roman"/>
                <a:cs typeface="Times New Roman"/>
              </a:rPr>
              <a:t> </a:t>
            </a:r>
            <a:r>
              <a:rPr sz="2800" dirty="0">
                <a:latin typeface="Times New Roman"/>
                <a:cs typeface="Times New Roman"/>
              </a:rPr>
              <a:t>of</a:t>
            </a:r>
            <a:r>
              <a:rPr sz="2800" spc="-5" dirty="0">
                <a:latin typeface="Times New Roman"/>
                <a:cs typeface="Times New Roman"/>
              </a:rPr>
              <a:t> similar</a:t>
            </a:r>
            <a:r>
              <a:rPr sz="2800" spc="10" dirty="0">
                <a:latin typeface="Times New Roman"/>
                <a:cs typeface="Times New Roman"/>
              </a:rPr>
              <a:t> </a:t>
            </a:r>
            <a:r>
              <a:rPr sz="2800" spc="-5" dirty="0">
                <a:latin typeface="Times New Roman"/>
                <a:cs typeface="Times New Roman"/>
              </a:rPr>
              <a:t>projects</a:t>
            </a:r>
            <a:endParaRPr sz="2800" dirty="0">
              <a:latin typeface="Times New Roman"/>
              <a:cs typeface="Times New Roman"/>
            </a:endParaRPr>
          </a:p>
          <a:p>
            <a:pPr marL="194945" marR="94615" indent="-182880">
              <a:lnSpc>
                <a:spcPct val="100000"/>
              </a:lnSpc>
              <a:spcBef>
                <a:spcPts val="600"/>
              </a:spcBef>
              <a:buClr>
                <a:srgbClr val="0E6EC5"/>
              </a:buClr>
              <a:buFont typeface="Calibri"/>
              <a:buChar char="◦"/>
              <a:tabLst>
                <a:tab pos="195580" algn="l"/>
              </a:tabLst>
            </a:pPr>
            <a:r>
              <a:rPr sz="2800" b="1" spc="-5" dirty="0">
                <a:solidFill>
                  <a:srgbClr val="0A5294"/>
                </a:solidFill>
                <a:latin typeface="Times New Roman"/>
                <a:cs typeface="Times New Roman"/>
              </a:rPr>
              <a:t>The top-down</a:t>
            </a:r>
            <a:r>
              <a:rPr sz="2800" b="1" spc="35" dirty="0">
                <a:solidFill>
                  <a:srgbClr val="0A5294"/>
                </a:solidFill>
                <a:latin typeface="Times New Roman"/>
                <a:cs typeface="Times New Roman"/>
              </a:rPr>
              <a:t> </a:t>
            </a:r>
            <a:r>
              <a:rPr sz="2800" b="1" spc="-10" dirty="0">
                <a:solidFill>
                  <a:srgbClr val="0A5294"/>
                </a:solidFill>
                <a:latin typeface="Times New Roman"/>
                <a:cs typeface="Times New Roman"/>
              </a:rPr>
              <a:t>approach:</a:t>
            </a:r>
            <a:r>
              <a:rPr sz="2800" b="1" spc="20" dirty="0">
                <a:solidFill>
                  <a:srgbClr val="0A5294"/>
                </a:solidFill>
                <a:latin typeface="Times New Roman"/>
                <a:cs typeface="Times New Roman"/>
              </a:rPr>
              <a:t> </a:t>
            </a:r>
            <a:r>
              <a:rPr sz="2800" spc="-5" dirty="0">
                <a:latin typeface="Times New Roman"/>
                <a:cs typeface="Times New Roman"/>
              </a:rPr>
              <a:t>Start</a:t>
            </a:r>
            <a:r>
              <a:rPr sz="2800" dirty="0">
                <a:latin typeface="Times New Roman"/>
                <a:cs typeface="Times New Roman"/>
              </a:rPr>
              <a:t> </a:t>
            </a:r>
            <a:r>
              <a:rPr sz="2800" spc="-5" dirty="0">
                <a:latin typeface="Times New Roman"/>
                <a:cs typeface="Times New Roman"/>
              </a:rPr>
              <a:t>with</a:t>
            </a:r>
            <a:r>
              <a:rPr sz="2800" dirty="0">
                <a:latin typeface="Times New Roman"/>
                <a:cs typeface="Times New Roman"/>
              </a:rPr>
              <a:t> the</a:t>
            </a:r>
            <a:r>
              <a:rPr sz="2800" spc="-10" dirty="0">
                <a:latin typeface="Times New Roman"/>
                <a:cs typeface="Times New Roman"/>
              </a:rPr>
              <a:t> largest </a:t>
            </a:r>
            <a:r>
              <a:rPr sz="2800" spc="-685" dirty="0">
                <a:latin typeface="Times New Roman"/>
                <a:cs typeface="Times New Roman"/>
              </a:rPr>
              <a:t> </a:t>
            </a:r>
            <a:r>
              <a:rPr sz="2800" spc="-5" dirty="0">
                <a:latin typeface="Times New Roman"/>
                <a:cs typeface="Times New Roman"/>
              </a:rPr>
              <a:t>items of </a:t>
            </a:r>
            <a:r>
              <a:rPr sz="2800" dirty="0">
                <a:latin typeface="Times New Roman"/>
                <a:cs typeface="Times New Roman"/>
              </a:rPr>
              <a:t>the </a:t>
            </a:r>
            <a:r>
              <a:rPr sz="2800" spc="-5" dirty="0">
                <a:latin typeface="Times New Roman"/>
                <a:cs typeface="Times New Roman"/>
              </a:rPr>
              <a:t>project and keep breaking them </a:t>
            </a:r>
            <a:r>
              <a:rPr sz="2800" dirty="0">
                <a:latin typeface="Times New Roman"/>
                <a:cs typeface="Times New Roman"/>
              </a:rPr>
              <a:t> </a:t>
            </a:r>
            <a:r>
              <a:rPr sz="2800" spc="-5" dirty="0">
                <a:latin typeface="Times New Roman"/>
                <a:cs typeface="Times New Roman"/>
              </a:rPr>
              <a:t>down</a:t>
            </a:r>
            <a:endParaRPr sz="2800" dirty="0">
              <a:latin typeface="Times New Roman"/>
              <a:cs typeface="Times New Roman"/>
            </a:endParaRPr>
          </a:p>
          <a:p>
            <a:pPr marL="194945" marR="965200" indent="-182880">
              <a:lnSpc>
                <a:spcPct val="100000"/>
              </a:lnSpc>
              <a:spcBef>
                <a:spcPts val="605"/>
              </a:spcBef>
              <a:buClr>
                <a:srgbClr val="0E6EC5"/>
              </a:buClr>
              <a:buFont typeface="Calibri"/>
              <a:buChar char="◦"/>
              <a:tabLst>
                <a:tab pos="195580" algn="l"/>
              </a:tabLst>
            </a:pPr>
            <a:r>
              <a:rPr sz="2800" b="1" spc="-5" dirty="0">
                <a:solidFill>
                  <a:srgbClr val="0A5294"/>
                </a:solidFill>
                <a:latin typeface="Times New Roman"/>
                <a:cs typeface="Times New Roman"/>
              </a:rPr>
              <a:t>The</a:t>
            </a:r>
            <a:r>
              <a:rPr sz="2800" b="1" spc="-10" dirty="0">
                <a:solidFill>
                  <a:srgbClr val="0A5294"/>
                </a:solidFill>
                <a:latin typeface="Times New Roman"/>
                <a:cs typeface="Times New Roman"/>
              </a:rPr>
              <a:t> </a:t>
            </a:r>
            <a:r>
              <a:rPr sz="2800" b="1" dirty="0">
                <a:solidFill>
                  <a:srgbClr val="0A5294"/>
                </a:solidFill>
                <a:latin typeface="Times New Roman"/>
                <a:cs typeface="Times New Roman"/>
              </a:rPr>
              <a:t>bottom-up </a:t>
            </a:r>
            <a:r>
              <a:rPr sz="2800" b="1" spc="-10" dirty="0">
                <a:solidFill>
                  <a:srgbClr val="0A5294"/>
                </a:solidFill>
                <a:latin typeface="Times New Roman"/>
                <a:cs typeface="Times New Roman"/>
              </a:rPr>
              <a:t>approach:</a:t>
            </a:r>
            <a:r>
              <a:rPr sz="2800" b="1" spc="10" dirty="0">
                <a:solidFill>
                  <a:srgbClr val="0A5294"/>
                </a:solidFill>
                <a:latin typeface="Times New Roman"/>
                <a:cs typeface="Times New Roman"/>
              </a:rPr>
              <a:t> </a:t>
            </a:r>
            <a:r>
              <a:rPr sz="2800" spc="-5" dirty="0">
                <a:latin typeface="Times New Roman"/>
                <a:cs typeface="Times New Roman"/>
              </a:rPr>
              <a:t>Start</a:t>
            </a:r>
            <a:r>
              <a:rPr sz="2800" dirty="0">
                <a:latin typeface="Times New Roman"/>
                <a:cs typeface="Times New Roman"/>
              </a:rPr>
              <a:t> </a:t>
            </a:r>
            <a:r>
              <a:rPr sz="2800" spc="-5" dirty="0">
                <a:latin typeface="Times New Roman"/>
                <a:cs typeface="Times New Roman"/>
              </a:rPr>
              <a:t>with</a:t>
            </a:r>
            <a:r>
              <a:rPr sz="2800" spc="-10" dirty="0">
                <a:latin typeface="Times New Roman"/>
                <a:cs typeface="Times New Roman"/>
              </a:rPr>
              <a:t> </a:t>
            </a:r>
            <a:r>
              <a:rPr sz="2800" dirty="0">
                <a:latin typeface="Times New Roman"/>
                <a:cs typeface="Times New Roman"/>
              </a:rPr>
              <a:t>the </a:t>
            </a:r>
            <a:r>
              <a:rPr sz="2800" spc="-685" dirty="0">
                <a:latin typeface="Times New Roman"/>
                <a:cs typeface="Times New Roman"/>
              </a:rPr>
              <a:t> </a:t>
            </a:r>
            <a:r>
              <a:rPr sz="2800" spc="-5" dirty="0">
                <a:latin typeface="Times New Roman"/>
                <a:cs typeface="Times New Roman"/>
              </a:rPr>
              <a:t>detailed</a:t>
            </a:r>
            <a:r>
              <a:rPr sz="2800" spc="-20" dirty="0">
                <a:latin typeface="Times New Roman"/>
                <a:cs typeface="Times New Roman"/>
              </a:rPr>
              <a:t> </a:t>
            </a:r>
            <a:r>
              <a:rPr sz="2800" spc="-5" dirty="0">
                <a:latin typeface="Times New Roman"/>
                <a:cs typeface="Times New Roman"/>
              </a:rPr>
              <a:t>tasks</a:t>
            </a:r>
            <a:r>
              <a:rPr sz="2800" spc="-10" dirty="0">
                <a:latin typeface="Times New Roman"/>
                <a:cs typeface="Times New Roman"/>
              </a:rPr>
              <a:t> </a:t>
            </a:r>
            <a:r>
              <a:rPr sz="2800" spc="-5" dirty="0">
                <a:latin typeface="Times New Roman"/>
                <a:cs typeface="Times New Roman"/>
              </a:rPr>
              <a:t>and </a:t>
            </a:r>
            <a:r>
              <a:rPr sz="2800" dirty="0">
                <a:latin typeface="Times New Roman"/>
                <a:cs typeface="Times New Roman"/>
              </a:rPr>
              <a:t>roll</a:t>
            </a:r>
            <a:r>
              <a:rPr sz="2800" spc="-15" dirty="0">
                <a:latin typeface="Times New Roman"/>
                <a:cs typeface="Times New Roman"/>
              </a:rPr>
              <a:t> </a:t>
            </a:r>
            <a:r>
              <a:rPr sz="2800" spc="-5" dirty="0">
                <a:latin typeface="Times New Roman"/>
                <a:cs typeface="Times New Roman"/>
              </a:rPr>
              <a:t>them</a:t>
            </a:r>
            <a:r>
              <a:rPr sz="2800" spc="-15" dirty="0">
                <a:latin typeface="Times New Roman"/>
                <a:cs typeface="Times New Roman"/>
              </a:rPr>
              <a:t> </a:t>
            </a:r>
            <a:r>
              <a:rPr sz="2800" spc="-5" dirty="0">
                <a:latin typeface="Times New Roman"/>
                <a:cs typeface="Times New Roman"/>
              </a:rPr>
              <a:t>up</a:t>
            </a:r>
            <a:endParaRPr sz="2800" dirty="0">
              <a:latin typeface="Times New Roman"/>
              <a:cs typeface="Times New Roman"/>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94588" y="1737360"/>
            <a:ext cx="7475220" cy="0"/>
          </a:xfrm>
          <a:custGeom>
            <a:avLst/>
            <a:gdLst/>
            <a:ahLst/>
            <a:cxnLst/>
            <a:rect l="l" t="t" r="r" b="b"/>
            <a:pathLst>
              <a:path w="7475220">
                <a:moveTo>
                  <a:pt x="0" y="0"/>
                </a:moveTo>
                <a:lnTo>
                  <a:pt x="7475219" y="0"/>
                </a:lnTo>
              </a:path>
            </a:pathLst>
          </a:custGeom>
          <a:ln w="6096">
            <a:solidFill>
              <a:srgbClr val="7E7E7E"/>
            </a:solidFill>
          </a:ln>
        </p:spPr>
        <p:txBody>
          <a:bodyPr wrap="square" lIns="0" tIns="0" rIns="0" bIns="0" rtlCol="0"/>
          <a:lstStyle/>
          <a:p>
            <a:endParaRPr/>
          </a:p>
        </p:txBody>
      </p:sp>
      <p:sp>
        <p:nvSpPr>
          <p:cNvPr id="3" name="object 3"/>
          <p:cNvSpPr txBox="1">
            <a:spLocks noGrp="1"/>
          </p:cNvSpPr>
          <p:nvPr>
            <p:ph type="title"/>
          </p:nvPr>
        </p:nvSpPr>
        <p:spPr>
          <a:xfrm>
            <a:off x="917244" y="583438"/>
            <a:ext cx="6618605" cy="1040765"/>
          </a:xfrm>
          <a:prstGeom prst="rect">
            <a:avLst/>
          </a:prstGeom>
        </p:spPr>
        <p:txBody>
          <a:bodyPr vert="horz" wrap="square" lIns="0" tIns="96520" rIns="0" bIns="0" rtlCol="0">
            <a:spAutoFit/>
          </a:bodyPr>
          <a:lstStyle/>
          <a:p>
            <a:pPr marL="12700" marR="5080">
              <a:lnSpc>
                <a:spcPts val="3670"/>
              </a:lnSpc>
              <a:spcBef>
                <a:spcPts val="760"/>
              </a:spcBef>
            </a:pPr>
            <a:r>
              <a:rPr sz="3600" spc="-145" dirty="0"/>
              <a:t>S</a:t>
            </a:r>
            <a:r>
              <a:rPr sz="3600" spc="-210" dirty="0"/>
              <a:t>c</a:t>
            </a:r>
            <a:r>
              <a:rPr sz="3600" spc="-229" dirty="0"/>
              <a:t>o</a:t>
            </a:r>
            <a:r>
              <a:rPr sz="3600" spc="-105" dirty="0"/>
              <a:t>p</a:t>
            </a:r>
            <a:r>
              <a:rPr sz="3600" spc="-165" dirty="0"/>
              <a:t>e</a:t>
            </a:r>
            <a:r>
              <a:rPr sz="3600" spc="-155" dirty="0"/>
              <a:t> </a:t>
            </a:r>
            <a:r>
              <a:rPr sz="3600" spc="-200" dirty="0"/>
              <a:t>Ve</a:t>
            </a:r>
            <a:r>
              <a:rPr sz="3600" spc="175" dirty="0"/>
              <a:t>r</a:t>
            </a:r>
            <a:r>
              <a:rPr sz="3600" spc="100" dirty="0"/>
              <a:t>i</a:t>
            </a:r>
            <a:r>
              <a:rPr sz="3600" spc="20" dirty="0"/>
              <a:t>f</a:t>
            </a:r>
            <a:r>
              <a:rPr sz="3600" spc="100" dirty="0"/>
              <a:t>i</a:t>
            </a:r>
            <a:r>
              <a:rPr sz="3600" spc="-235" dirty="0"/>
              <a:t>c</a:t>
            </a:r>
            <a:r>
              <a:rPr sz="3600" spc="15" dirty="0"/>
              <a:t>a</a:t>
            </a:r>
            <a:r>
              <a:rPr sz="3600" spc="65" dirty="0"/>
              <a:t>t</a:t>
            </a:r>
            <a:r>
              <a:rPr sz="3600" spc="100" dirty="0"/>
              <a:t>i</a:t>
            </a:r>
            <a:r>
              <a:rPr sz="3600" spc="-245" dirty="0"/>
              <a:t>o</a:t>
            </a:r>
            <a:r>
              <a:rPr sz="3600" spc="130" dirty="0"/>
              <a:t>n</a:t>
            </a:r>
            <a:r>
              <a:rPr sz="3600" spc="-150" dirty="0"/>
              <a:t> </a:t>
            </a:r>
            <a:r>
              <a:rPr sz="3600" spc="25" dirty="0"/>
              <a:t>a</a:t>
            </a:r>
            <a:r>
              <a:rPr sz="3600" spc="90" dirty="0"/>
              <a:t>n</a:t>
            </a:r>
            <a:r>
              <a:rPr sz="3600" spc="-30" dirty="0"/>
              <a:t>d</a:t>
            </a:r>
            <a:r>
              <a:rPr sz="3600" spc="-130" dirty="0"/>
              <a:t> </a:t>
            </a:r>
            <a:r>
              <a:rPr sz="3600" spc="-145" dirty="0"/>
              <a:t>S</a:t>
            </a:r>
            <a:r>
              <a:rPr sz="3600" spc="-210" dirty="0"/>
              <a:t>c</a:t>
            </a:r>
            <a:r>
              <a:rPr sz="3600" spc="-229" dirty="0"/>
              <a:t>o</a:t>
            </a:r>
            <a:r>
              <a:rPr sz="3600" spc="-105" dirty="0"/>
              <a:t>p</a:t>
            </a:r>
            <a:r>
              <a:rPr sz="3600" spc="-165" dirty="0"/>
              <a:t>e</a:t>
            </a:r>
            <a:r>
              <a:rPr sz="3600" spc="-155" dirty="0"/>
              <a:t> </a:t>
            </a:r>
            <a:r>
              <a:rPr sz="3600" spc="-475" dirty="0"/>
              <a:t>C</a:t>
            </a:r>
            <a:r>
              <a:rPr sz="3600" spc="165" dirty="0"/>
              <a:t>h</a:t>
            </a:r>
            <a:r>
              <a:rPr sz="3600" spc="25" dirty="0"/>
              <a:t>a</a:t>
            </a:r>
            <a:r>
              <a:rPr sz="3600" spc="90" dirty="0"/>
              <a:t>n</a:t>
            </a:r>
            <a:r>
              <a:rPr sz="3600" spc="-285" dirty="0"/>
              <a:t>g</a:t>
            </a:r>
            <a:r>
              <a:rPr sz="3600" spc="-114" dirty="0"/>
              <a:t>e  </a:t>
            </a:r>
            <a:r>
              <a:rPr sz="3600" spc="-70" dirty="0"/>
              <a:t>Control</a:t>
            </a:r>
            <a:endParaRPr sz="3600"/>
          </a:p>
        </p:txBody>
      </p:sp>
      <p:sp>
        <p:nvSpPr>
          <p:cNvPr id="4" name="object 4"/>
          <p:cNvSpPr txBox="1"/>
          <p:nvPr/>
        </p:nvSpPr>
        <p:spPr>
          <a:xfrm>
            <a:off x="917244" y="2036191"/>
            <a:ext cx="7806690" cy="4175125"/>
          </a:xfrm>
          <a:prstGeom prst="rect">
            <a:avLst/>
          </a:prstGeom>
        </p:spPr>
        <p:txBody>
          <a:bodyPr vert="horz" wrap="square" lIns="0" tIns="60960" rIns="0" bIns="0" rtlCol="0">
            <a:spAutoFit/>
          </a:bodyPr>
          <a:lstStyle/>
          <a:p>
            <a:pPr marL="12700" marR="5080">
              <a:lnSpc>
                <a:spcPts val="3020"/>
              </a:lnSpc>
              <a:spcBef>
                <a:spcPts val="480"/>
              </a:spcBef>
            </a:pPr>
            <a:r>
              <a:rPr sz="2800" spc="-5" dirty="0">
                <a:latin typeface="Times New Roman"/>
                <a:cs typeface="Times New Roman"/>
              </a:rPr>
              <a:t>It is</a:t>
            </a:r>
            <a:r>
              <a:rPr sz="2800" spc="10" dirty="0">
                <a:latin typeface="Times New Roman"/>
                <a:cs typeface="Times New Roman"/>
              </a:rPr>
              <a:t> </a:t>
            </a:r>
            <a:r>
              <a:rPr sz="2800" spc="-5" dirty="0">
                <a:latin typeface="Times New Roman"/>
                <a:cs typeface="Times New Roman"/>
              </a:rPr>
              <a:t>very </a:t>
            </a:r>
            <a:r>
              <a:rPr sz="2800" spc="-10" dirty="0">
                <a:latin typeface="Times New Roman"/>
                <a:cs typeface="Times New Roman"/>
              </a:rPr>
              <a:t>difficult </a:t>
            </a:r>
            <a:r>
              <a:rPr sz="2800" spc="-5" dirty="0">
                <a:latin typeface="Times New Roman"/>
                <a:cs typeface="Times New Roman"/>
              </a:rPr>
              <a:t>to create a</a:t>
            </a:r>
            <a:r>
              <a:rPr sz="2800" dirty="0">
                <a:latin typeface="Times New Roman"/>
                <a:cs typeface="Times New Roman"/>
              </a:rPr>
              <a:t> </a:t>
            </a:r>
            <a:r>
              <a:rPr sz="2800" spc="-5" dirty="0">
                <a:latin typeface="Times New Roman"/>
                <a:cs typeface="Times New Roman"/>
              </a:rPr>
              <a:t>good scope statement</a:t>
            </a:r>
            <a:r>
              <a:rPr sz="2800" dirty="0">
                <a:latin typeface="Times New Roman"/>
                <a:cs typeface="Times New Roman"/>
              </a:rPr>
              <a:t> </a:t>
            </a:r>
            <a:r>
              <a:rPr sz="2800" spc="-5" dirty="0">
                <a:latin typeface="Times New Roman"/>
                <a:cs typeface="Times New Roman"/>
              </a:rPr>
              <a:t>and </a:t>
            </a:r>
            <a:r>
              <a:rPr sz="2800" spc="-685" dirty="0">
                <a:latin typeface="Times New Roman"/>
                <a:cs typeface="Times New Roman"/>
              </a:rPr>
              <a:t> </a:t>
            </a:r>
            <a:r>
              <a:rPr sz="2800" spc="-5" dirty="0">
                <a:latin typeface="Times New Roman"/>
                <a:cs typeface="Times New Roman"/>
              </a:rPr>
              <a:t>WBS </a:t>
            </a:r>
            <a:r>
              <a:rPr sz="2800" dirty="0">
                <a:latin typeface="Times New Roman"/>
                <a:cs typeface="Times New Roman"/>
              </a:rPr>
              <a:t>for</a:t>
            </a:r>
            <a:r>
              <a:rPr sz="2800" spc="5" dirty="0">
                <a:latin typeface="Times New Roman"/>
                <a:cs typeface="Times New Roman"/>
              </a:rPr>
              <a:t> </a:t>
            </a:r>
            <a:r>
              <a:rPr sz="2800" spc="-5" dirty="0">
                <a:latin typeface="Times New Roman"/>
                <a:cs typeface="Times New Roman"/>
              </a:rPr>
              <a:t>a</a:t>
            </a:r>
            <a:r>
              <a:rPr sz="2800" spc="-15" dirty="0">
                <a:latin typeface="Times New Roman"/>
                <a:cs typeface="Times New Roman"/>
              </a:rPr>
              <a:t> </a:t>
            </a:r>
            <a:r>
              <a:rPr sz="2800" spc="-5" dirty="0">
                <a:latin typeface="Times New Roman"/>
                <a:cs typeface="Times New Roman"/>
              </a:rPr>
              <a:t>project</a:t>
            </a:r>
            <a:endParaRPr sz="2800" dirty="0">
              <a:latin typeface="Times New Roman"/>
              <a:cs typeface="Times New Roman"/>
            </a:endParaRPr>
          </a:p>
          <a:p>
            <a:pPr marL="12700" marR="564515">
              <a:lnSpc>
                <a:spcPts val="3020"/>
              </a:lnSpc>
              <a:spcBef>
                <a:spcPts val="1410"/>
              </a:spcBef>
            </a:pPr>
            <a:r>
              <a:rPr sz="2800" spc="-5" dirty="0">
                <a:latin typeface="Times New Roman"/>
                <a:cs typeface="Times New Roman"/>
              </a:rPr>
              <a:t>It is</a:t>
            </a:r>
            <a:r>
              <a:rPr sz="2800" spc="10" dirty="0">
                <a:latin typeface="Times New Roman"/>
                <a:cs typeface="Times New Roman"/>
              </a:rPr>
              <a:t> </a:t>
            </a:r>
            <a:r>
              <a:rPr sz="2800" spc="-5" dirty="0">
                <a:latin typeface="Times New Roman"/>
                <a:cs typeface="Times New Roman"/>
              </a:rPr>
              <a:t>even more</a:t>
            </a:r>
            <a:r>
              <a:rPr sz="2800" spc="15" dirty="0">
                <a:latin typeface="Times New Roman"/>
                <a:cs typeface="Times New Roman"/>
              </a:rPr>
              <a:t> </a:t>
            </a:r>
            <a:r>
              <a:rPr sz="2800" spc="-10" dirty="0">
                <a:latin typeface="Times New Roman"/>
                <a:cs typeface="Times New Roman"/>
              </a:rPr>
              <a:t>difficult</a:t>
            </a:r>
            <a:r>
              <a:rPr sz="2800" spc="-25" dirty="0">
                <a:latin typeface="Times New Roman"/>
                <a:cs typeface="Times New Roman"/>
              </a:rPr>
              <a:t> </a:t>
            </a:r>
            <a:r>
              <a:rPr sz="2800" spc="-5" dirty="0">
                <a:latin typeface="Times New Roman"/>
                <a:cs typeface="Times New Roman"/>
              </a:rPr>
              <a:t>to</a:t>
            </a:r>
            <a:r>
              <a:rPr sz="2800" spc="5" dirty="0">
                <a:latin typeface="Times New Roman"/>
                <a:cs typeface="Times New Roman"/>
              </a:rPr>
              <a:t> </a:t>
            </a:r>
            <a:r>
              <a:rPr sz="2800" spc="-5" dirty="0">
                <a:latin typeface="Times New Roman"/>
                <a:cs typeface="Times New Roman"/>
              </a:rPr>
              <a:t>verify project</a:t>
            </a:r>
            <a:r>
              <a:rPr sz="2800" dirty="0">
                <a:latin typeface="Times New Roman"/>
                <a:cs typeface="Times New Roman"/>
              </a:rPr>
              <a:t> </a:t>
            </a:r>
            <a:r>
              <a:rPr sz="2800" spc="-5" dirty="0">
                <a:latin typeface="Times New Roman"/>
                <a:cs typeface="Times New Roman"/>
              </a:rPr>
              <a:t>scope</a:t>
            </a:r>
            <a:r>
              <a:rPr sz="2800" spc="-20" dirty="0">
                <a:latin typeface="Times New Roman"/>
                <a:cs typeface="Times New Roman"/>
              </a:rPr>
              <a:t> </a:t>
            </a:r>
            <a:r>
              <a:rPr sz="2800" spc="-5" dirty="0">
                <a:latin typeface="Times New Roman"/>
                <a:cs typeface="Times New Roman"/>
              </a:rPr>
              <a:t>and </a:t>
            </a:r>
            <a:r>
              <a:rPr sz="2800" spc="-685" dirty="0">
                <a:latin typeface="Times New Roman"/>
                <a:cs typeface="Times New Roman"/>
              </a:rPr>
              <a:t> </a:t>
            </a:r>
            <a:r>
              <a:rPr sz="2800" spc="-5" dirty="0">
                <a:latin typeface="Times New Roman"/>
                <a:cs typeface="Times New Roman"/>
              </a:rPr>
              <a:t>minimize</a:t>
            </a:r>
            <a:r>
              <a:rPr sz="2800" spc="-10" dirty="0">
                <a:latin typeface="Times New Roman"/>
                <a:cs typeface="Times New Roman"/>
              </a:rPr>
              <a:t> </a:t>
            </a:r>
            <a:r>
              <a:rPr sz="2800" spc="-5" dirty="0">
                <a:latin typeface="Times New Roman"/>
                <a:cs typeface="Times New Roman"/>
              </a:rPr>
              <a:t>scope</a:t>
            </a:r>
            <a:r>
              <a:rPr sz="2800" spc="-10" dirty="0">
                <a:latin typeface="Times New Roman"/>
                <a:cs typeface="Times New Roman"/>
              </a:rPr>
              <a:t> </a:t>
            </a:r>
            <a:r>
              <a:rPr sz="2800" spc="-5" dirty="0">
                <a:latin typeface="Times New Roman"/>
                <a:cs typeface="Times New Roman"/>
              </a:rPr>
              <a:t>changes</a:t>
            </a:r>
            <a:endParaRPr sz="2800" dirty="0">
              <a:latin typeface="Times New Roman"/>
              <a:cs typeface="Times New Roman"/>
            </a:endParaRPr>
          </a:p>
          <a:p>
            <a:pPr marL="12700" marR="325120">
              <a:lnSpc>
                <a:spcPts val="3030"/>
              </a:lnSpc>
              <a:spcBef>
                <a:spcPts val="1405"/>
              </a:spcBef>
            </a:pPr>
            <a:r>
              <a:rPr sz="2800" spc="-5" dirty="0">
                <a:latin typeface="Times New Roman"/>
                <a:cs typeface="Times New Roman"/>
              </a:rPr>
              <a:t>Many</a:t>
            </a:r>
            <a:r>
              <a:rPr sz="2800" spc="5" dirty="0">
                <a:latin typeface="Times New Roman"/>
                <a:cs typeface="Times New Roman"/>
              </a:rPr>
              <a:t> </a:t>
            </a:r>
            <a:r>
              <a:rPr sz="2800" spc="-5" dirty="0">
                <a:latin typeface="Times New Roman"/>
                <a:cs typeface="Times New Roman"/>
              </a:rPr>
              <a:t>Software</a:t>
            </a:r>
            <a:r>
              <a:rPr sz="2800" dirty="0">
                <a:latin typeface="Times New Roman"/>
                <a:cs typeface="Times New Roman"/>
              </a:rPr>
              <a:t> </a:t>
            </a:r>
            <a:r>
              <a:rPr sz="2800" spc="-5" dirty="0">
                <a:latin typeface="Times New Roman"/>
                <a:cs typeface="Times New Roman"/>
              </a:rPr>
              <a:t>projects</a:t>
            </a:r>
            <a:r>
              <a:rPr sz="2800" spc="-10" dirty="0">
                <a:latin typeface="Times New Roman"/>
                <a:cs typeface="Times New Roman"/>
              </a:rPr>
              <a:t> suffer</a:t>
            </a:r>
            <a:r>
              <a:rPr sz="2800" dirty="0">
                <a:latin typeface="Times New Roman"/>
                <a:cs typeface="Times New Roman"/>
              </a:rPr>
              <a:t> from</a:t>
            </a:r>
            <a:r>
              <a:rPr sz="2800" spc="-10" dirty="0">
                <a:latin typeface="Times New Roman"/>
                <a:cs typeface="Times New Roman"/>
              </a:rPr>
              <a:t> </a:t>
            </a:r>
            <a:r>
              <a:rPr sz="2800" spc="-5" dirty="0">
                <a:latin typeface="Times New Roman"/>
                <a:cs typeface="Times New Roman"/>
              </a:rPr>
              <a:t>scope</a:t>
            </a:r>
            <a:r>
              <a:rPr sz="2800" dirty="0">
                <a:latin typeface="Times New Roman"/>
                <a:cs typeface="Times New Roman"/>
              </a:rPr>
              <a:t> </a:t>
            </a:r>
            <a:r>
              <a:rPr sz="2800" spc="-10" dirty="0">
                <a:latin typeface="Times New Roman"/>
                <a:cs typeface="Times New Roman"/>
              </a:rPr>
              <a:t>creep</a:t>
            </a:r>
            <a:r>
              <a:rPr sz="2800" dirty="0">
                <a:latin typeface="Times New Roman"/>
                <a:cs typeface="Times New Roman"/>
              </a:rPr>
              <a:t> </a:t>
            </a:r>
            <a:r>
              <a:rPr sz="2800" spc="-5" dirty="0">
                <a:latin typeface="Times New Roman"/>
                <a:cs typeface="Times New Roman"/>
              </a:rPr>
              <a:t>and </a:t>
            </a:r>
            <a:r>
              <a:rPr sz="2800" spc="-685" dirty="0">
                <a:latin typeface="Times New Roman"/>
                <a:cs typeface="Times New Roman"/>
              </a:rPr>
              <a:t> </a:t>
            </a:r>
            <a:r>
              <a:rPr sz="2800" spc="-5" dirty="0">
                <a:latin typeface="Times New Roman"/>
                <a:cs typeface="Times New Roman"/>
              </a:rPr>
              <a:t>poor</a:t>
            </a:r>
            <a:r>
              <a:rPr sz="2800" spc="-15" dirty="0">
                <a:latin typeface="Times New Roman"/>
                <a:cs typeface="Times New Roman"/>
              </a:rPr>
              <a:t> </a:t>
            </a:r>
            <a:r>
              <a:rPr sz="2800" spc="-5" dirty="0">
                <a:latin typeface="Times New Roman"/>
                <a:cs typeface="Times New Roman"/>
              </a:rPr>
              <a:t>scope</a:t>
            </a:r>
            <a:r>
              <a:rPr sz="2800" spc="-10" dirty="0">
                <a:latin typeface="Times New Roman"/>
                <a:cs typeface="Times New Roman"/>
              </a:rPr>
              <a:t> </a:t>
            </a:r>
            <a:r>
              <a:rPr sz="2800" spc="-5" dirty="0">
                <a:latin typeface="Times New Roman"/>
                <a:cs typeface="Times New Roman"/>
              </a:rPr>
              <a:t>verification</a:t>
            </a:r>
            <a:endParaRPr sz="2800" dirty="0">
              <a:latin typeface="Times New Roman"/>
              <a:cs typeface="Times New Roman"/>
            </a:endParaRPr>
          </a:p>
          <a:p>
            <a:pPr marL="304800" marR="279400" indent="-182880">
              <a:lnSpc>
                <a:spcPts val="2590"/>
              </a:lnSpc>
              <a:spcBef>
                <a:spcPts val="405"/>
              </a:spcBef>
              <a:buClr>
                <a:srgbClr val="0E6EC5"/>
              </a:buClr>
              <a:buFont typeface="Calibri"/>
              <a:buChar char="◦"/>
              <a:tabLst>
                <a:tab pos="305435" algn="l"/>
              </a:tabLst>
            </a:pPr>
            <a:r>
              <a:rPr sz="2400" dirty="0">
                <a:latin typeface="Times New Roman"/>
                <a:cs typeface="Times New Roman"/>
              </a:rPr>
              <a:t>FoxMeyer</a:t>
            </a:r>
            <a:r>
              <a:rPr sz="2400" spc="-20" dirty="0">
                <a:latin typeface="Times New Roman"/>
                <a:cs typeface="Times New Roman"/>
              </a:rPr>
              <a:t> </a:t>
            </a:r>
            <a:r>
              <a:rPr sz="2400" dirty="0">
                <a:latin typeface="Times New Roman"/>
                <a:cs typeface="Times New Roman"/>
              </a:rPr>
              <a:t>Drug</a:t>
            </a:r>
            <a:r>
              <a:rPr sz="2400" spc="-5" dirty="0">
                <a:latin typeface="Times New Roman"/>
                <a:cs typeface="Times New Roman"/>
              </a:rPr>
              <a:t> </a:t>
            </a:r>
            <a:r>
              <a:rPr sz="2400" dirty="0">
                <a:latin typeface="Times New Roman"/>
                <a:cs typeface="Times New Roman"/>
              </a:rPr>
              <a:t>filed</a:t>
            </a:r>
            <a:r>
              <a:rPr sz="2400" spc="-30" dirty="0">
                <a:latin typeface="Times New Roman"/>
                <a:cs typeface="Times New Roman"/>
              </a:rPr>
              <a:t> </a:t>
            </a:r>
            <a:r>
              <a:rPr sz="2400" dirty="0">
                <a:latin typeface="Times New Roman"/>
                <a:cs typeface="Times New Roman"/>
              </a:rPr>
              <a:t>for</a:t>
            </a:r>
            <a:r>
              <a:rPr sz="2400" spc="-5" dirty="0">
                <a:latin typeface="Times New Roman"/>
                <a:cs typeface="Times New Roman"/>
              </a:rPr>
              <a:t> </a:t>
            </a:r>
            <a:r>
              <a:rPr sz="2400" dirty="0">
                <a:latin typeface="Times New Roman"/>
                <a:cs typeface="Times New Roman"/>
              </a:rPr>
              <a:t>bankruptcy</a:t>
            </a:r>
            <a:r>
              <a:rPr sz="2400" spc="-30" dirty="0">
                <a:latin typeface="Times New Roman"/>
                <a:cs typeface="Times New Roman"/>
              </a:rPr>
              <a:t> </a:t>
            </a:r>
            <a:r>
              <a:rPr sz="2400" dirty="0">
                <a:latin typeface="Times New Roman"/>
                <a:cs typeface="Times New Roman"/>
              </a:rPr>
              <a:t>after</a:t>
            </a:r>
            <a:r>
              <a:rPr sz="2400" spc="-30" dirty="0">
                <a:latin typeface="Times New Roman"/>
                <a:cs typeface="Times New Roman"/>
              </a:rPr>
              <a:t> </a:t>
            </a:r>
            <a:r>
              <a:rPr sz="2400" dirty="0">
                <a:latin typeface="Times New Roman"/>
                <a:cs typeface="Times New Roman"/>
              </a:rPr>
              <a:t>scope</a:t>
            </a:r>
            <a:r>
              <a:rPr sz="2400" spc="-10" dirty="0">
                <a:latin typeface="Times New Roman"/>
                <a:cs typeface="Times New Roman"/>
              </a:rPr>
              <a:t> </a:t>
            </a:r>
            <a:r>
              <a:rPr sz="2400" dirty="0">
                <a:latin typeface="Times New Roman"/>
                <a:cs typeface="Times New Roman"/>
              </a:rPr>
              <a:t>creep</a:t>
            </a:r>
            <a:r>
              <a:rPr sz="2400" spc="-30" dirty="0">
                <a:latin typeface="Times New Roman"/>
                <a:cs typeface="Times New Roman"/>
              </a:rPr>
              <a:t> </a:t>
            </a:r>
            <a:r>
              <a:rPr sz="2400" dirty="0">
                <a:latin typeface="Times New Roman"/>
                <a:cs typeface="Times New Roman"/>
              </a:rPr>
              <a:t>on</a:t>
            </a:r>
            <a:r>
              <a:rPr sz="2400" spc="-10" dirty="0">
                <a:latin typeface="Times New Roman"/>
                <a:cs typeface="Times New Roman"/>
              </a:rPr>
              <a:t> </a:t>
            </a:r>
            <a:r>
              <a:rPr sz="2400" dirty="0">
                <a:latin typeface="Times New Roman"/>
                <a:cs typeface="Times New Roman"/>
              </a:rPr>
              <a:t>a </a:t>
            </a:r>
            <a:r>
              <a:rPr sz="2400" spc="-585" dirty="0">
                <a:latin typeface="Times New Roman"/>
                <a:cs typeface="Times New Roman"/>
              </a:rPr>
              <a:t> </a:t>
            </a:r>
            <a:r>
              <a:rPr sz="2400" dirty="0">
                <a:latin typeface="Times New Roman"/>
                <a:cs typeface="Times New Roman"/>
              </a:rPr>
              <a:t>robotic</a:t>
            </a:r>
            <a:r>
              <a:rPr sz="2400" spc="-30" dirty="0">
                <a:latin typeface="Times New Roman"/>
                <a:cs typeface="Times New Roman"/>
              </a:rPr>
              <a:t> </a:t>
            </a:r>
            <a:r>
              <a:rPr sz="2400" dirty="0">
                <a:latin typeface="Times New Roman"/>
                <a:cs typeface="Times New Roman"/>
              </a:rPr>
              <a:t>warehouse</a:t>
            </a:r>
          </a:p>
          <a:p>
            <a:pPr marL="304800" marR="705485" indent="-182880">
              <a:lnSpc>
                <a:spcPts val="2590"/>
              </a:lnSpc>
              <a:spcBef>
                <a:spcPts val="605"/>
              </a:spcBef>
              <a:buClr>
                <a:srgbClr val="0E6EC5"/>
              </a:buClr>
              <a:buFont typeface="Calibri"/>
              <a:buChar char="◦"/>
              <a:tabLst>
                <a:tab pos="305435" algn="l"/>
              </a:tabLst>
            </a:pPr>
            <a:r>
              <a:rPr sz="2400" dirty="0">
                <a:latin typeface="Times New Roman"/>
                <a:cs typeface="Times New Roman"/>
              </a:rPr>
              <a:t>Engineers at </a:t>
            </a:r>
            <a:r>
              <a:rPr sz="2400" spc="-10" dirty="0">
                <a:latin typeface="Times New Roman"/>
                <a:cs typeface="Times New Roman"/>
              </a:rPr>
              <a:t>Grumman </a:t>
            </a:r>
            <a:r>
              <a:rPr sz="2400" dirty="0">
                <a:latin typeface="Times New Roman"/>
                <a:cs typeface="Times New Roman"/>
              </a:rPr>
              <a:t>called a </a:t>
            </a:r>
            <a:r>
              <a:rPr sz="2400" spc="-5" dirty="0">
                <a:latin typeface="Times New Roman"/>
                <a:cs typeface="Times New Roman"/>
              </a:rPr>
              <a:t>system “Naziware” </a:t>
            </a:r>
            <a:r>
              <a:rPr sz="2400" dirty="0">
                <a:latin typeface="Times New Roman"/>
                <a:cs typeface="Times New Roman"/>
              </a:rPr>
              <a:t>and </a:t>
            </a:r>
            <a:r>
              <a:rPr sz="2400" spc="-585" dirty="0">
                <a:latin typeface="Times New Roman"/>
                <a:cs typeface="Times New Roman"/>
              </a:rPr>
              <a:t> </a:t>
            </a:r>
            <a:r>
              <a:rPr sz="2400" dirty="0">
                <a:latin typeface="Times New Roman"/>
                <a:cs typeface="Times New Roman"/>
              </a:rPr>
              <a:t>refused</a:t>
            </a:r>
            <a:r>
              <a:rPr sz="2400" spc="-5" dirty="0">
                <a:latin typeface="Times New Roman"/>
                <a:cs typeface="Times New Roman"/>
              </a:rPr>
              <a:t> </a:t>
            </a:r>
            <a:r>
              <a:rPr sz="2400" dirty="0">
                <a:latin typeface="Times New Roman"/>
                <a:cs typeface="Times New Roman"/>
              </a:rPr>
              <a:t>to</a:t>
            </a:r>
            <a:r>
              <a:rPr sz="2400" spc="-15" dirty="0">
                <a:latin typeface="Times New Roman"/>
                <a:cs typeface="Times New Roman"/>
              </a:rPr>
              <a:t> </a:t>
            </a:r>
            <a:r>
              <a:rPr sz="2400" spc="-5" dirty="0">
                <a:latin typeface="Times New Roman"/>
                <a:cs typeface="Times New Roman"/>
              </a:rPr>
              <a:t>use</a:t>
            </a:r>
            <a:r>
              <a:rPr sz="2400" spc="-10" dirty="0">
                <a:latin typeface="Times New Roman"/>
                <a:cs typeface="Times New Roman"/>
              </a:rPr>
              <a:t> </a:t>
            </a:r>
            <a:r>
              <a:rPr sz="2400" dirty="0">
                <a:latin typeface="Times New Roman"/>
                <a:cs typeface="Times New Roman"/>
              </a:rPr>
              <a:t>it</a:t>
            </a:r>
          </a:p>
        </p:txBody>
      </p:sp>
      <p:grpSp>
        <p:nvGrpSpPr>
          <p:cNvPr id="5" name="object 5"/>
          <p:cNvGrpSpPr/>
          <p:nvPr/>
        </p:nvGrpSpPr>
        <p:grpSpPr>
          <a:xfrm>
            <a:off x="748218" y="4853304"/>
            <a:ext cx="252729" cy="240665"/>
            <a:chOff x="748218" y="4853304"/>
            <a:chExt cx="252729" cy="240665"/>
          </a:xfrm>
        </p:grpSpPr>
        <p:pic>
          <p:nvPicPr>
            <p:cNvPr id="6" name="object 6"/>
            <p:cNvPicPr/>
            <p:nvPr/>
          </p:nvPicPr>
          <p:blipFill>
            <a:blip r:embed="rId3" cstate="print"/>
            <a:stretch>
              <a:fillRect/>
            </a:stretch>
          </p:blipFill>
          <p:spPr>
            <a:xfrm>
              <a:off x="748218" y="4853897"/>
              <a:ext cx="252365" cy="240072"/>
            </a:xfrm>
            <a:prstGeom prst="rect">
              <a:avLst/>
            </a:prstGeom>
          </p:spPr>
        </p:pic>
        <p:pic>
          <p:nvPicPr>
            <p:cNvPr id="7" name="object 7"/>
            <p:cNvPicPr/>
            <p:nvPr/>
          </p:nvPicPr>
          <p:blipFill>
            <a:blip r:embed="rId4" cstate="print"/>
            <a:stretch>
              <a:fillRect/>
            </a:stretch>
          </p:blipFill>
          <p:spPr>
            <a:xfrm>
              <a:off x="762482" y="4853304"/>
              <a:ext cx="235419" cy="220090"/>
            </a:xfrm>
            <a:prstGeom prst="rect">
              <a:avLst/>
            </a:prstGeom>
          </p:spPr>
        </p:pic>
      </p:grpSp>
      <p:grpSp>
        <p:nvGrpSpPr>
          <p:cNvPr id="8" name="object 8"/>
          <p:cNvGrpSpPr/>
          <p:nvPr/>
        </p:nvGrpSpPr>
        <p:grpSpPr>
          <a:xfrm>
            <a:off x="784796" y="5277484"/>
            <a:ext cx="153670" cy="187325"/>
            <a:chOff x="784796" y="5277484"/>
            <a:chExt cx="153670" cy="187325"/>
          </a:xfrm>
        </p:grpSpPr>
        <p:pic>
          <p:nvPicPr>
            <p:cNvPr id="9" name="object 9"/>
            <p:cNvPicPr/>
            <p:nvPr/>
          </p:nvPicPr>
          <p:blipFill>
            <a:blip r:embed="rId5" cstate="print"/>
            <a:stretch>
              <a:fillRect/>
            </a:stretch>
          </p:blipFill>
          <p:spPr>
            <a:xfrm>
              <a:off x="784796" y="5277606"/>
              <a:ext cx="153289" cy="186695"/>
            </a:xfrm>
            <a:prstGeom prst="rect">
              <a:avLst/>
            </a:prstGeom>
          </p:spPr>
        </p:pic>
        <p:pic>
          <p:nvPicPr>
            <p:cNvPr id="10" name="object 10"/>
            <p:cNvPicPr/>
            <p:nvPr/>
          </p:nvPicPr>
          <p:blipFill>
            <a:blip r:embed="rId6" cstate="print"/>
            <a:stretch>
              <a:fillRect/>
            </a:stretch>
          </p:blipFill>
          <p:spPr>
            <a:xfrm>
              <a:off x="799058" y="5277484"/>
              <a:ext cx="134670" cy="165862"/>
            </a:xfrm>
            <a:prstGeom prst="rect">
              <a:avLst/>
            </a:prstGeom>
          </p:spPr>
        </p:pic>
      </p:grpSp>
      <p:grpSp>
        <p:nvGrpSpPr>
          <p:cNvPr id="11" name="object 11"/>
          <p:cNvGrpSpPr/>
          <p:nvPr/>
        </p:nvGrpSpPr>
        <p:grpSpPr>
          <a:xfrm>
            <a:off x="777182" y="5643308"/>
            <a:ext cx="172085" cy="180975"/>
            <a:chOff x="777182" y="5643308"/>
            <a:chExt cx="172085" cy="180975"/>
          </a:xfrm>
        </p:grpSpPr>
        <p:pic>
          <p:nvPicPr>
            <p:cNvPr id="12" name="object 12"/>
            <p:cNvPicPr/>
            <p:nvPr/>
          </p:nvPicPr>
          <p:blipFill>
            <a:blip r:embed="rId7" cstate="print"/>
            <a:stretch>
              <a:fillRect/>
            </a:stretch>
          </p:blipFill>
          <p:spPr>
            <a:xfrm>
              <a:off x="777182" y="5643317"/>
              <a:ext cx="171564" cy="180702"/>
            </a:xfrm>
            <a:prstGeom prst="rect">
              <a:avLst/>
            </a:prstGeom>
          </p:spPr>
        </p:pic>
        <p:pic>
          <p:nvPicPr>
            <p:cNvPr id="13" name="object 13"/>
            <p:cNvPicPr/>
            <p:nvPr/>
          </p:nvPicPr>
          <p:blipFill>
            <a:blip r:embed="rId8" cstate="print"/>
            <a:stretch>
              <a:fillRect/>
            </a:stretch>
          </p:blipFill>
          <p:spPr>
            <a:xfrm>
              <a:off x="791857" y="5643308"/>
              <a:ext cx="151930" cy="163537"/>
            </a:xfrm>
            <a:prstGeom prst="rect">
              <a:avLst/>
            </a:prstGeom>
          </p:spPr>
        </p:pic>
      </p:grpSp>
      <p:grpSp>
        <p:nvGrpSpPr>
          <p:cNvPr id="14" name="object 14"/>
          <p:cNvGrpSpPr/>
          <p:nvPr/>
        </p:nvGrpSpPr>
        <p:grpSpPr>
          <a:xfrm>
            <a:off x="768042" y="5950572"/>
            <a:ext cx="189865" cy="247015"/>
            <a:chOff x="768042" y="5950572"/>
            <a:chExt cx="189865" cy="247015"/>
          </a:xfrm>
        </p:grpSpPr>
        <p:pic>
          <p:nvPicPr>
            <p:cNvPr id="15" name="object 15"/>
            <p:cNvPicPr/>
            <p:nvPr/>
          </p:nvPicPr>
          <p:blipFill>
            <a:blip r:embed="rId9" cstate="print"/>
            <a:stretch>
              <a:fillRect/>
            </a:stretch>
          </p:blipFill>
          <p:spPr>
            <a:xfrm>
              <a:off x="768042" y="5951206"/>
              <a:ext cx="189791" cy="246127"/>
            </a:xfrm>
            <a:prstGeom prst="rect">
              <a:avLst/>
            </a:prstGeom>
          </p:spPr>
        </p:pic>
        <p:pic>
          <p:nvPicPr>
            <p:cNvPr id="16" name="object 16"/>
            <p:cNvPicPr/>
            <p:nvPr/>
          </p:nvPicPr>
          <p:blipFill>
            <a:blip r:embed="rId10" cstate="print"/>
            <a:stretch>
              <a:fillRect/>
            </a:stretch>
          </p:blipFill>
          <p:spPr>
            <a:xfrm>
              <a:off x="782294" y="5950572"/>
              <a:ext cx="169202" cy="224269"/>
            </a:xfrm>
            <a:prstGeom prst="rect">
              <a:avLst/>
            </a:prstGeom>
          </p:spPr>
        </p:pic>
      </p:grpSp>
      <p:sp>
        <p:nvSpPr>
          <p:cNvPr id="17" name="object 17"/>
          <p:cNvSpPr txBox="1">
            <a:spLocks noGrp="1"/>
          </p:cNvSpPr>
          <p:nvPr>
            <p:ph type="sldNum" sz="quarter" idx="7"/>
          </p:nvPr>
        </p:nvSpPr>
        <p:spPr>
          <a:prstGeom prst="rect">
            <a:avLst/>
          </a:prstGeom>
        </p:spPr>
        <p:txBody>
          <a:bodyPr vert="horz" wrap="square" lIns="0" tIns="0" rIns="0" bIns="0" rtlCol="0">
            <a:spAutoFit/>
          </a:bodyPr>
          <a:lstStyle/>
          <a:p>
            <a:pPr marL="38100">
              <a:lnSpc>
                <a:spcPts val="1250"/>
              </a:lnSpc>
            </a:pPr>
            <a:fld id="{81D60167-4931-47E6-BA6A-407CBD079E47}" type="slidenum">
              <a:rPr dirty="0"/>
              <a:t>51</a:t>
            </a:fld>
            <a:endParaRPr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09138" y="3832097"/>
            <a:ext cx="2981325" cy="756920"/>
          </a:xfrm>
          <a:prstGeom prst="rect">
            <a:avLst/>
          </a:prstGeom>
        </p:spPr>
        <p:txBody>
          <a:bodyPr vert="horz" wrap="square" lIns="0" tIns="12700" rIns="0" bIns="0" rtlCol="0">
            <a:spAutoFit/>
          </a:bodyPr>
          <a:lstStyle/>
          <a:p>
            <a:pPr marL="12700">
              <a:lnSpc>
                <a:spcPct val="100000"/>
              </a:lnSpc>
              <a:spcBef>
                <a:spcPts val="100"/>
              </a:spcBef>
            </a:pPr>
            <a:r>
              <a:rPr spc="390" dirty="0"/>
              <a:t>I</a:t>
            </a:r>
            <a:r>
              <a:rPr spc="-150" dirty="0"/>
              <a:t> </a:t>
            </a:r>
            <a:r>
              <a:rPr spc="130" dirty="0"/>
              <a:t>thank</a:t>
            </a:r>
            <a:r>
              <a:rPr spc="-175" dirty="0"/>
              <a:t> </a:t>
            </a:r>
            <a:r>
              <a:rPr spc="-155" dirty="0"/>
              <a:t>you.</a:t>
            </a:r>
          </a:p>
        </p:txBody>
      </p:sp>
      <p:sp>
        <p:nvSpPr>
          <p:cNvPr id="3" name="object 3"/>
          <p:cNvSpPr txBox="1">
            <a:spLocks noGrp="1"/>
          </p:cNvSpPr>
          <p:nvPr>
            <p:ph type="sldNum" sz="quarter" idx="7"/>
          </p:nvPr>
        </p:nvSpPr>
        <p:spPr>
          <a:prstGeom prst="rect">
            <a:avLst/>
          </a:prstGeom>
        </p:spPr>
        <p:txBody>
          <a:bodyPr vert="horz" wrap="square" lIns="0" tIns="0" rIns="0" bIns="0" rtlCol="0">
            <a:spAutoFit/>
          </a:bodyPr>
          <a:lstStyle/>
          <a:p>
            <a:pPr marL="38100">
              <a:lnSpc>
                <a:spcPts val="1250"/>
              </a:lnSpc>
            </a:pPr>
            <a:fld id="{81D60167-4931-47E6-BA6A-407CBD079E47}" type="slidenum">
              <a:rPr dirty="0"/>
              <a:t>52</a:t>
            </a:fld>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81888" y="847089"/>
            <a:ext cx="7500620" cy="928369"/>
          </a:xfrm>
          <a:prstGeom prst="rect">
            <a:avLst/>
          </a:prstGeom>
        </p:spPr>
        <p:txBody>
          <a:bodyPr vert="horz" wrap="square" lIns="0" tIns="13335" rIns="0" bIns="0" rtlCol="0">
            <a:spAutoFit/>
          </a:bodyPr>
          <a:lstStyle/>
          <a:p>
            <a:pPr marR="86360" algn="ctr">
              <a:lnSpc>
                <a:spcPts val="3550"/>
              </a:lnSpc>
              <a:spcBef>
                <a:spcPts val="105"/>
              </a:spcBef>
            </a:pPr>
            <a:r>
              <a:rPr sz="3200" b="1" spc="-25" dirty="0">
                <a:solidFill>
                  <a:srgbClr val="252525"/>
                </a:solidFill>
              </a:rPr>
              <a:t>Framework</a:t>
            </a:r>
            <a:r>
              <a:rPr sz="3200" b="1" spc="-155" dirty="0">
                <a:solidFill>
                  <a:srgbClr val="252525"/>
                </a:solidFill>
              </a:rPr>
              <a:t> </a:t>
            </a:r>
            <a:r>
              <a:rPr sz="3200" b="1" spc="5" dirty="0">
                <a:solidFill>
                  <a:srgbClr val="252525"/>
                </a:solidFill>
              </a:rPr>
              <a:t>for</a:t>
            </a:r>
            <a:r>
              <a:rPr sz="3200" b="1" spc="-125" dirty="0">
                <a:solidFill>
                  <a:srgbClr val="252525"/>
                </a:solidFill>
              </a:rPr>
              <a:t> </a:t>
            </a:r>
            <a:r>
              <a:rPr sz="3200" b="1" dirty="0">
                <a:solidFill>
                  <a:srgbClr val="252525"/>
                </a:solidFill>
              </a:rPr>
              <a:t>Project</a:t>
            </a:r>
            <a:r>
              <a:rPr sz="3200" b="1" spc="-155" dirty="0">
                <a:solidFill>
                  <a:srgbClr val="252525"/>
                </a:solidFill>
              </a:rPr>
              <a:t> </a:t>
            </a:r>
            <a:r>
              <a:rPr sz="3200" b="1" spc="5" dirty="0">
                <a:solidFill>
                  <a:srgbClr val="252525"/>
                </a:solidFill>
              </a:rPr>
              <a:t>Integration</a:t>
            </a:r>
            <a:endParaRPr sz="3200" b="1" dirty="0"/>
          </a:p>
          <a:p>
            <a:pPr algn="ctr">
              <a:lnSpc>
                <a:spcPts val="3550"/>
              </a:lnSpc>
              <a:tabLst>
                <a:tab pos="2666365" algn="l"/>
                <a:tab pos="7474584" algn="l"/>
              </a:tabLst>
            </a:pPr>
            <a:r>
              <a:rPr sz="3200" b="1" u="sng" spc="-15" dirty="0">
                <a:solidFill>
                  <a:srgbClr val="252525"/>
                </a:solidFill>
                <a:uFill>
                  <a:solidFill>
                    <a:srgbClr val="7E7E7E"/>
                  </a:solidFill>
                </a:uFill>
              </a:rPr>
              <a:t> 	</a:t>
            </a:r>
            <a:r>
              <a:rPr sz="3200" b="1" u="sng" spc="-60" dirty="0">
                <a:solidFill>
                  <a:srgbClr val="252525"/>
                </a:solidFill>
                <a:uFill>
                  <a:solidFill>
                    <a:srgbClr val="7E7E7E"/>
                  </a:solidFill>
                </a:uFill>
              </a:rPr>
              <a:t>Management</a:t>
            </a:r>
            <a:r>
              <a:rPr sz="3200" u="sng" spc="-60" dirty="0">
                <a:solidFill>
                  <a:srgbClr val="252525"/>
                </a:solidFill>
                <a:uFill>
                  <a:solidFill>
                    <a:srgbClr val="7E7E7E"/>
                  </a:solidFill>
                </a:uFill>
              </a:rPr>
              <a:t>	</a:t>
            </a:r>
            <a:endParaRPr sz="3200" dirty="0"/>
          </a:p>
        </p:txBody>
      </p:sp>
      <p:pic>
        <p:nvPicPr>
          <p:cNvPr id="3" name="object 3"/>
          <p:cNvPicPr/>
          <p:nvPr/>
        </p:nvPicPr>
        <p:blipFill>
          <a:blip r:embed="rId2" cstate="print"/>
          <a:stretch>
            <a:fillRect/>
          </a:stretch>
        </p:blipFill>
        <p:spPr>
          <a:xfrm>
            <a:off x="1327403" y="1816607"/>
            <a:ext cx="6604799" cy="3945636"/>
          </a:xfrm>
          <a:prstGeom prst="rect">
            <a:avLst/>
          </a:prstGeom>
        </p:spPr>
      </p:pic>
      <p:sp>
        <p:nvSpPr>
          <p:cNvPr id="4" name="object 4"/>
          <p:cNvSpPr txBox="1"/>
          <p:nvPr/>
        </p:nvSpPr>
        <p:spPr>
          <a:xfrm>
            <a:off x="767892" y="5786424"/>
            <a:ext cx="7583170" cy="391160"/>
          </a:xfrm>
          <a:prstGeom prst="rect">
            <a:avLst/>
          </a:prstGeom>
        </p:spPr>
        <p:txBody>
          <a:bodyPr vert="horz" wrap="square" lIns="0" tIns="12700" rIns="0" bIns="0" rtlCol="0">
            <a:spAutoFit/>
          </a:bodyPr>
          <a:lstStyle/>
          <a:p>
            <a:pPr marL="12700">
              <a:lnSpc>
                <a:spcPct val="100000"/>
              </a:lnSpc>
              <a:spcBef>
                <a:spcPts val="100"/>
              </a:spcBef>
            </a:pPr>
            <a:r>
              <a:rPr sz="2400" spc="-5" dirty="0">
                <a:latin typeface="Times New Roman"/>
                <a:cs typeface="Times New Roman"/>
              </a:rPr>
              <a:t>Focus</a:t>
            </a:r>
            <a:r>
              <a:rPr sz="2400" spc="-10" dirty="0">
                <a:latin typeface="Times New Roman"/>
                <a:cs typeface="Times New Roman"/>
              </a:rPr>
              <a:t> </a:t>
            </a:r>
            <a:r>
              <a:rPr sz="2400" dirty="0">
                <a:latin typeface="Times New Roman"/>
                <a:cs typeface="Times New Roman"/>
              </a:rPr>
              <a:t>on</a:t>
            </a:r>
            <a:r>
              <a:rPr sz="2400" spc="-5" dirty="0">
                <a:latin typeface="Times New Roman"/>
                <a:cs typeface="Times New Roman"/>
              </a:rPr>
              <a:t> </a:t>
            </a:r>
            <a:r>
              <a:rPr sz="2400" dirty="0">
                <a:latin typeface="Times New Roman"/>
                <a:cs typeface="Times New Roman"/>
              </a:rPr>
              <a:t>pulling</a:t>
            </a:r>
            <a:r>
              <a:rPr sz="2400" spc="-30" dirty="0">
                <a:latin typeface="Times New Roman"/>
                <a:cs typeface="Times New Roman"/>
              </a:rPr>
              <a:t> </a:t>
            </a:r>
            <a:r>
              <a:rPr sz="2400" dirty="0">
                <a:latin typeface="Times New Roman"/>
                <a:cs typeface="Times New Roman"/>
              </a:rPr>
              <a:t>everything</a:t>
            </a:r>
            <a:r>
              <a:rPr sz="2400" spc="-45" dirty="0">
                <a:latin typeface="Times New Roman"/>
                <a:cs typeface="Times New Roman"/>
              </a:rPr>
              <a:t> </a:t>
            </a:r>
            <a:r>
              <a:rPr sz="2400" dirty="0">
                <a:latin typeface="Times New Roman"/>
                <a:cs typeface="Times New Roman"/>
              </a:rPr>
              <a:t>together</a:t>
            </a:r>
            <a:r>
              <a:rPr sz="2400" spc="-40" dirty="0">
                <a:latin typeface="Times New Roman"/>
                <a:cs typeface="Times New Roman"/>
              </a:rPr>
              <a:t> </a:t>
            </a:r>
            <a:r>
              <a:rPr sz="2400" dirty="0">
                <a:latin typeface="Times New Roman"/>
                <a:cs typeface="Times New Roman"/>
              </a:rPr>
              <a:t>to</a:t>
            </a:r>
            <a:r>
              <a:rPr sz="2400" spc="-15" dirty="0">
                <a:latin typeface="Times New Roman"/>
                <a:cs typeface="Times New Roman"/>
              </a:rPr>
              <a:t> </a:t>
            </a:r>
            <a:r>
              <a:rPr sz="2400" dirty="0">
                <a:latin typeface="Times New Roman"/>
                <a:cs typeface="Times New Roman"/>
              </a:rPr>
              <a:t>reach</a:t>
            </a:r>
            <a:r>
              <a:rPr sz="2400" spc="-15" dirty="0">
                <a:latin typeface="Times New Roman"/>
                <a:cs typeface="Times New Roman"/>
              </a:rPr>
              <a:t> </a:t>
            </a:r>
            <a:r>
              <a:rPr sz="2400" dirty="0">
                <a:latin typeface="Times New Roman"/>
                <a:cs typeface="Times New Roman"/>
              </a:rPr>
              <a:t>project</a:t>
            </a:r>
            <a:r>
              <a:rPr sz="2400" spc="-35" dirty="0">
                <a:latin typeface="Times New Roman"/>
                <a:cs typeface="Times New Roman"/>
              </a:rPr>
              <a:t> </a:t>
            </a:r>
            <a:r>
              <a:rPr sz="2400" dirty="0">
                <a:latin typeface="Times New Roman"/>
                <a:cs typeface="Times New Roman"/>
              </a:rPr>
              <a:t>success!</a:t>
            </a:r>
            <a:endParaRPr sz="2400">
              <a:latin typeface="Times New Roman"/>
              <a:cs typeface="Times New Roman"/>
            </a:endParaRPr>
          </a:p>
        </p:txBody>
      </p:sp>
      <p:sp>
        <p:nvSpPr>
          <p:cNvPr id="5" name="object 5"/>
          <p:cNvSpPr txBox="1"/>
          <p:nvPr/>
        </p:nvSpPr>
        <p:spPr>
          <a:xfrm>
            <a:off x="8082026" y="6570890"/>
            <a:ext cx="274955" cy="245110"/>
          </a:xfrm>
          <a:prstGeom prst="rect">
            <a:avLst/>
          </a:prstGeom>
        </p:spPr>
        <p:txBody>
          <a:bodyPr vert="horz" wrap="square" lIns="0" tIns="15875" rIns="0" bIns="0" rtlCol="0">
            <a:spAutoFit/>
          </a:bodyPr>
          <a:lstStyle/>
          <a:p>
            <a:pPr marL="51435">
              <a:lnSpc>
                <a:spcPct val="100000"/>
              </a:lnSpc>
              <a:spcBef>
                <a:spcPts val="125"/>
              </a:spcBef>
            </a:pPr>
            <a:fld id="{81D60167-4931-47E6-BA6A-407CBD079E47}" type="slidenum">
              <a:rPr sz="1400" dirty="0">
                <a:latin typeface="Arial MT"/>
                <a:cs typeface="Arial MT"/>
              </a:rPr>
              <a:t>6</a:t>
            </a:fld>
            <a:endParaRPr sz="1400">
              <a:latin typeface="Arial MT"/>
              <a:cs typeface="Arial M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94588" y="1737360"/>
            <a:ext cx="7475220" cy="0"/>
          </a:xfrm>
          <a:custGeom>
            <a:avLst/>
            <a:gdLst/>
            <a:ahLst/>
            <a:cxnLst/>
            <a:rect l="l" t="t" r="r" b="b"/>
            <a:pathLst>
              <a:path w="7475220">
                <a:moveTo>
                  <a:pt x="0" y="0"/>
                </a:moveTo>
                <a:lnTo>
                  <a:pt x="7475219" y="0"/>
                </a:lnTo>
              </a:path>
            </a:pathLst>
          </a:custGeom>
          <a:ln w="6096">
            <a:solidFill>
              <a:srgbClr val="7E7E7E"/>
            </a:solidFill>
          </a:ln>
        </p:spPr>
        <p:txBody>
          <a:bodyPr wrap="square" lIns="0" tIns="0" rIns="0" bIns="0" rtlCol="0"/>
          <a:lstStyle/>
          <a:p>
            <a:endParaRPr/>
          </a:p>
        </p:txBody>
      </p:sp>
      <p:sp>
        <p:nvSpPr>
          <p:cNvPr id="3" name="object 3"/>
          <p:cNvSpPr txBox="1">
            <a:spLocks noGrp="1"/>
          </p:cNvSpPr>
          <p:nvPr>
            <p:ph type="title"/>
          </p:nvPr>
        </p:nvSpPr>
        <p:spPr>
          <a:xfrm>
            <a:off x="901700" y="919937"/>
            <a:ext cx="6354445" cy="757555"/>
          </a:xfrm>
          <a:prstGeom prst="rect">
            <a:avLst/>
          </a:prstGeom>
        </p:spPr>
        <p:txBody>
          <a:bodyPr vert="horz" wrap="square" lIns="0" tIns="12700" rIns="0" bIns="0" rtlCol="0">
            <a:spAutoFit/>
          </a:bodyPr>
          <a:lstStyle/>
          <a:p>
            <a:pPr marL="12700">
              <a:lnSpc>
                <a:spcPct val="100000"/>
              </a:lnSpc>
              <a:spcBef>
                <a:spcPts val="100"/>
              </a:spcBef>
            </a:pPr>
            <a:r>
              <a:rPr spc="20" dirty="0"/>
              <a:t>Project</a:t>
            </a:r>
            <a:r>
              <a:rPr spc="-170" dirty="0"/>
              <a:t> </a:t>
            </a:r>
            <a:r>
              <a:rPr spc="190" dirty="0"/>
              <a:t>Plan</a:t>
            </a:r>
            <a:r>
              <a:rPr spc="-150" dirty="0"/>
              <a:t> </a:t>
            </a:r>
            <a:r>
              <a:rPr spc="-114" dirty="0"/>
              <a:t>Development</a:t>
            </a:r>
          </a:p>
        </p:txBody>
      </p:sp>
      <p:sp>
        <p:nvSpPr>
          <p:cNvPr id="5" name="object 5"/>
          <p:cNvSpPr txBox="1"/>
          <p:nvPr/>
        </p:nvSpPr>
        <p:spPr>
          <a:xfrm>
            <a:off x="8082026" y="6570890"/>
            <a:ext cx="274955" cy="245110"/>
          </a:xfrm>
          <a:prstGeom prst="rect">
            <a:avLst/>
          </a:prstGeom>
        </p:spPr>
        <p:txBody>
          <a:bodyPr vert="horz" wrap="square" lIns="0" tIns="15875" rIns="0" bIns="0" rtlCol="0">
            <a:spAutoFit/>
          </a:bodyPr>
          <a:lstStyle/>
          <a:p>
            <a:pPr marL="51435">
              <a:lnSpc>
                <a:spcPct val="100000"/>
              </a:lnSpc>
              <a:spcBef>
                <a:spcPts val="125"/>
              </a:spcBef>
            </a:pPr>
            <a:fld id="{81D60167-4931-47E6-BA6A-407CBD079E47}" type="slidenum">
              <a:rPr sz="1400" dirty="0">
                <a:latin typeface="Arial MT"/>
                <a:cs typeface="Arial MT"/>
              </a:rPr>
              <a:t>7</a:t>
            </a:fld>
            <a:endParaRPr sz="1400">
              <a:latin typeface="Arial MT"/>
              <a:cs typeface="Arial MT"/>
            </a:endParaRPr>
          </a:p>
        </p:txBody>
      </p:sp>
      <p:sp>
        <p:nvSpPr>
          <p:cNvPr id="4" name="object 4"/>
          <p:cNvSpPr txBox="1"/>
          <p:nvPr/>
        </p:nvSpPr>
        <p:spPr>
          <a:xfrm>
            <a:off x="673100" y="1712029"/>
            <a:ext cx="7671434" cy="4287520"/>
          </a:xfrm>
          <a:prstGeom prst="rect">
            <a:avLst/>
          </a:prstGeom>
        </p:spPr>
        <p:txBody>
          <a:bodyPr vert="horz" wrap="square" lIns="0" tIns="12065" rIns="0" bIns="0" rtlCol="0">
            <a:spAutoFit/>
          </a:bodyPr>
          <a:lstStyle/>
          <a:p>
            <a:pPr marL="287020" marR="416559" indent="-274955">
              <a:lnSpc>
                <a:spcPct val="140000"/>
              </a:lnSpc>
              <a:spcBef>
                <a:spcPts val="95"/>
              </a:spcBef>
              <a:buClr>
                <a:srgbClr val="0E6EC5"/>
              </a:buClr>
              <a:buFont typeface="Arial MT"/>
              <a:buChar char="•"/>
              <a:tabLst>
                <a:tab pos="287020" algn="l"/>
                <a:tab pos="287655" algn="l"/>
              </a:tabLst>
            </a:pPr>
            <a:r>
              <a:rPr sz="2700" spc="-5" dirty="0">
                <a:solidFill>
                  <a:srgbClr val="252525"/>
                </a:solidFill>
                <a:latin typeface="Times New Roman"/>
                <a:cs typeface="Times New Roman"/>
              </a:rPr>
              <a:t>A</a:t>
            </a:r>
            <a:r>
              <a:rPr sz="2700" spc="-155" dirty="0">
                <a:solidFill>
                  <a:srgbClr val="252525"/>
                </a:solidFill>
                <a:latin typeface="Times New Roman"/>
                <a:cs typeface="Times New Roman"/>
              </a:rPr>
              <a:t> </a:t>
            </a:r>
            <a:r>
              <a:rPr sz="2700" dirty="0">
                <a:solidFill>
                  <a:srgbClr val="252525"/>
                </a:solidFill>
                <a:latin typeface="Times New Roman"/>
                <a:cs typeface="Times New Roman"/>
              </a:rPr>
              <a:t>project</a:t>
            </a:r>
            <a:r>
              <a:rPr sz="2700" spc="-15" dirty="0">
                <a:solidFill>
                  <a:srgbClr val="252525"/>
                </a:solidFill>
                <a:latin typeface="Times New Roman"/>
                <a:cs typeface="Times New Roman"/>
              </a:rPr>
              <a:t> </a:t>
            </a:r>
            <a:r>
              <a:rPr sz="2700" dirty="0">
                <a:solidFill>
                  <a:srgbClr val="252525"/>
                </a:solidFill>
                <a:latin typeface="Times New Roman"/>
                <a:cs typeface="Times New Roman"/>
              </a:rPr>
              <a:t>plan</a:t>
            </a:r>
            <a:r>
              <a:rPr sz="2700" spc="-25" dirty="0">
                <a:solidFill>
                  <a:srgbClr val="252525"/>
                </a:solidFill>
                <a:latin typeface="Times New Roman"/>
                <a:cs typeface="Times New Roman"/>
              </a:rPr>
              <a:t> </a:t>
            </a:r>
            <a:r>
              <a:rPr sz="2700" spc="-5" dirty="0">
                <a:solidFill>
                  <a:srgbClr val="252525"/>
                </a:solidFill>
                <a:latin typeface="Times New Roman"/>
                <a:cs typeface="Times New Roman"/>
              </a:rPr>
              <a:t>is</a:t>
            </a:r>
            <a:r>
              <a:rPr sz="2700" dirty="0">
                <a:solidFill>
                  <a:srgbClr val="252525"/>
                </a:solidFill>
                <a:latin typeface="Times New Roman"/>
                <a:cs typeface="Times New Roman"/>
              </a:rPr>
              <a:t> a</a:t>
            </a:r>
            <a:r>
              <a:rPr sz="2700" spc="-5" dirty="0">
                <a:solidFill>
                  <a:srgbClr val="252525"/>
                </a:solidFill>
                <a:latin typeface="Times New Roman"/>
                <a:cs typeface="Times New Roman"/>
              </a:rPr>
              <a:t> </a:t>
            </a:r>
            <a:r>
              <a:rPr sz="2700" dirty="0">
                <a:solidFill>
                  <a:srgbClr val="252525"/>
                </a:solidFill>
                <a:latin typeface="Times New Roman"/>
                <a:cs typeface="Times New Roman"/>
              </a:rPr>
              <a:t>document</a:t>
            </a:r>
            <a:r>
              <a:rPr sz="2700" spc="-15" dirty="0">
                <a:solidFill>
                  <a:srgbClr val="252525"/>
                </a:solidFill>
                <a:latin typeface="Times New Roman"/>
                <a:cs typeface="Times New Roman"/>
              </a:rPr>
              <a:t> </a:t>
            </a:r>
            <a:r>
              <a:rPr sz="2700" dirty="0">
                <a:solidFill>
                  <a:srgbClr val="252525"/>
                </a:solidFill>
                <a:latin typeface="Times New Roman"/>
                <a:cs typeface="Times New Roman"/>
              </a:rPr>
              <a:t>used</a:t>
            </a:r>
            <a:r>
              <a:rPr sz="2700" spc="-25" dirty="0">
                <a:solidFill>
                  <a:srgbClr val="252525"/>
                </a:solidFill>
                <a:latin typeface="Times New Roman"/>
                <a:cs typeface="Times New Roman"/>
              </a:rPr>
              <a:t> </a:t>
            </a:r>
            <a:r>
              <a:rPr sz="2700" dirty="0">
                <a:solidFill>
                  <a:srgbClr val="252525"/>
                </a:solidFill>
                <a:latin typeface="Times New Roman"/>
                <a:cs typeface="Times New Roman"/>
              </a:rPr>
              <a:t>to coordinate</a:t>
            </a:r>
            <a:r>
              <a:rPr sz="2700" spc="-45" dirty="0">
                <a:solidFill>
                  <a:srgbClr val="252525"/>
                </a:solidFill>
                <a:latin typeface="Times New Roman"/>
                <a:cs typeface="Times New Roman"/>
              </a:rPr>
              <a:t> </a:t>
            </a:r>
            <a:r>
              <a:rPr sz="2700" dirty="0">
                <a:solidFill>
                  <a:srgbClr val="252525"/>
                </a:solidFill>
                <a:latin typeface="Times New Roman"/>
                <a:cs typeface="Times New Roman"/>
              </a:rPr>
              <a:t>all </a:t>
            </a:r>
            <a:r>
              <a:rPr sz="2700" spc="-660" dirty="0">
                <a:solidFill>
                  <a:srgbClr val="252525"/>
                </a:solidFill>
                <a:latin typeface="Times New Roman"/>
                <a:cs typeface="Times New Roman"/>
              </a:rPr>
              <a:t> </a:t>
            </a:r>
            <a:r>
              <a:rPr sz="2700" dirty="0">
                <a:solidFill>
                  <a:srgbClr val="252525"/>
                </a:solidFill>
                <a:latin typeface="Times New Roman"/>
                <a:cs typeface="Times New Roman"/>
              </a:rPr>
              <a:t>project</a:t>
            </a:r>
            <a:r>
              <a:rPr sz="2700" spc="-25" dirty="0">
                <a:solidFill>
                  <a:srgbClr val="252525"/>
                </a:solidFill>
                <a:latin typeface="Times New Roman"/>
                <a:cs typeface="Times New Roman"/>
              </a:rPr>
              <a:t> </a:t>
            </a:r>
            <a:r>
              <a:rPr sz="2700" dirty="0">
                <a:solidFill>
                  <a:srgbClr val="252525"/>
                </a:solidFill>
                <a:latin typeface="Times New Roman"/>
                <a:cs typeface="Times New Roman"/>
              </a:rPr>
              <a:t>planning</a:t>
            </a:r>
            <a:r>
              <a:rPr sz="2700" spc="-35" dirty="0">
                <a:solidFill>
                  <a:srgbClr val="252525"/>
                </a:solidFill>
                <a:latin typeface="Times New Roman"/>
                <a:cs typeface="Times New Roman"/>
              </a:rPr>
              <a:t> </a:t>
            </a:r>
            <a:r>
              <a:rPr sz="2700" dirty="0">
                <a:solidFill>
                  <a:srgbClr val="252525"/>
                </a:solidFill>
                <a:latin typeface="Times New Roman"/>
                <a:cs typeface="Times New Roman"/>
              </a:rPr>
              <a:t>documents</a:t>
            </a:r>
            <a:r>
              <a:rPr lang="en-US" sz="2700" dirty="0">
                <a:solidFill>
                  <a:srgbClr val="252525"/>
                </a:solidFill>
                <a:latin typeface="Times New Roman"/>
                <a:cs typeface="Times New Roman"/>
              </a:rPr>
              <a:t>.</a:t>
            </a:r>
            <a:endParaRPr sz="2700" dirty="0">
              <a:latin typeface="Times New Roman"/>
              <a:cs typeface="Times New Roman"/>
            </a:endParaRPr>
          </a:p>
          <a:p>
            <a:pPr marL="287020" indent="-274955">
              <a:lnSpc>
                <a:spcPct val="100000"/>
              </a:lnSpc>
              <a:spcBef>
                <a:spcPts val="1900"/>
              </a:spcBef>
              <a:buClr>
                <a:srgbClr val="0E6EC5"/>
              </a:buClr>
              <a:buFont typeface="Arial MT"/>
              <a:buChar char="•"/>
              <a:tabLst>
                <a:tab pos="287020" algn="l"/>
                <a:tab pos="287655" algn="l"/>
              </a:tabLst>
            </a:pPr>
            <a:r>
              <a:rPr sz="2700" spc="-5" dirty="0">
                <a:solidFill>
                  <a:srgbClr val="252525"/>
                </a:solidFill>
                <a:latin typeface="Times New Roman"/>
                <a:cs typeface="Times New Roman"/>
              </a:rPr>
              <a:t>Its</a:t>
            </a:r>
            <a:r>
              <a:rPr sz="2700" spc="-15" dirty="0">
                <a:solidFill>
                  <a:srgbClr val="252525"/>
                </a:solidFill>
                <a:latin typeface="Times New Roman"/>
                <a:cs typeface="Times New Roman"/>
              </a:rPr>
              <a:t> </a:t>
            </a:r>
            <a:r>
              <a:rPr sz="2700" spc="-5" dirty="0">
                <a:solidFill>
                  <a:srgbClr val="252525"/>
                </a:solidFill>
                <a:latin typeface="Times New Roman"/>
                <a:cs typeface="Times New Roman"/>
              </a:rPr>
              <a:t>main</a:t>
            </a:r>
            <a:r>
              <a:rPr sz="2700" spc="10" dirty="0">
                <a:solidFill>
                  <a:srgbClr val="252525"/>
                </a:solidFill>
                <a:latin typeface="Times New Roman"/>
                <a:cs typeface="Times New Roman"/>
              </a:rPr>
              <a:t> </a:t>
            </a:r>
            <a:r>
              <a:rPr sz="2700" dirty="0">
                <a:solidFill>
                  <a:srgbClr val="252525"/>
                </a:solidFill>
                <a:latin typeface="Times New Roman"/>
                <a:cs typeface="Times New Roman"/>
              </a:rPr>
              <a:t>purpose</a:t>
            </a:r>
            <a:r>
              <a:rPr sz="2700" spc="-20" dirty="0">
                <a:solidFill>
                  <a:srgbClr val="252525"/>
                </a:solidFill>
                <a:latin typeface="Times New Roman"/>
                <a:cs typeface="Times New Roman"/>
              </a:rPr>
              <a:t> </a:t>
            </a:r>
            <a:r>
              <a:rPr sz="2700" spc="-5" dirty="0">
                <a:solidFill>
                  <a:srgbClr val="252525"/>
                </a:solidFill>
                <a:latin typeface="Times New Roman"/>
                <a:cs typeface="Times New Roman"/>
              </a:rPr>
              <a:t>is</a:t>
            </a:r>
            <a:r>
              <a:rPr sz="2700" dirty="0">
                <a:solidFill>
                  <a:srgbClr val="252525"/>
                </a:solidFill>
                <a:latin typeface="Times New Roman"/>
                <a:cs typeface="Times New Roman"/>
              </a:rPr>
              <a:t> to</a:t>
            </a:r>
            <a:r>
              <a:rPr sz="2700" spc="10" dirty="0">
                <a:solidFill>
                  <a:srgbClr val="252525"/>
                </a:solidFill>
                <a:latin typeface="Times New Roman"/>
                <a:cs typeface="Times New Roman"/>
              </a:rPr>
              <a:t> </a:t>
            </a:r>
            <a:r>
              <a:rPr sz="2700" i="1" dirty="0">
                <a:solidFill>
                  <a:srgbClr val="252525"/>
                </a:solidFill>
                <a:latin typeface="Times New Roman"/>
                <a:cs typeface="Times New Roman"/>
              </a:rPr>
              <a:t>guide</a:t>
            </a:r>
            <a:r>
              <a:rPr sz="2700" i="1" spc="-30" dirty="0">
                <a:solidFill>
                  <a:srgbClr val="252525"/>
                </a:solidFill>
                <a:latin typeface="Times New Roman"/>
                <a:cs typeface="Times New Roman"/>
              </a:rPr>
              <a:t> </a:t>
            </a:r>
            <a:r>
              <a:rPr sz="2700" i="1" spc="-15" dirty="0">
                <a:solidFill>
                  <a:srgbClr val="252525"/>
                </a:solidFill>
                <a:latin typeface="Times New Roman"/>
                <a:cs typeface="Times New Roman"/>
              </a:rPr>
              <a:t>project</a:t>
            </a:r>
            <a:r>
              <a:rPr sz="2700" i="1" spc="-35" dirty="0">
                <a:solidFill>
                  <a:srgbClr val="252525"/>
                </a:solidFill>
                <a:latin typeface="Times New Roman"/>
                <a:cs typeface="Times New Roman"/>
              </a:rPr>
              <a:t> </a:t>
            </a:r>
            <a:r>
              <a:rPr sz="2700" i="1" dirty="0">
                <a:solidFill>
                  <a:srgbClr val="252525"/>
                </a:solidFill>
                <a:latin typeface="Times New Roman"/>
                <a:cs typeface="Times New Roman"/>
              </a:rPr>
              <a:t>execution</a:t>
            </a:r>
            <a:r>
              <a:rPr lang="en-US" sz="2700" i="1" dirty="0">
                <a:solidFill>
                  <a:srgbClr val="252525"/>
                </a:solidFill>
                <a:latin typeface="Times New Roman"/>
                <a:cs typeface="Times New Roman"/>
              </a:rPr>
              <a:t>.</a:t>
            </a:r>
            <a:endParaRPr sz="2700" dirty="0">
              <a:latin typeface="Times New Roman"/>
              <a:cs typeface="Times New Roman"/>
            </a:endParaRPr>
          </a:p>
          <a:p>
            <a:pPr marL="287020" marR="5080" indent="-274955">
              <a:lnSpc>
                <a:spcPct val="140100"/>
              </a:lnSpc>
              <a:spcBef>
                <a:spcPts val="595"/>
              </a:spcBef>
              <a:buClr>
                <a:srgbClr val="0E6EC5"/>
              </a:buClr>
              <a:buFont typeface="Arial MT"/>
              <a:buChar char="•"/>
              <a:tabLst>
                <a:tab pos="287020" algn="l"/>
                <a:tab pos="287655" algn="l"/>
              </a:tabLst>
            </a:pPr>
            <a:r>
              <a:rPr sz="2700" dirty="0">
                <a:solidFill>
                  <a:srgbClr val="252525"/>
                </a:solidFill>
                <a:latin typeface="Times New Roman"/>
                <a:cs typeface="Times New Roman"/>
              </a:rPr>
              <a:t>Project</a:t>
            </a:r>
            <a:r>
              <a:rPr sz="2700" spc="-10" dirty="0">
                <a:solidFill>
                  <a:srgbClr val="252525"/>
                </a:solidFill>
                <a:latin typeface="Times New Roman"/>
                <a:cs typeface="Times New Roman"/>
              </a:rPr>
              <a:t> </a:t>
            </a:r>
            <a:r>
              <a:rPr sz="2700" dirty="0">
                <a:solidFill>
                  <a:srgbClr val="252525"/>
                </a:solidFill>
                <a:latin typeface="Times New Roman"/>
                <a:cs typeface="Times New Roman"/>
              </a:rPr>
              <a:t>plans</a:t>
            </a:r>
            <a:r>
              <a:rPr sz="2700" spc="-20" dirty="0">
                <a:solidFill>
                  <a:srgbClr val="252525"/>
                </a:solidFill>
                <a:latin typeface="Times New Roman"/>
                <a:cs typeface="Times New Roman"/>
              </a:rPr>
              <a:t> </a:t>
            </a:r>
            <a:r>
              <a:rPr sz="2700" dirty="0">
                <a:solidFill>
                  <a:srgbClr val="252525"/>
                </a:solidFill>
                <a:latin typeface="Times New Roman"/>
                <a:cs typeface="Times New Roman"/>
              </a:rPr>
              <a:t>assist</a:t>
            </a:r>
            <a:r>
              <a:rPr sz="2700" spc="-25" dirty="0">
                <a:solidFill>
                  <a:srgbClr val="252525"/>
                </a:solidFill>
                <a:latin typeface="Times New Roman"/>
                <a:cs typeface="Times New Roman"/>
              </a:rPr>
              <a:t> </a:t>
            </a:r>
            <a:r>
              <a:rPr sz="2700" dirty="0">
                <a:solidFill>
                  <a:srgbClr val="252525"/>
                </a:solidFill>
                <a:latin typeface="Times New Roman"/>
                <a:cs typeface="Times New Roman"/>
              </a:rPr>
              <a:t>the</a:t>
            </a:r>
            <a:r>
              <a:rPr sz="2700" spc="-20" dirty="0">
                <a:solidFill>
                  <a:srgbClr val="252525"/>
                </a:solidFill>
                <a:latin typeface="Times New Roman"/>
                <a:cs typeface="Times New Roman"/>
              </a:rPr>
              <a:t> </a:t>
            </a:r>
            <a:r>
              <a:rPr sz="2700" dirty="0">
                <a:solidFill>
                  <a:srgbClr val="252525"/>
                </a:solidFill>
                <a:latin typeface="Times New Roman"/>
                <a:cs typeface="Times New Roman"/>
              </a:rPr>
              <a:t>project</a:t>
            </a:r>
            <a:r>
              <a:rPr sz="2700" spc="-15" dirty="0">
                <a:solidFill>
                  <a:srgbClr val="252525"/>
                </a:solidFill>
                <a:latin typeface="Times New Roman"/>
                <a:cs typeface="Times New Roman"/>
              </a:rPr>
              <a:t> </a:t>
            </a:r>
            <a:r>
              <a:rPr sz="2700" spc="-5" dirty="0">
                <a:solidFill>
                  <a:srgbClr val="252525"/>
                </a:solidFill>
                <a:latin typeface="Times New Roman"/>
                <a:cs typeface="Times New Roman"/>
              </a:rPr>
              <a:t>manager</a:t>
            </a:r>
            <a:r>
              <a:rPr sz="2700" spc="5" dirty="0">
                <a:solidFill>
                  <a:srgbClr val="252525"/>
                </a:solidFill>
                <a:latin typeface="Times New Roman"/>
                <a:cs typeface="Times New Roman"/>
              </a:rPr>
              <a:t> </a:t>
            </a:r>
            <a:r>
              <a:rPr sz="2700" dirty="0">
                <a:solidFill>
                  <a:srgbClr val="252525"/>
                </a:solidFill>
                <a:latin typeface="Times New Roman"/>
                <a:cs typeface="Times New Roman"/>
              </a:rPr>
              <a:t>in</a:t>
            </a:r>
            <a:r>
              <a:rPr sz="2700" spc="-10" dirty="0">
                <a:solidFill>
                  <a:srgbClr val="252525"/>
                </a:solidFill>
                <a:latin typeface="Times New Roman"/>
                <a:cs typeface="Times New Roman"/>
              </a:rPr>
              <a:t> </a:t>
            </a:r>
            <a:r>
              <a:rPr sz="2700" dirty="0">
                <a:solidFill>
                  <a:srgbClr val="252525"/>
                </a:solidFill>
                <a:latin typeface="Times New Roman"/>
                <a:cs typeface="Times New Roman"/>
              </a:rPr>
              <a:t>leading</a:t>
            </a:r>
            <a:r>
              <a:rPr sz="2700" spc="-25" dirty="0">
                <a:solidFill>
                  <a:srgbClr val="252525"/>
                </a:solidFill>
                <a:latin typeface="Times New Roman"/>
                <a:cs typeface="Times New Roman"/>
              </a:rPr>
              <a:t> </a:t>
            </a:r>
            <a:r>
              <a:rPr sz="2700" dirty="0">
                <a:solidFill>
                  <a:srgbClr val="252525"/>
                </a:solidFill>
                <a:latin typeface="Times New Roman"/>
                <a:cs typeface="Times New Roman"/>
              </a:rPr>
              <a:t>the </a:t>
            </a:r>
            <a:r>
              <a:rPr sz="2700" spc="-660" dirty="0">
                <a:solidFill>
                  <a:srgbClr val="252525"/>
                </a:solidFill>
                <a:latin typeface="Times New Roman"/>
                <a:cs typeface="Times New Roman"/>
              </a:rPr>
              <a:t> </a:t>
            </a:r>
            <a:r>
              <a:rPr sz="2700" dirty="0">
                <a:solidFill>
                  <a:srgbClr val="252525"/>
                </a:solidFill>
                <a:latin typeface="Times New Roman"/>
                <a:cs typeface="Times New Roman"/>
              </a:rPr>
              <a:t>project</a:t>
            </a:r>
            <a:r>
              <a:rPr sz="2700" spc="-25" dirty="0">
                <a:solidFill>
                  <a:srgbClr val="252525"/>
                </a:solidFill>
                <a:latin typeface="Times New Roman"/>
                <a:cs typeface="Times New Roman"/>
              </a:rPr>
              <a:t> </a:t>
            </a:r>
            <a:r>
              <a:rPr sz="2700" dirty="0">
                <a:solidFill>
                  <a:srgbClr val="252525"/>
                </a:solidFill>
                <a:latin typeface="Times New Roman"/>
                <a:cs typeface="Times New Roman"/>
              </a:rPr>
              <a:t>team and</a:t>
            </a:r>
            <a:r>
              <a:rPr sz="2700" spc="-10" dirty="0">
                <a:solidFill>
                  <a:srgbClr val="252525"/>
                </a:solidFill>
                <a:latin typeface="Times New Roman"/>
                <a:cs typeface="Times New Roman"/>
              </a:rPr>
              <a:t> </a:t>
            </a:r>
            <a:r>
              <a:rPr sz="2700" dirty="0">
                <a:solidFill>
                  <a:srgbClr val="252525"/>
                </a:solidFill>
                <a:latin typeface="Times New Roman"/>
                <a:cs typeface="Times New Roman"/>
              </a:rPr>
              <a:t>assessing</a:t>
            </a:r>
            <a:r>
              <a:rPr sz="2700" spc="-40" dirty="0">
                <a:solidFill>
                  <a:srgbClr val="252525"/>
                </a:solidFill>
                <a:latin typeface="Times New Roman"/>
                <a:cs typeface="Times New Roman"/>
              </a:rPr>
              <a:t> </a:t>
            </a:r>
            <a:r>
              <a:rPr sz="2700" dirty="0">
                <a:solidFill>
                  <a:srgbClr val="252525"/>
                </a:solidFill>
                <a:latin typeface="Times New Roman"/>
                <a:cs typeface="Times New Roman"/>
              </a:rPr>
              <a:t>project</a:t>
            </a:r>
            <a:r>
              <a:rPr sz="2700" spc="-20" dirty="0">
                <a:solidFill>
                  <a:srgbClr val="252525"/>
                </a:solidFill>
                <a:latin typeface="Times New Roman"/>
                <a:cs typeface="Times New Roman"/>
              </a:rPr>
              <a:t> </a:t>
            </a:r>
            <a:r>
              <a:rPr sz="2700" dirty="0">
                <a:solidFill>
                  <a:srgbClr val="252525"/>
                </a:solidFill>
                <a:latin typeface="Times New Roman"/>
                <a:cs typeface="Times New Roman"/>
              </a:rPr>
              <a:t>status</a:t>
            </a:r>
            <a:endParaRPr sz="2700" dirty="0">
              <a:latin typeface="Times New Roman"/>
              <a:cs typeface="Times New Roman"/>
            </a:endParaRPr>
          </a:p>
          <a:p>
            <a:pPr marL="287020" marR="482600" indent="-274955">
              <a:lnSpc>
                <a:spcPct val="140100"/>
              </a:lnSpc>
              <a:spcBef>
                <a:spcPts val="595"/>
              </a:spcBef>
              <a:buClr>
                <a:srgbClr val="0E6EC5"/>
              </a:buClr>
              <a:buFont typeface="Arial MT"/>
              <a:buChar char="•"/>
              <a:tabLst>
                <a:tab pos="287020" algn="l"/>
                <a:tab pos="287655" algn="l"/>
              </a:tabLst>
            </a:pPr>
            <a:r>
              <a:rPr sz="2700" dirty="0">
                <a:solidFill>
                  <a:srgbClr val="252525"/>
                </a:solidFill>
                <a:latin typeface="Times New Roman"/>
                <a:cs typeface="Times New Roman"/>
              </a:rPr>
              <a:t>Project </a:t>
            </a:r>
            <a:r>
              <a:rPr sz="2700" spc="-5" dirty="0">
                <a:solidFill>
                  <a:srgbClr val="252525"/>
                </a:solidFill>
                <a:latin typeface="Times New Roman"/>
                <a:cs typeface="Times New Roman"/>
              </a:rPr>
              <a:t>performance </a:t>
            </a:r>
            <a:r>
              <a:rPr sz="2700" dirty="0">
                <a:solidFill>
                  <a:srgbClr val="252525"/>
                </a:solidFill>
                <a:latin typeface="Times New Roman"/>
                <a:cs typeface="Times New Roman"/>
              </a:rPr>
              <a:t>should be </a:t>
            </a:r>
            <a:r>
              <a:rPr sz="2700" spc="-5" dirty="0">
                <a:solidFill>
                  <a:srgbClr val="252525"/>
                </a:solidFill>
                <a:latin typeface="Times New Roman"/>
                <a:cs typeface="Times New Roman"/>
              </a:rPr>
              <a:t>measured </a:t>
            </a:r>
            <a:r>
              <a:rPr sz="2700" dirty="0">
                <a:solidFill>
                  <a:srgbClr val="252525"/>
                </a:solidFill>
                <a:latin typeface="Times New Roman"/>
                <a:cs typeface="Times New Roman"/>
              </a:rPr>
              <a:t>against a </a:t>
            </a:r>
            <a:r>
              <a:rPr sz="2700" spc="-660" dirty="0">
                <a:solidFill>
                  <a:srgbClr val="252525"/>
                </a:solidFill>
                <a:latin typeface="Times New Roman"/>
                <a:cs typeface="Times New Roman"/>
              </a:rPr>
              <a:t> </a:t>
            </a:r>
            <a:r>
              <a:rPr sz="2700" dirty="0">
                <a:solidFill>
                  <a:srgbClr val="252525"/>
                </a:solidFill>
                <a:latin typeface="Times New Roman"/>
                <a:cs typeface="Times New Roman"/>
              </a:rPr>
              <a:t>baseline</a:t>
            </a:r>
            <a:r>
              <a:rPr sz="2700" spc="-25" dirty="0">
                <a:solidFill>
                  <a:srgbClr val="252525"/>
                </a:solidFill>
                <a:latin typeface="Times New Roman"/>
                <a:cs typeface="Times New Roman"/>
              </a:rPr>
              <a:t> </a:t>
            </a:r>
            <a:r>
              <a:rPr sz="2700" dirty="0">
                <a:solidFill>
                  <a:srgbClr val="252525"/>
                </a:solidFill>
                <a:latin typeface="Times New Roman"/>
                <a:cs typeface="Times New Roman"/>
              </a:rPr>
              <a:t>project</a:t>
            </a:r>
            <a:r>
              <a:rPr sz="2700" spc="-20" dirty="0">
                <a:solidFill>
                  <a:srgbClr val="252525"/>
                </a:solidFill>
                <a:latin typeface="Times New Roman"/>
                <a:cs typeface="Times New Roman"/>
              </a:rPr>
              <a:t> </a:t>
            </a:r>
            <a:r>
              <a:rPr sz="2700" dirty="0">
                <a:solidFill>
                  <a:srgbClr val="252525"/>
                </a:solidFill>
                <a:latin typeface="Times New Roman"/>
                <a:cs typeface="Times New Roman"/>
              </a:rPr>
              <a:t>plan</a:t>
            </a:r>
            <a:endParaRPr sz="2700" dirty="0">
              <a:latin typeface="Times New Roman"/>
              <a:cs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94588" y="1737360"/>
            <a:ext cx="7475220" cy="0"/>
          </a:xfrm>
          <a:custGeom>
            <a:avLst/>
            <a:gdLst/>
            <a:ahLst/>
            <a:cxnLst/>
            <a:rect l="l" t="t" r="r" b="b"/>
            <a:pathLst>
              <a:path w="7475220">
                <a:moveTo>
                  <a:pt x="0" y="0"/>
                </a:moveTo>
                <a:lnTo>
                  <a:pt x="7475219" y="0"/>
                </a:lnTo>
              </a:path>
            </a:pathLst>
          </a:custGeom>
          <a:ln w="6096">
            <a:solidFill>
              <a:srgbClr val="7E7E7E"/>
            </a:solidFill>
          </a:ln>
        </p:spPr>
        <p:txBody>
          <a:bodyPr wrap="square" lIns="0" tIns="0" rIns="0" bIns="0" rtlCol="0"/>
          <a:lstStyle/>
          <a:p>
            <a:endParaRPr/>
          </a:p>
        </p:txBody>
      </p:sp>
      <p:sp>
        <p:nvSpPr>
          <p:cNvPr id="3" name="object 3"/>
          <p:cNvSpPr txBox="1">
            <a:spLocks noGrp="1"/>
          </p:cNvSpPr>
          <p:nvPr>
            <p:ph type="title"/>
          </p:nvPr>
        </p:nvSpPr>
        <p:spPr>
          <a:xfrm>
            <a:off x="901700" y="919937"/>
            <a:ext cx="6488430" cy="757555"/>
          </a:xfrm>
          <a:prstGeom prst="rect">
            <a:avLst/>
          </a:prstGeom>
        </p:spPr>
        <p:txBody>
          <a:bodyPr vert="horz" wrap="square" lIns="0" tIns="12700" rIns="0" bIns="0" rtlCol="0">
            <a:spAutoFit/>
          </a:bodyPr>
          <a:lstStyle/>
          <a:p>
            <a:pPr marL="12700">
              <a:lnSpc>
                <a:spcPct val="100000"/>
              </a:lnSpc>
              <a:spcBef>
                <a:spcPts val="100"/>
              </a:spcBef>
            </a:pPr>
            <a:r>
              <a:rPr spc="-5" dirty="0"/>
              <a:t>Attributes</a:t>
            </a:r>
            <a:r>
              <a:rPr spc="-170" dirty="0"/>
              <a:t> </a:t>
            </a:r>
            <a:r>
              <a:rPr spc="-100" dirty="0"/>
              <a:t>of</a:t>
            </a:r>
            <a:r>
              <a:rPr spc="-130" dirty="0"/>
              <a:t> </a:t>
            </a:r>
            <a:r>
              <a:rPr spc="20" dirty="0"/>
              <a:t>Project</a:t>
            </a:r>
            <a:r>
              <a:rPr spc="-160" dirty="0"/>
              <a:t> </a:t>
            </a:r>
            <a:r>
              <a:rPr spc="105" dirty="0"/>
              <a:t>Plans</a:t>
            </a:r>
          </a:p>
        </p:txBody>
      </p:sp>
      <p:sp>
        <p:nvSpPr>
          <p:cNvPr id="5" name="object 5"/>
          <p:cNvSpPr txBox="1"/>
          <p:nvPr/>
        </p:nvSpPr>
        <p:spPr>
          <a:xfrm>
            <a:off x="8082026" y="6570890"/>
            <a:ext cx="274955" cy="245110"/>
          </a:xfrm>
          <a:prstGeom prst="rect">
            <a:avLst/>
          </a:prstGeom>
        </p:spPr>
        <p:txBody>
          <a:bodyPr vert="horz" wrap="square" lIns="0" tIns="15875" rIns="0" bIns="0" rtlCol="0">
            <a:spAutoFit/>
          </a:bodyPr>
          <a:lstStyle/>
          <a:p>
            <a:pPr marL="51435">
              <a:lnSpc>
                <a:spcPct val="100000"/>
              </a:lnSpc>
              <a:spcBef>
                <a:spcPts val="125"/>
              </a:spcBef>
            </a:pPr>
            <a:fld id="{81D60167-4931-47E6-BA6A-407CBD079E47}" type="slidenum">
              <a:rPr sz="1400" dirty="0">
                <a:latin typeface="Arial MT"/>
                <a:cs typeface="Arial MT"/>
              </a:rPr>
              <a:t>8</a:t>
            </a:fld>
            <a:endParaRPr sz="1400">
              <a:latin typeface="Arial MT"/>
              <a:cs typeface="Arial MT"/>
            </a:endParaRPr>
          </a:p>
        </p:txBody>
      </p:sp>
      <p:sp>
        <p:nvSpPr>
          <p:cNvPr id="4" name="object 4"/>
          <p:cNvSpPr txBox="1"/>
          <p:nvPr/>
        </p:nvSpPr>
        <p:spPr>
          <a:xfrm>
            <a:off x="152400" y="1626746"/>
            <a:ext cx="9448800" cy="4188070"/>
          </a:xfrm>
          <a:prstGeom prst="rect">
            <a:avLst/>
          </a:prstGeom>
        </p:spPr>
        <p:txBody>
          <a:bodyPr vert="horz" wrap="square" lIns="0" tIns="271145" rIns="0" bIns="0" rtlCol="0">
            <a:spAutoFit/>
          </a:bodyPr>
          <a:lstStyle/>
          <a:p>
            <a:pPr marL="12700">
              <a:lnSpc>
                <a:spcPct val="100000"/>
              </a:lnSpc>
              <a:spcBef>
                <a:spcPts val="2135"/>
              </a:spcBef>
            </a:pPr>
            <a:r>
              <a:rPr sz="3000" spc="-5" dirty="0">
                <a:solidFill>
                  <a:srgbClr val="252525"/>
                </a:solidFill>
                <a:latin typeface="Times New Roman"/>
                <a:cs typeface="Times New Roman"/>
              </a:rPr>
              <a:t>Just</a:t>
            </a:r>
            <a:r>
              <a:rPr sz="3000" spc="-20" dirty="0">
                <a:solidFill>
                  <a:srgbClr val="252525"/>
                </a:solidFill>
                <a:latin typeface="Times New Roman"/>
                <a:cs typeface="Times New Roman"/>
              </a:rPr>
              <a:t> </a:t>
            </a:r>
            <a:r>
              <a:rPr sz="3000" spc="-5" dirty="0">
                <a:solidFill>
                  <a:srgbClr val="252525"/>
                </a:solidFill>
                <a:latin typeface="Times New Roman"/>
                <a:cs typeface="Times New Roman"/>
              </a:rPr>
              <a:t>as</a:t>
            </a:r>
            <a:r>
              <a:rPr sz="3000" dirty="0">
                <a:solidFill>
                  <a:srgbClr val="252525"/>
                </a:solidFill>
                <a:latin typeface="Times New Roman"/>
                <a:cs typeface="Times New Roman"/>
              </a:rPr>
              <a:t> </a:t>
            </a:r>
            <a:r>
              <a:rPr sz="3000" spc="-5" dirty="0">
                <a:solidFill>
                  <a:srgbClr val="252525"/>
                </a:solidFill>
                <a:latin typeface="Times New Roman"/>
                <a:cs typeface="Times New Roman"/>
              </a:rPr>
              <a:t>projects</a:t>
            </a:r>
            <a:r>
              <a:rPr sz="3000" spc="15" dirty="0">
                <a:solidFill>
                  <a:srgbClr val="252525"/>
                </a:solidFill>
                <a:latin typeface="Times New Roman"/>
                <a:cs typeface="Times New Roman"/>
              </a:rPr>
              <a:t> </a:t>
            </a:r>
            <a:r>
              <a:rPr sz="3000" dirty="0">
                <a:solidFill>
                  <a:srgbClr val="252525"/>
                </a:solidFill>
                <a:latin typeface="Times New Roman"/>
                <a:cs typeface="Times New Roman"/>
              </a:rPr>
              <a:t>are</a:t>
            </a:r>
            <a:r>
              <a:rPr sz="3000" spc="5" dirty="0">
                <a:solidFill>
                  <a:srgbClr val="252525"/>
                </a:solidFill>
                <a:latin typeface="Times New Roman"/>
                <a:cs typeface="Times New Roman"/>
              </a:rPr>
              <a:t> </a:t>
            </a:r>
            <a:r>
              <a:rPr sz="3000" dirty="0">
                <a:solidFill>
                  <a:srgbClr val="252525"/>
                </a:solidFill>
                <a:latin typeface="Times New Roman"/>
                <a:cs typeface="Times New Roman"/>
              </a:rPr>
              <a:t>unique,</a:t>
            </a:r>
            <a:r>
              <a:rPr sz="3000" spc="-5" dirty="0">
                <a:solidFill>
                  <a:srgbClr val="252525"/>
                </a:solidFill>
                <a:latin typeface="Times New Roman"/>
                <a:cs typeface="Times New Roman"/>
              </a:rPr>
              <a:t> so </a:t>
            </a:r>
            <a:r>
              <a:rPr sz="3000" dirty="0">
                <a:solidFill>
                  <a:srgbClr val="252525"/>
                </a:solidFill>
                <a:latin typeface="Times New Roman"/>
                <a:cs typeface="Times New Roman"/>
              </a:rPr>
              <a:t>are project</a:t>
            </a:r>
            <a:r>
              <a:rPr sz="3000" spc="15" dirty="0">
                <a:solidFill>
                  <a:srgbClr val="252525"/>
                </a:solidFill>
                <a:latin typeface="Times New Roman"/>
                <a:cs typeface="Times New Roman"/>
              </a:rPr>
              <a:t> </a:t>
            </a:r>
            <a:r>
              <a:rPr sz="3000" dirty="0">
                <a:solidFill>
                  <a:srgbClr val="252525"/>
                </a:solidFill>
                <a:latin typeface="Times New Roman"/>
                <a:cs typeface="Times New Roman"/>
              </a:rPr>
              <a:t>plans</a:t>
            </a:r>
            <a:r>
              <a:rPr lang="en-US" sz="3000" dirty="0">
                <a:solidFill>
                  <a:srgbClr val="252525"/>
                </a:solidFill>
                <a:latin typeface="Times New Roman"/>
                <a:cs typeface="Times New Roman"/>
              </a:rPr>
              <a:t>:-</a:t>
            </a:r>
            <a:endParaRPr sz="3000" dirty="0">
              <a:latin typeface="Times New Roman"/>
              <a:cs typeface="Times New Roman"/>
            </a:endParaRPr>
          </a:p>
          <a:p>
            <a:pPr marL="926465" lvl="1" indent="-457200">
              <a:spcBef>
                <a:spcPts val="2039"/>
              </a:spcBef>
              <a:buClr>
                <a:srgbClr val="0E6EC5"/>
              </a:buClr>
              <a:buFont typeface="Wingdings" panose="05000000000000000000" pitchFamily="2" charset="2"/>
              <a:buChar char="q"/>
              <a:tabLst>
                <a:tab pos="287655" algn="l"/>
              </a:tabLst>
            </a:pPr>
            <a:r>
              <a:rPr sz="3000" spc="-5" dirty="0">
                <a:solidFill>
                  <a:srgbClr val="252525"/>
                </a:solidFill>
                <a:latin typeface="Times New Roman"/>
                <a:cs typeface="Times New Roman"/>
              </a:rPr>
              <a:t>Plans</a:t>
            </a:r>
            <a:r>
              <a:rPr sz="3000" spc="-10" dirty="0">
                <a:solidFill>
                  <a:srgbClr val="252525"/>
                </a:solidFill>
                <a:latin typeface="Times New Roman"/>
                <a:cs typeface="Times New Roman"/>
              </a:rPr>
              <a:t> </a:t>
            </a:r>
            <a:r>
              <a:rPr sz="3000" spc="-5" dirty="0">
                <a:solidFill>
                  <a:srgbClr val="252525"/>
                </a:solidFill>
                <a:latin typeface="Times New Roman"/>
                <a:cs typeface="Times New Roman"/>
              </a:rPr>
              <a:t>should </a:t>
            </a:r>
            <a:r>
              <a:rPr sz="3000" dirty="0">
                <a:solidFill>
                  <a:srgbClr val="252525"/>
                </a:solidFill>
                <a:latin typeface="Times New Roman"/>
                <a:cs typeface="Times New Roman"/>
              </a:rPr>
              <a:t>be</a:t>
            </a:r>
            <a:r>
              <a:rPr sz="3000" spc="-10" dirty="0">
                <a:solidFill>
                  <a:srgbClr val="252525"/>
                </a:solidFill>
                <a:latin typeface="Times New Roman"/>
                <a:cs typeface="Times New Roman"/>
              </a:rPr>
              <a:t> </a:t>
            </a:r>
            <a:r>
              <a:rPr sz="3000" spc="-5" dirty="0">
                <a:solidFill>
                  <a:srgbClr val="252525"/>
                </a:solidFill>
                <a:latin typeface="Times New Roman"/>
                <a:cs typeface="Times New Roman"/>
              </a:rPr>
              <a:t>dynamic</a:t>
            </a:r>
            <a:r>
              <a:rPr lang="en-US" sz="3000" spc="-5" dirty="0">
                <a:solidFill>
                  <a:srgbClr val="252525"/>
                </a:solidFill>
                <a:latin typeface="Times New Roman"/>
                <a:cs typeface="Times New Roman"/>
              </a:rPr>
              <a:t>.</a:t>
            </a:r>
            <a:endParaRPr sz="3000" dirty="0">
              <a:latin typeface="Times New Roman"/>
              <a:cs typeface="Times New Roman"/>
            </a:endParaRPr>
          </a:p>
          <a:p>
            <a:pPr marL="926465" lvl="1" indent="-457200">
              <a:spcBef>
                <a:spcPts val="2039"/>
              </a:spcBef>
              <a:buClr>
                <a:srgbClr val="0E6EC5"/>
              </a:buClr>
              <a:buFont typeface="Wingdings" panose="05000000000000000000" pitchFamily="2" charset="2"/>
              <a:buChar char="q"/>
              <a:tabLst>
                <a:tab pos="287655" algn="l"/>
              </a:tabLst>
            </a:pPr>
            <a:r>
              <a:rPr sz="3000" spc="-5" dirty="0">
                <a:solidFill>
                  <a:srgbClr val="252525"/>
                </a:solidFill>
                <a:latin typeface="Times New Roman"/>
                <a:cs typeface="Times New Roman"/>
              </a:rPr>
              <a:t>Plans</a:t>
            </a:r>
            <a:r>
              <a:rPr sz="3000" spc="-25" dirty="0">
                <a:solidFill>
                  <a:srgbClr val="252525"/>
                </a:solidFill>
                <a:latin typeface="Times New Roman"/>
                <a:cs typeface="Times New Roman"/>
              </a:rPr>
              <a:t> </a:t>
            </a:r>
            <a:r>
              <a:rPr sz="3000" dirty="0">
                <a:solidFill>
                  <a:srgbClr val="252525"/>
                </a:solidFill>
                <a:latin typeface="Times New Roman"/>
                <a:cs typeface="Times New Roman"/>
              </a:rPr>
              <a:t>should</a:t>
            </a:r>
            <a:r>
              <a:rPr sz="3000" spc="-10" dirty="0">
                <a:solidFill>
                  <a:srgbClr val="252525"/>
                </a:solidFill>
                <a:latin typeface="Times New Roman"/>
                <a:cs typeface="Times New Roman"/>
              </a:rPr>
              <a:t> </a:t>
            </a:r>
            <a:r>
              <a:rPr sz="3000" dirty="0">
                <a:solidFill>
                  <a:srgbClr val="252525"/>
                </a:solidFill>
                <a:latin typeface="Times New Roman"/>
                <a:cs typeface="Times New Roman"/>
              </a:rPr>
              <a:t>be</a:t>
            </a:r>
            <a:r>
              <a:rPr sz="3000" spc="-15" dirty="0">
                <a:solidFill>
                  <a:srgbClr val="252525"/>
                </a:solidFill>
                <a:latin typeface="Times New Roman"/>
                <a:cs typeface="Times New Roman"/>
              </a:rPr>
              <a:t> </a:t>
            </a:r>
            <a:r>
              <a:rPr sz="3000" spc="-5" dirty="0">
                <a:solidFill>
                  <a:srgbClr val="252525"/>
                </a:solidFill>
                <a:latin typeface="Times New Roman"/>
                <a:cs typeface="Times New Roman"/>
              </a:rPr>
              <a:t>flexible</a:t>
            </a:r>
            <a:r>
              <a:rPr lang="en-US" sz="3000" spc="-5" dirty="0">
                <a:solidFill>
                  <a:srgbClr val="252525"/>
                </a:solidFill>
                <a:latin typeface="Times New Roman"/>
                <a:cs typeface="Times New Roman"/>
              </a:rPr>
              <a:t>.</a:t>
            </a:r>
            <a:endParaRPr sz="3000" dirty="0">
              <a:latin typeface="Times New Roman"/>
              <a:cs typeface="Times New Roman"/>
            </a:endParaRPr>
          </a:p>
          <a:p>
            <a:pPr marL="926465" lvl="1" indent="-457200">
              <a:spcBef>
                <a:spcPts val="2045"/>
              </a:spcBef>
              <a:buClr>
                <a:srgbClr val="0E6EC5"/>
              </a:buClr>
              <a:buFont typeface="Wingdings" panose="05000000000000000000" pitchFamily="2" charset="2"/>
              <a:buChar char="q"/>
              <a:tabLst>
                <a:tab pos="287655" algn="l"/>
              </a:tabLst>
            </a:pPr>
            <a:r>
              <a:rPr sz="3000" spc="-5" dirty="0">
                <a:solidFill>
                  <a:srgbClr val="252525"/>
                </a:solidFill>
                <a:latin typeface="Times New Roman"/>
                <a:cs typeface="Times New Roman"/>
              </a:rPr>
              <a:t>Plans</a:t>
            </a:r>
            <a:r>
              <a:rPr sz="3000" spc="-20" dirty="0">
                <a:solidFill>
                  <a:srgbClr val="252525"/>
                </a:solidFill>
                <a:latin typeface="Times New Roman"/>
                <a:cs typeface="Times New Roman"/>
              </a:rPr>
              <a:t> </a:t>
            </a:r>
            <a:r>
              <a:rPr sz="3000" dirty="0">
                <a:solidFill>
                  <a:srgbClr val="252525"/>
                </a:solidFill>
                <a:latin typeface="Times New Roman"/>
                <a:cs typeface="Times New Roman"/>
              </a:rPr>
              <a:t>should</a:t>
            </a:r>
            <a:r>
              <a:rPr sz="3000" spc="-10" dirty="0">
                <a:solidFill>
                  <a:srgbClr val="252525"/>
                </a:solidFill>
                <a:latin typeface="Times New Roman"/>
                <a:cs typeface="Times New Roman"/>
              </a:rPr>
              <a:t> </a:t>
            </a:r>
            <a:r>
              <a:rPr sz="3000" dirty="0">
                <a:solidFill>
                  <a:srgbClr val="252525"/>
                </a:solidFill>
                <a:latin typeface="Times New Roman"/>
                <a:cs typeface="Times New Roman"/>
              </a:rPr>
              <a:t>be</a:t>
            </a:r>
            <a:r>
              <a:rPr sz="3000" spc="-10" dirty="0">
                <a:solidFill>
                  <a:srgbClr val="252525"/>
                </a:solidFill>
                <a:latin typeface="Times New Roman"/>
                <a:cs typeface="Times New Roman"/>
              </a:rPr>
              <a:t> </a:t>
            </a:r>
            <a:r>
              <a:rPr sz="3000" dirty="0">
                <a:solidFill>
                  <a:srgbClr val="252525"/>
                </a:solidFill>
                <a:latin typeface="Times New Roman"/>
                <a:cs typeface="Times New Roman"/>
              </a:rPr>
              <a:t>updated</a:t>
            </a:r>
            <a:r>
              <a:rPr sz="3000" spc="20" dirty="0">
                <a:solidFill>
                  <a:srgbClr val="252525"/>
                </a:solidFill>
                <a:latin typeface="Times New Roman"/>
                <a:cs typeface="Times New Roman"/>
              </a:rPr>
              <a:t> </a:t>
            </a:r>
            <a:r>
              <a:rPr sz="3000" spc="-5" dirty="0">
                <a:solidFill>
                  <a:srgbClr val="252525"/>
                </a:solidFill>
                <a:latin typeface="Times New Roman"/>
                <a:cs typeface="Times New Roman"/>
              </a:rPr>
              <a:t>as</a:t>
            </a:r>
            <a:r>
              <a:rPr sz="3000" spc="-20" dirty="0">
                <a:solidFill>
                  <a:srgbClr val="252525"/>
                </a:solidFill>
                <a:latin typeface="Times New Roman"/>
                <a:cs typeface="Times New Roman"/>
              </a:rPr>
              <a:t> </a:t>
            </a:r>
            <a:r>
              <a:rPr sz="3000" dirty="0">
                <a:solidFill>
                  <a:srgbClr val="252525"/>
                </a:solidFill>
                <a:latin typeface="Times New Roman"/>
                <a:cs typeface="Times New Roman"/>
              </a:rPr>
              <a:t>changes</a:t>
            </a:r>
            <a:r>
              <a:rPr sz="3000" spc="5" dirty="0">
                <a:solidFill>
                  <a:srgbClr val="252525"/>
                </a:solidFill>
                <a:latin typeface="Times New Roman"/>
                <a:cs typeface="Times New Roman"/>
              </a:rPr>
              <a:t> </a:t>
            </a:r>
            <a:r>
              <a:rPr sz="3000" dirty="0">
                <a:solidFill>
                  <a:srgbClr val="252525"/>
                </a:solidFill>
                <a:latin typeface="Times New Roman"/>
                <a:cs typeface="Times New Roman"/>
              </a:rPr>
              <a:t>occur</a:t>
            </a:r>
            <a:r>
              <a:rPr lang="en-US" sz="3000" dirty="0">
                <a:solidFill>
                  <a:srgbClr val="252525"/>
                </a:solidFill>
                <a:latin typeface="Times New Roman"/>
                <a:cs typeface="Times New Roman"/>
              </a:rPr>
              <a:t>.</a:t>
            </a:r>
            <a:endParaRPr sz="3000" dirty="0">
              <a:latin typeface="Times New Roman"/>
              <a:cs typeface="Times New Roman"/>
            </a:endParaRPr>
          </a:p>
          <a:p>
            <a:pPr marL="926465" marR="39370" lvl="1" indent="-457200">
              <a:lnSpc>
                <a:spcPct val="140100"/>
              </a:lnSpc>
              <a:spcBef>
                <a:spcPts val="595"/>
              </a:spcBef>
              <a:buClr>
                <a:srgbClr val="0E6EC5"/>
              </a:buClr>
              <a:buFont typeface="Wingdings" panose="05000000000000000000" pitchFamily="2" charset="2"/>
              <a:buChar char="q"/>
              <a:tabLst>
                <a:tab pos="287655" algn="l"/>
              </a:tabLst>
            </a:pPr>
            <a:r>
              <a:rPr sz="3000" spc="-5" dirty="0">
                <a:solidFill>
                  <a:srgbClr val="252525"/>
                </a:solidFill>
                <a:latin typeface="Times New Roman"/>
                <a:cs typeface="Times New Roman"/>
              </a:rPr>
              <a:t>Plans</a:t>
            </a:r>
            <a:r>
              <a:rPr sz="3000" spc="-20" dirty="0">
                <a:solidFill>
                  <a:srgbClr val="252525"/>
                </a:solidFill>
                <a:latin typeface="Times New Roman"/>
                <a:cs typeface="Times New Roman"/>
              </a:rPr>
              <a:t> </a:t>
            </a:r>
            <a:r>
              <a:rPr sz="3000" dirty="0">
                <a:solidFill>
                  <a:srgbClr val="252525"/>
                </a:solidFill>
                <a:latin typeface="Times New Roman"/>
                <a:cs typeface="Times New Roman"/>
              </a:rPr>
              <a:t>should</a:t>
            </a:r>
            <a:r>
              <a:rPr sz="3000" spc="-15" dirty="0">
                <a:solidFill>
                  <a:srgbClr val="252525"/>
                </a:solidFill>
                <a:latin typeface="Times New Roman"/>
                <a:cs typeface="Times New Roman"/>
              </a:rPr>
              <a:t> </a:t>
            </a:r>
            <a:r>
              <a:rPr sz="3000" spc="-5" dirty="0">
                <a:solidFill>
                  <a:srgbClr val="252525"/>
                </a:solidFill>
                <a:latin typeface="Times New Roman"/>
                <a:cs typeface="Times New Roman"/>
              </a:rPr>
              <a:t>first</a:t>
            </a:r>
            <a:r>
              <a:rPr sz="3000" spc="5" dirty="0">
                <a:solidFill>
                  <a:srgbClr val="252525"/>
                </a:solidFill>
                <a:latin typeface="Times New Roman"/>
                <a:cs typeface="Times New Roman"/>
              </a:rPr>
              <a:t> </a:t>
            </a:r>
            <a:r>
              <a:rPr sz="3000" dirty="0">
                <a:solidFill>
                  <a:srgbClr val="252525"/>
                </a:solidFill>
                <a:latin typeface="Times New Roman"/>
                <a:cs typeface="Times New Roman"/>
              </a:rPr>
              <a:t>and</a:t>
            </a:r>
            <a:r>
              <a:rPr sz="3000" spc="-10" dirty="0">
                <a:solidFill>
                  <a:srgbClr val="252525"/>
                </a:solidFill>
                <a:latin typeface="Times New Roman"/>
                <a:cs typeface="Times New Roman"/>
              </a:rPr>
              <a:t> </a:t>
            </a:r>
            <a:r>
              <a:rPr sz="3000" dirty="0">
                <a:solidFill>
                  <a:srgbClr val="252525"/>
                </a:solidFill>
                <a:latin typeface="Times New Roman"/>
                <a:cs typeface="Times New Roman"/>
              </a:rPr>
              <a:t>foremost guide</a:t>
            </a:r>
            <a:r>
              <a:rPr sz="3000" spc="-5" dirty="0">
                <a:solidFill>
                  <a:srgbClr val="252525"/>
                </a:solidFill>
                <a:latin typeface="Times New Roman"/>
                <a:cs typeface="Times New Roman"/>
              </a:rPr>
              <a:t> </a:t>
            </a:r>
            <a:r>
              <a:rPr sz="3000" dirty="0">
                <a:solidFill>
                  <a:srgbClr val="252525"/>
                </a:solidFill>
                <a:latin typeface="Times New Roman"/>
                <a:cs typeface="Times New Roman"/>
              </a:rPr>
              <a:t>project </a:t>
            </a:r>
            <a:r>
              <a:rPr sz="3000" spc="-735" dirty="0">
                <a:solidFill>
                  <a:srgbClr val="252525"/>
                </a:solidFill>
                <a:latin typeface="Times New Roman"/>
                <a:cs typeface="Times New Roman"/>
              </a:rPr>
              <a:t> </a:t>
            </a:r>
            <a:r>
              <a:rPr sz="3000" spc="-5" dirty="0">
                <a:solidFill>
                  <a:srgbClr val="252525"/>
                </a:solidFill>
                <a:latin typeface="Times New Roman"/>
                <a:cs typeface="Times New Roman"/>
              </a:rPr>
              <a:t>execution</a:t>
            </a:r>
            <a:r>
              <a:rPr lang="en-US" sz="3000" spc="-5" dirty="0">
                <a:solidFill>
                  <a:srgbClr val="252525"/>
                </a:solidFill>
                <a:latin typeface="Times New Roman"/>
                <a:cs typeface="Times New Roman"/>
              </a:rPr>
              <a:t>.</a:t>
            </a:r>
            <a:endParaRPr sz="3000" dirty="0">
              <a:latin typeface="Times New Roman"/>
              <a:cs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894588" y="1737360"/>
            <a:ext cx="7475220" cy="0"/>
          </a:xfrm>
          <a:custGeom>
            <a:avLst/>
            <a:gdLst/>
            <a:ahLst/>
            <a:cxnLst/>
            <a:rect l="l" t="t" r="r" b="b"/>
            <a:pathLst>
              <a:path w="7475220">
                <a:moveTo>
                  <a:pt x="0" y="0"/>
                </a:moveTo>
                <a:lnTo>
                  <a:pt x="7475219" y="0"/>
                </a:lnTo>
              </a:path>
            </a:pathLst>
          </a:custGeom>
          <a:ln w="6096">
            <a:solidFill>
              <a:srgbClr val="7E7E7E"/>
            </a:solidFill>
          </a:ln>
        </p:spPr>
        <p:txBody>
          <a:bodyPr wrap="square" lIns="0" tIns="0" rIns="0" bIns="0" rtlCol="0"/>
          <a:lstStyle/>
          <a:p>
            <a:endParaRPr/>
          </a:p>
        </p:txBody>
      </p:sp>
      <p:sp>
        <p:nvSpPr>
          <p:cNvPr id="3" name="object 3"/>
          <p:cNvSpPr txBox="1">
            <a:spLocks noGrp="1"/>
          </p:cNvSpPr>
          <p:nvPr>
            <p:ph type="title"/>
          </p:nvPr>
        </p:nvSpPr>
        <p:spPr>
          <a:xfrm>
            <a:off x="840739" y="995553"/>
            <a:ext cx="7285990" cy="635000"/>
          </a:xfrm>
          <a:prstGeom prst="rect">
            <a:avLst/>
          </a:prstGeom>
        </p:spPr>
        <p:txBody>
          <a:bodyPr vert="horz" wrap="square" lIns="0" tIns="12065" rIns="0" bIns="0" rtlCol="0">
            <a:spAutoFit/>
          </a:bodyPr>
          <a:lstStyle/>
          <a:p>
            <a:pPr marL="12700">
              <a:lnSpc>
                <a:spcPct val="100000"/>
              </a:lnSpc>
              <a:spcBef>
                <a:spcPts val="95"/>
              </a:spcBef>
            </a:pPr>
            <a:r>
              <a:rPr sz="4000" spc="-525" dirty="0"/>
              <a:t>C</a:t>
            </a:r>
            <a:r>
              <a:rPr sz="4000" spc="-250" dirty="0"/>
              <a:t>o</a:t>
            </a:r>
            <a:r>
              <a:rPr sz="4000" spc="-114" dirty="0"/>
              <a:t>mm</a:t>
            </a:r>
            <a:r>
              <a:rPr sz="4000" spc="-250" dirty="0"/>
              <a:t>o</a:t>
            </a:r>
            <a:r>
              <a:rPr sz="4000" spc="145" dirty="0"/>
              <a:t>n</a:t>
            </a:r>
            <a:r>
              <a:rPr sz="4000" spc="-120" dirty="0"/>
              <a:t> </a:t>
            </a:r>
            <a:r>
              <a:rPr sz="4000" spc="285" dirty="0"/>
              <a:t>E</a:t>
            </a:r>
            <a:r>
              <a:rPr sz="4000" spc="110" dirty="0"/>
              <a:t>l</a:t>
            </a:r>
            <a:r>
              <a:rPr sz="4000" spc="-220" dirty="0"/>
              <a:t>e</a:t>
            </a:r>
            <a:r>
              <a:rPr sz="4000" spc="-114" dirty="0"/>
              <a:t>m</a:t>
            </a:r>
            <a:r>
              <a:rPr sz="4000" spc="-229" dirty="0"/>
              <a:t>e</a:t>
            </a:r>
            <a:r>
              <a:rPr sz="4000" spc="100" dirty="0"/>
              <a:t>n</a:t>
            </a:r>
            <a:r>
              <a:rPr sz="4000" spc="75" dirty="0"/>
              <a:t>t</a:t>
            </a:r>
            <a:r>
              <a:rPr sz="4000" spc="-165" dirty="0"/>
              <a:t>s</a:t>
            </a:r>
            <a:r>
              <a:rPr sz="4000" spc="-135" dirty="0"/>
              <a:t> </a:t>
            </a:r>
            <a:r>
              <a:rPr sz="4000" spc="-250" dirty="0"/>
              <a:t>o</a:t>
            </a:r>
            <a:r>
              <a:rPr sz="4000" spc="75" dirty="0"/>
              <a:t>f</a:t>
            </a:r>
            <a:r>
              <a:rPr sz="4000" spc="-114" dirty="0"/>
              <a:t> </a:t>
            </a:r>
            <a:r>
              <a:rPr sz="4000" spc="70" dirty="0"/>
              <a:t>a</a:t>
            </a:r>
            <a:r>
              <a:rPr sz="4000" spc="-100" dirty="0"/>
              <a:t> </a:t>
            </a:r>
            <a:r>
              <a:rPr sz="4000" spc="315" dirty="0"/>
              <a:t>P</a:t>
            </a:r>
            <a:r>
              <a:rPr sz="4000" spc="200" dirty="0"/>
              <a:t>r</a:t>
            </a:r>
            <a:r>
              <a:rPr sz="4000" spc="-250" dirty="0"/>
              <a:t>o</a:t>
            </a:r>
            <a:r>
              <a:rPr sz="4000" spc="160" dirty="0"/>
              <a:t>j</a:t>
            </a:r>
            <a:r>
              <a:rPr sz="4000" spc="-229" dirty="0"/>
              <a:t>e</a:t>
            </a:r>
            <a:r>
              <a:rPr sz="4000" spc="-240" dirty="0"/>
              <a:t>c</a:t>
            </a:r>
            <a:r>
              <a:rPr sz="4000" spc="120" dirty="0"/>
              <a:t>t</a:t>
            </a:r>
            <a:r>
              <a:rPr sz="4000" spc="-130" dirty="0"/>
              <a:t> </a:t>
            </a:r>
            <a:r>
              <a:rPr sz="4000" spc="315" dirty="0"/>
              <a:t>P</a:t>
            </a:r>
            <a:r>
              <a:rPr sz="4000" spc="110" dirty="0"/>
              <a:t>l</a:t>
            </a:r>
            <a:r>
              <a:rPr sz="4000" spc="30" dirty="0"/>
              <a:t>a</a:t>
            </a:r>
            <a:r>
              <a:rPr sz="4000" spc="145" dirty="0"/>
              <a:t>n</a:t>
            </a:r>
            <a:endParaRPr sz="4000"/>
          </a:p>
        </p:txBody>
      </p:sp>
      <p:sp>
        <p:nvSpPr>
          <p:cNvPr id="5" name="object 5"/>
          <p:cNvSpPr txBox="1"/>
          <p:nvPr/>
        </p:nvSpPr>
        <p:spPr>
          <a:xfrm>
            <a:off x="8082026" y="6570890"/>
            <a:ext cx="274955" cy="245110"/>
          </a:xfrm>
          <a:prstGeom prst="rect">
            <a:avLst/>
          </a:prstGeom>
        </p:spPr>
        <p:txBody>
          <a:bodyPr vert="horz" wrap="square" lIns="0" tIns="15875" rIns="0" bIns="0" rtlCol="0">
            <a:spAutoFit/>
          </a:bodyPr>
          <a:lstStyle/>
          <a:p>
            <a:pPr marL="51435">
              <a:lnSpc>
                <a:spcPct val="100000"/>
              </a:lnSpc>
              <a:spcBef>
                <a:spcPts val="125"/>
              </a:spcBef>
            </a:pPr>
            <a:fld id="{81D60167-4931-47E6-BA6A-407CBD079E47}" type="slidenum">
              <a:rPr sz="1400" dirty="0">
                <a:latin typeface="Arial MT"/>
                <a:cs typeface="Arial MT"/>
              </a:rPr>
              <a:t>9</a:t>
            </a:fld>
            <a:endParaRPr sz="1400">
              <a:latin typeface="Arial MT"/>
              <a:cs typeface="Arial MT"/>
            </a:endParaRPr>
          </a:p>
        </p:txBody>
      </p:sp>
      <p:sp>
        <p:nvSpPr>
          <p:cNvPr id="4" name="object 4"/>
          <p:cNvSpPr txBox="1"/>
          <p:nvPr/>
        </p:nvSpPr>
        <p:spPr>
          <a:xfrm>
            <a:off x="990600" y="1837252"/>
            <a:ext cx="7543800" cy="3917867"/>
          </a:xfrm>
          <a:prstGeom prst="rect">
            <a:avLst/>
          </a:prstGeom>
        </p:spPr>
        <p:txBody>
          <a:bodyPr vert="horz" wrap="square" lIns="0" tIns="283845" rIns="0" bIns="0" rtlCol="0">
            <a:spAutoFit/>
          </a:bodyPr>
          <a:lstStyle/>
          <a:p>
            <a:pPr marL="469900" indent="-457200">
              <a:lnSpc>
                <a:spcPct val="100000"/>
              </a:lnSpc>
              <a:spcBef>
                <a:spcPts val="2235"/>
              </a:spcBef>
              <a:buClr>
                <a:srgbClr val="0E6EC5"/>
              </a:buClr>
              <a:buFont typeface="Wingdings" panose="05000000000000000000" pitchFamily="2" charset="2"/>
              <a:buChar char="q"/>
              <a:tabLst>
                <a:tab pos="195580" algn="l"/>
              </a:tabLst>
            </a:pPr>
            <a:r>
              <a:rPr sz="2800" dirty="0">
                <a:latin typeface="Times New Roman"/>
                <a:cs typeface="Times New Roman"/>
              </a:rPr>
              <a:t>Introduction</a:t>
            </a:r>
            <a:r>
              <a:rPr sz="2800" spc="-50" dirty="0">
                <a:latin typeface="Times New Roman"/>
                <a:cs typeface="Times New Roman"/>
              </a:rPr>
              <a:t> </a:t>
            </a:r>
            <a:r>
              <a:rPr sz="2800" dirty="0">
                <a:latin typeface="Times New Roman"/>
                <a:cs typeface="Times New Roman"/>
              </a:rPr>
              <a:t>or</a:t>
            </a:r>
            <a:r>
              <a:rPr sz="2800" spc="-5" dirty="0">
                <a:latin typeface="Times New Roman"/>
                <a:cs typeface="Times New Roman"/>
              </a:rPr>
              <a:t> </a:t>
            </a:r>
            <a:r>
              <a:rPr sz="2800" dirty="0">
                <a:latin typeface="Times New Roman"/>
                <a:cs typeface="Times New Roman"/>
              </a:rPr>
              <a:t>overview</a:t>
            </a:r>
            <a:r>
              <a:rPr sz="2800" spc="-45" dirty="0">
                <a:latin typeface="Times New Roman"/>
                <a:cs typeface="Times New Roman"/>
              </a:rPr>
              <a:t> </a:t>
            </a:r>
            <a:r>
              <a:rPr sz="2800" dirty="0">
                <a:latin typeface="Times New Roman"/>
                <a:cs typeface="Times New Roman"/>
              </a:rPr>
              <a:t>of the</a:t>
            </a:r>
            <a:r>
              <a:rPr sz="2800" spc="-5" dirty="0">
                <a:latin typeface="Times New Roman"/>
                <a:cs typeface="Times New Roman"/>
              </a:rPr>
              <a:t> </a:t>
            </a:r>
            <a:r>
              <a:rPr sz="2800" dirty="0">
                <a:latin typeface="Times New Roman"/>
                <a:cs typeface="Times New Roman"/>
              </a:rPr>
              <a:t>project</a:t>
            </a:r>
            <a:r>
              <a:rPr lang="en-US" sz="2800" dirty="0">
                <a:latin typeface="Times New Roman"/>
                <a:cs typeface="Times New Roman"/>
              </a:rPr>
              <a:t>.</a:t>
            </a:r>
            <a:endParaRPr sz="2800" dirty="0">
              <a:latin typeface="Times New Roman"/>
              <a:cs typeface="Times New Roman"/>
            </a:endParaRPr>
          </a:p>
          <a:p>
            <a:pPr marL="469900" indent="-457200">
              <a:lnSpc>
                <a:spcPct val="100000"/>
              </a:lnSpc>
              <a:spcBef>
                <a:spcPts val="2140"/>
              </a:spcBef>
              <a:buClr>
                <a:srgbClr val="0E6EC5"/>
              </a:buClr>
              <a:buFont typeface="Wingdings" panose="05000000000000000000" pitchFamily="2" charset="2"/>
              <a:buChar char="q"/>
              <a:tabLst>
                <a:tab pos="195580" algn="l"/>
              </a:tabLst>
            </a:pPr>
            <a:r>
              <a:rPr sz="2800" dirty="0">
                <a:latin typeface="Times New Roman"/>
                <a:cs typeface="Times New Roman"/>
              </a:rPr>
              <a:t>Description</a:t>
            </a:r>
            <a:r>
              <a:rPr sz="2800" spc="-45" dirty="0">
                <a:latin typeface="Times New Roman"/>
                <a:cs typeface="Times New Roman"/>
              </a:rPr>
              <a:t> </a:t>
            </a:r>
            <a:r>
              <a:rPr sz="2800" dirty="0">
                <a:latin typeface="Times New Roman"/>
                <a:cs typeface="Times New Roman"/>
              </a:rPr>
              <a:t>of</a:t>
            </a:r>
            <a:r>
              <a:rPr sz="2800" spc="-5" dirty="0">
                <a:latin typeface="Times New Roman"/>
                <a:cs typeface="Times New Roman"/>
              </a:rPr>
              <a:t> </a:t>
            </a:r>
            <a:r>
              <a:rPr sz="2800" dirty="0">
                <a:latin typeface="Times New Roman"/>
                <a:cs typeface="Times New Roman"/>
              </a:rPr>
              <a:t>how</a:t>
            </a:r>
            <a:r>
              <a:rPr sz="2800" spc="-20" dirty="0">
                <a:latin typeface="Times New Roman"/>
                <a:cs typeface="Times New Roman"/>
              </a:rPr>
              <a:t> </a:t>
            </a:r>
            <a:r>
              <a:rPr sz="2800" dirty="0">
                <a:latin typeface="Times New Roman"/>
                <a:cs typeface="Times New Roman"/>
              </a:rPr>
              <a:t>the</a:t>
            </a:r>
            <a:r>
              <a:rPr sz="2800" spc="-5" dirty="0">
                <a:latin typeface="Times New Roman"/>
                <a:cs typeface="Times New Roman"/>
              </a:rPr>
              <a:t> </a:t>
            </a:r>
            <a:r>
              <a:rPr sz="2800" dirty="0">
                <a:latin typeface="Times New Roman"/>
                <a:cs typeface="Times New Roman"/>
              </a:rPr>
              <a:t>project</a:t>
            </a:r>
            <a:r>
              <a:rPr sz="2800" spc="-30" dirty="0">
                <a:latin typeface="Times New Roman"/>
                <a:cs typeface="Times New Roman"/>
              </a:rPr>
              <a:t> </a:t>
            </a:r>
            <a:r>
              <a:rPr sz="2800" dirty="0">
                <a:latin typeface="Times New Roman"/>
                <a:cs typeface="Times New Roman"/>
              </a:rPr>
              <a:t>is</a:t>
            </a:r>
            <a:r>
              <a:rPr sz="2800" spc="-5" dirty="0">
                <a:latin typeface="Times New Roman"/>
                <a:cs typeface="Times New Roman"/>
              </a:rPr>
              <a:t> organized</a:t>
            </a:r>
            <a:r>
              <a:rPr lang="en-US" sz="2800" spc="-5" dirty="0">
                <a:latin typeface="Times New Roman"/>
                <a:cs typeface="Times New Roman"/>
              </a:rPr>
              <a:t>.</a:t>
            </a:r>
            <a:endParaRPr sz="2800" dirty="0">
              <a:latin typeface="Times New Roman"/>
              <a:cs typeface="Times New Roman"/>
            </a:endParaRPr>
          </a:p>
          <a:p>
            <a:pPr marL="469265" marR="5080" indent="-457200">
              <a:lnSpc>
                <a:spcPct val="140100"/>
              </a:lnSpc>
              <a:spcBef>
                <a:spcPts val="595"/>
              </a:spcBef>
              <a:buClr>
                <a:srgbClr val="0E6EC5"/>
              </a:buClr>
              <a:buFont typeface="Wingdings" panose="05000000000000000000" pitchFamily="2" charset="2"/>
              <a:buChar char="q"/>
              <a:tabLst>
                <a:tab pos="195580" algn="l"/>
              </a:tabLst>
            </a:pPr>
            <a:r>
              <a:rPr sz="2800" dirty="0">
                <a:latin typeface="Times New Roman"/>
                <a:cs typeface="Times New Roman"/>
              </a:rPr>
              <a:t>Management</a:t>
            </a:r>
            <a:r>
              <a:rPr sz="2800" spc="-40" dirty="0">
                <a:latin typeface="Times New Roman"/>
                <a:cs typeface="Times New Roman"/>
              </a:rPr>
              <a:t> </a:t>
            </a:r>
            <a:r>
              <a:rPr sz="2800" dirty="0">
                <a:latin typeface="Times New Roman"/>
                <a:cs typeface="Times New Roman"/>
              </a:rPr>
              <a:t>and</a:t>
            </a:r>
            <a:r>
              <a:rPr sz="2800" spc="15" dirty="0">
                <a:latin typeface="Times New Roman"/>
                <a:cs typeface="Times New Roman"/>
              </a:rPr>
              <a:t> </a:t>
            </a:r>
            <a:r>
              <a:rPr sz="2800" dirty="0">
                <a:latin typeface="Times New Roman"/>
                <a:cs typeface="Times New Roman"/>
              </a:rPr>
              <a:t>technical</a:t>
            </a:r>
            <a:r>
              <a:rPr sz="2800" spc="-35" dirty="0">
                <a:latin typeface="Times New Roman"/>
                <a:cs typeface="Times New Roman"/>
              </a:rPr>
              <a:t> </a:t>
            </a:r>
            <a:r>
              <a:rPr sz="2800" dirty="0">
                <a:latin typeface="Times New Roman"/>
                <a:cs typeface="Times New Roman"/>
              </a:rPr>
              <a:t>processes</a:t>
            </a:r>
            <a:r>
              <a:rPr sz="2800" spc="-25" dirty="0">
                <a:latin typeface="Times New Roman"/>
                <a:cs typeface="Times New Roman"/>
              </a:rPr>
              <a:t> </a:t>
            </a:r>
            <a:r>
              <a:rPr sz="2800" dirty="0">
                <a:latin typeface="Times New Roman"/>
                <a:cs typeface="Times New Roman"/>
              </a:rPr>
              <a:t>used</a:t>
            </a:r>
            <a:r>
              <a:rPr sz="2800" spc="5" dirty="0">
                <a:latin typeface="Times New Roman"/>
                <a:cs typeface="Times New Roman"/>
              </a:rPr>
              <a:t> </a:t>
            </a:r>
            <a:r>
              <a:rPr sz="2800" dirty="0">
                <a:latin typeface="Times New Roman"/>
                <a:cs typeface="Times New Roman"/>
              </a:rPr>
              <a:t>on </a:t>
            </a:r>
            <a:r>
              <a:rPr sz="2800" spc="-785" dirty="0">
                <a:latin typeface="Times New Roman"/>
                <a:cs typeface="Times New Roman"/>
              </a:rPr>
              <a:t> </a:t>
            </a:r>
            <a:r>
              <a:rPr sz="2800" dirty="0">
                <a:latin typeface="Times New Roman"/>
                <a:cs typeface="Times New Roman"/>
              </a:rPr>
              <a:t>the</a:t>
            </a:r>
            <a:r>
              <a:rPr sz="2800" spc="-5" dirty="0">
                <a:latin typeface="Times New Roman"/>
                <a:cs typeface="Times New Roman"/>
              </a:rPr>
              <a:t> </a:t>
            </a:r>
            <a:r>
              <a:rPr sz="2800" dirty="0">
                <a:latin typeface="Times New Roman"/>
                <a:cs typeface="Times New Roman"/>
              </a:rPr>
              <a:t>project</a:t>
            </a:r>
            <a:r>
              <a:rPr lang="en-US" sz="2800" dirty="0">
                <a:latin typeface="Times New Roman"/>
                <a:cs typeface="Times New Roman"/>
              </a:rPr>
              <a:t>.</a:t>
            </a:r>
            <a:endParaRPr sz="2800" dirty="0">
              <a:latin typeface="Times New Roman"/>
              <a:cs typeface="Times New Roman"/>
            </a:endParaRPr>
          </a:p>
          <a:p>
            <a:pPr marL="469265" marR="1088390" indent="-457200">
              <a:lnSpc>
                <a:spcPct val="140100"/>
              </a:lnSpc>
              <a:spcBef>
                <a:spcPts val="595"/>
              </a:spcBef>
              <a:buClr>
                <a:srgbClr val="0E6EC5"/>
              </a:buClr>
              <a:buFont typeface="Wingdings" panose="05000000000000000000" pitchFamily="2" charset="2"/>
              <a:buChar char="q"/>
              <a:tabLst>
                <a:tab pos="195580" algn="l"/>
              </a:tabLst>
            </a:pPr>
            <a:r>
              <a:rPr sz="2800" spc="-65" dirty="0">
                <a:latin typeface="Times New Roman"/>
                <a:cs typeface="Times New Roman"/>
              </a:rPr>
              <a:t>Work </a:t>
            </a:r>
            <a:r>
              <a:rPr sz="2800" dirty="0">
                <a:latin typeface="Times New Roman"/>
                <a:cs typeface="Times New Roman"/>
              </a:rPr>
              <a:t>to be done, schedule, and budget </a:t>
            </a:r>
            <a:r>
              <a:rPr sz="2800" spc="-785" dirty="0">
                <a:latin typeface="Times New Roman"/>
                <a:cs typeface="Times New Roman"/>
              </a:rPr>
              <a:t> </a:t>
            </a:r>
            <a:r>
              <a:rPr sz="2800" dirty="0">
                <a:latin typeface="Times New Roman"/>
                <a:cs typeface="Times New Roman"/>
              </a:rPr>
              <a:t>information</a:t>
            </a:r>
            <a:r>
              <a:rPr lang="en-US" sz="2800" dirty="0">
                <a:latin typeface="Times New Roman"/>
                <a:cs typeface="Times New Roman"/>
              </a:rPr>
              <a:t>.</a:t>
            </a:r>
            <a:endParaRPr sz="2800" dirty="0">
              <a:latin typeface="Times New Roman"/>
              <a:cs typeface="Times New Roman"/>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1119</TotalTime>
  <Words>3237</Words>
  <Application>Microsoft Office PowerPoint</Application>
  <PresentationFormat>On-screen Show (4:3)</PresentationFormat>
  <Paragraphs>436</Paragraphs>
  <Slides>52</Slides>
  <Notes>8</Notes>
  <HiddenSlides>2</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52</vt:i4>
      </vt:variant>
    </vt:vector>
  </HeadingPairs>
  <TitlesOfParts>
    <vt:vector size="65" baseType="lpstr">
      <vt:lpstr>Arial MT</vt:lpstr>
      <vt:lpstr>Calibri</vt:lpstr>
      <vt:lpstr>Cambria</vt:lpstr>
      <vt:lpstr>Caslon224Std-Bold</vt:lpstr>
      <vt:lpstr>Caslon224Std-Book</vt:lpstr>
      <vt:lpstr>Caslon224Std-Book-Identity-H</vt:lpstr>
      <vt:lpstr>Caslon224Std-BookItalic</vt:lpstr>
      <vt:lpstr>Google Sans</vt:lpstr>
      <vt:lpstr>Segoe UI Symbol</vt:lpstr>
      <vt:lpstr>Symbol</vt:lpstr>
      <vt:lpstr>Times New Roman</vt:lpstr>
      <vt:lpstr>Wingdings</vt:lpstr>
      <vt:lpstr>Office Theme</vt:lpstr>
      <vt:lpstr>Project Planning &amp; Integration  Management</vt:lpstr>
      <vt:lpstr>PowerPoint Presentation</vt:lpstr>
      <vt:lpstr>What is project integration management?</vt:lpstr>
      <vt:lpstr>The Key to Overall Project Success: Good  Project Integration Management</vt:lpstr>
      <vt:lpstr>Project Integration  Management Processes</vt:lpstr>
      <vt:lpstr>Framework for Project Integration   Management </vt:lpstr>
      <vt:lpstr>Project Plan Development</vt:lpstr>
      <vt:lpstr>Attributes of Project Plans</vt:lpstr>
      <vt:lpstr>Common Elements of a Project Plan</vt:lpstr>
      <vt:lpstr>Sample Outline for a Software Project  Management Plan (SPMP)</vt:lpstr>
      <vt:lpstr>Stakeholder Analysis</vt:lpstr>
      <vt:lpstr>Sample Stakeholder Analysis</vt:lpstr>
      <vt:lpstr>Project Plan Execution</vt:lpstr>
      <vt:lpstr>Important Skills for Project  Execution</vt:lpstr>
      <vt:lpstr>Tools and Techniques for  Project Execution</vt:lpstr>
      <vt:lpstr>PowerPoint Presentation</vt:lpstr>
      <vt:lpstr>Integrated Change Control</vt:lpstr>
      <vt:lpstr>Integrated Change Control  Process</vt:lpstr>
      <vt:lpstr>Change Control on Software  Projects</vt:lpstr>
      <vt:lpstr>Change Control System </vt:lpstr>
      <vt:lpstr>Change Control Boards  (CCBs)</vt:lpstr>
      <vt:lpstr>Making Timely Changes</vt:lpstr>
      <vt:lpstr>Configuration Management</vt:lpstr>
      <vt:lpstr>Suggestions for Managing Integrated  Change Control</vt:lpstr>
      <vt:lpstr>PowerPoint Presentation</vt:lpstr>
      <vt:lpstr>What is Project Scope Management?</vt:lpstr>
      <vt:lpstr>Project Scope Management Processes</vt:lpstr>
      <vt:lpstr>Identifying Potential Projects</vt:lpstr>
      <vt:lpstr>Information Technology Planning Process</vt:lpstr>
      <vt:lpstr>Methods for Selecting Projects </vt:lpstr>
      <vt:lpstr>Focusing on Broad Organizational Needs</vt:lpstr>
      <vt:lpstr>Categorizing IT Projects</vt:lpstr>
      <vt:lpstr>Financial Analysis of Projects</vt:lpstr>
      <vt:lpstr>Net Present Value Analysis</vt:lpstr>
      <vt:lpstr>PowerPoint Presentation</vt:lpstr>
      <vt:lpstr>Net present value example</vt:lpstr>
      <vt:lpstr>Return on Investment</vt:lpstr>
      <vt:lpstr>Payback Analysis</vt:lpstr>
      <vt:lpstr>NPV, ROI, AND PAYBACK ANALYSIS FOR  PROJECT 1</vt:lpstr>
      <vt:lpstr>NPV, ROI, and Payback Analysis for Project 2</vt:lpstr>
      <vt:lpstr>Weighted Scoring Model</vt:lpstr>
      <vt:lpstr>PowerPoint Presentation</vt:lpstr>
      <vt:lpstr>Project Charters</vt:lpstr>
      <vt:lpstr>Scope Planning and the Scope Statement</vt:lpstr>
      <vt:lpstr>Scope Planning and the Work  Breakdown Structure</vt:lpstr>
      <vt:lpstr>The Work Breakdown Structure </vt:lpstr>
      <vt:lpstr>Sample Intranet WBS Organized by Product</vt:lpstr>
      <vt:lpstr>  Intranet Project … Level-2 WBS </vt:lpstr>
      <vt:lpstr>Sample Intranet WBS Organized by Phase</vt:lpstr>
      <vt:lpstr> Approaches to Developing WBSs </vt:lpstr>
      <vt:lpstr>Scope Verification and Scope Change  Control</vt:lpstr>
      <vt:lpstr>I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Project Managent</dc:title>
  <dc:creator>Caleb</dc:creator>
  <cp:lastModifiedBy>etseye dese</cp:lastModifiedBy>
  <cp:revision>13</cp:revision>
  <dcterms:created xsi:type="dcterms:W3CDTF">2024-04-15T06:47:18Z</dcterms:created>
  <dcterms:modified xsi:type="dcterms:W3CDTF">2024-11-12T12:05:53Z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2021-01-28T00:00:00Z</vt:filetime>
  </property>
  <property fmtid="{D5CDD505-2E9C-101B-9397-08002B2CF9AE}" pid="3" name="Creator">
    <vt:lpwstr>Microsoft® PowerPoint® 2019</vt:lpwstr>
  </property>
  <property fmtid="{D5CDD505-2E9C-101B-9397-08002B2CF9AE}" pid="4" name="LastSaved">
    <vt:filetime>2024-04-15T00:00:00Z</vt:filetime>
  </property>
</Properties>
</file>