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94" r:id="rId5"/>
    <p:sldId id="289" r:id="rId6"/>
    <p:sldId id="295" r:id="rId7"/>
    <p:sldId id="259" r:id="rId8"/>
    <p:sldId id="260" r:id="rId9"/>
    <p:sldId id="261" r:id="rId10"/>
    <p:sldId id="286" r:id="rId11"/>
    <p:sldId id="287" r:id="rId12"/>
    <p:sldId id="262" r:id="rId13"/>
    <p:sldId id="290" r:id="rId14"/>
    <p:sldId id="291" r:id="rId15"/>
    <p:sldId id="292" r:id="rId16"/>
    <p:sldId id="293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96" r:id="rId26"/>
    <p:sldId id="297" r:id="rId27"/>
    <p:sldId id="298" r:id="rId28"/>
    <p:sldId id="299" r:id="rId29"/>
    <p:sldId id="30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BEF68-F6E9-D511-305B-9F4A975C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A9610D-513B-5FF1-2159-705C884D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2F1467-2382-4A0C-62E5-AF30DAF1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278F3-D401-C42E-FC07-650B5F61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FF30D-020D-9938-9B19-E176E6EF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996A7B-812A-7D46-2DDF-2244E32E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64BF89A-9C1E-8FA2-421C-30C1F0FEE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3F4B6EA-76A0-DC5B-6461-A53B8786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6B100A-D125-3EA0-1A53-EF94ECB7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95BCE6-BC88-03B8-F042-83C26075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61BA070-F4C8-0F27-B5B5-130BAA295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7659D2-1818-6BF7-C969-A44542D3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7E87BE-E954-98F4-D864-3C89910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1B4C39-8249-9C92-92FD-28F9EA82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9E192F-0623-DB3C-C213-A6CFB212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B8B83-959A-7A64-403A-BEB8B62D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1443FC-71D0-31AC-DE17-5A381EE3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CCF3F9-B552-47DE-40A0-68C8BD9F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1EA6F6-D10A-DC0D-608B-F8748F21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0C8ABE-6B26-03A4-9BDD-16366CBC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B20E73-3268-76C9-0213-C36A954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A16213-8953-5428-8803-835C5171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12D364-502B-EFEE-3A47-C459E104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B8029E-9695-0EB7-1A6A-142B0CA1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93C605-A52E-2316-D78E-540EBFCB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8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F0CBBE-F1A8-2A9C-83D7-2DFC3173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9C8387-139B-AE95-0F80-F84569ACF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D8ECDD6-13EF-4B55-1B8D-09F8A1D5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571F616-998B-A2BA-CA8C-149F425F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E6D2CFD-9CC3-2FFF-9025-3A3A882C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A1D6B9-523A-3DF7-95AE-CF6845B7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33AD6-0867-4037-BA04-64C3C779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45F39C-B17B-6B64-6140-E5D65781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5A3F14-4A6F-994F-401F-021B0E7C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B60A800-BA55-BB4D-23FA-D14395614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7499CE5-5663-0EBA-7897-7D231F8D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4DD457F-A175-4D3E-A402-DC65FAA6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48717B5-C47F-09E8-5CD2-3CC7E784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2C06848-E9D6-A2A5-DE46-863E9848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0B89D-C9CD-5D16-A161-6EF6CACA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90C623A-41E9-AF50-0FC5-2A607710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0A0125-E8CB-9B9F-F300-0DD71990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CD4E7F9-77F4-320A-DE06-50F51C1B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0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80C79F8-76BC-954C-390F-C3D55859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1CCA7EC-9EC8-A496-8EAB-34A11B5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4445466-5A38-B34C-182D-8EDF0EA5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ACF57-AB09-5606-3EEA-BAFE3E7D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98F395-F418-7D75-8331-B2F4032E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0285AA0-2A1C-0695-CA38-31C0234A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0DC6D05-BF5F-1453-578F-E79C8514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EF9D9B-8105-B68C-1BE7-4E355F6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F11DA7-600F-26BB-66CB-99992411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63494D-FF9C-A7B2-D222-9AFA6B6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C594DB8-D861-E92C-4EB5-3F2DEF8A2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ACE775-EF60-484B-B9A2-9FB77F91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C70A380-F582-3096-C635-9DF345D3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945BF1-8C58-FDF4-C795-9B01E782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ACC5A5-D5F7-8562-18F0-91A2DBC9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1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84E4371-FEF8-E096-ED61-63E4ECBC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73C2CE-A456-80B1-C6C8-1D0960725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2A852B-34C0-F342-65DF-A761B570D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61EC-642F-4F0E-B4A4-75C66CD16881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74376B-95A5-B3CE-6C45-A390A196F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69CD88-410B-11BB-95CC-F76BB6A9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7BF6-E3BA-41E0-9B20-89E394A78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9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BCD169-8A93-E61D-B7D9-C6147FB4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Four: Storing and Retrieving Data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5E7FD94-DE3A-2864-5237-3D9AC567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provides several options for you to save persistent application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solution you choose depends on your specific needs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whether the data should be private to your application or  accessible to other applications (and the user)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space your data requires.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APIs you'll need to use a database on Android are available in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android.database.sqlite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2AAF52-230D-3EE5-B179-69571158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 in Android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(Context context)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super(context, DB_NAME, null, DB_VERSION);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write data to a database, we need to create our database first. To create a database in SQLite in Android, you need to create a subclass of the 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provides the functionality to create a database and calls a function that can be overridden by the derived class.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8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951F5F-1AE1-492A-DB28-87AC92D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3D59CC-1AAA-71E6-D42A-21FD9DF4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accepts four arguments, which 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– This is the context that will be used to create the database. (Here you can pass the Activity object.)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The name of the new database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– A cursor factory (you can usually pass this as null)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– The version of the database. This number is used to identify if there is an upgrade or downgrade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48517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A7CE81D-638B-D1AA-56FA-92246F2B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Create(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called when there is no database and the app needs one and to create a new database.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Upgrade(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called when the schema version we need does not match the new schema version of the database.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3569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55EE6A-A31F-62A4-ED71-B5E7F3BD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constructors of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9ABD36F-D7F4-36A5-95BB-46840644C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1" y="1802296"/>
            <a:ext cx="9690757" cy="4018811"/>
          </a:xfrm>
        </p:spPr>
      </p:pic>
    </p:spTree>
    <p:extLst>
      <p:ext uri="{BB962C8B-B14F-4D97-AF65-F5344CB8AC3E}">
        <p14:creationId xmlns:p14="http://schemas.microsoft.com/office/powerpoint/2010/main" val="330038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AD0571-ABBB-1B94-D417-2FE3BBF7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99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746ED6-CA29-4222-9A29-FE85B227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7"/>
            <a:ext cx="10515600" cy="49180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Some of them are as follows: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125D33F-B4A1-2516-3F89-803A3D253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0" y="2385391"/>
            <a:ext cx="10187299" cy="33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3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43A12-0281-DC67-30DC-6BE6CF55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 err="1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3200" b="1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/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AB6940-A9AF-EE7F-F54E-9DE64E99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methods to be performed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such as create, update, delete, select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methods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Some of them are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48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80A1286-E1ED-EE1A-5D7C-E6A94EBE7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9" y="861391"/>
            <a:ext cx="9753600" cy="5315572"/>
          </a:xfrm>
        </p:spPr>
      </p:pic>
    </p:spTree>
    <p:extLst>
      <p:ext uri="{BB962C8B-B14F-4D97-AF65-F5344CB8AC3E}">
        <p14:creationId xmlns:p14="http://schemas.microsoft.com/office/powerpoint/2010/main" val="2397170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A20873-C911-8BBF-C470-4F04F331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1"/>
            <a:ext cx="10515600" cy="50107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 into the database by passing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to the insert() method: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Gets the data repository in write mode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dbHelper.getWritableDatabase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 new map of values, where column names are the keys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(COLUMN_NAME_TITLE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title);</a:t>
            </a:r>
          </a:p>
          <a:p>
            <a:pPr marL="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(COLUMN_NAME_SUBTITLE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subtitle);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Insert the new row, returning the primary key value of the new row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newRowId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db.insert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null, values);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FD1BF374-A986-DB5E-59C4-8882FF557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6739" y="93437"/>
            <a:ext cx="574227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information into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937BE0-FB3C-65E7-D690-EF280F39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165"/>
            <a:ext cx="10515600" cy="516979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 for insert() is simply the table name.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argument tells the framework what to do in the event that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empty (i.e., you did not put any values).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specify the name of a column, the framework inserts a row and sets the value of that column to null. If you specify null, like in this code sample, the framework does not insert a row when there are no values.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insert() methods returns the ID for the newly created row, or it will return -1 if there was an error inserting the data.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happen if you have a conflict with pre-existing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5635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5D3DA7-FC76-9B07-3AEB-EDDDC89C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information from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F87DAC-7A65-79F5-8687-55D16B99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query the database, we use the query() method along with appropriate arguments, most importantly the table name and the column names for which we are extracting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F2AD89-919D-B95D-B8BC-BDCCEDF7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data storage options are the following: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4229C0-29B2-1619-4976-6091A2ADA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Preferences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Store private primitive data in key-value pairs.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Storage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Store private data on the device memory.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Storage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Store public data on the shared external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Store structured data in a private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Store data on the web with your own network server.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527DF7F-6D5D-B45A-3078-DB7408A1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look at a row in the cursor, use one of the Cursor move methods, which you must always call before you begin reading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cursor starts at position -1, calling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moveToNext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places the "read position" on the first entry in the results and returns whether or not the cursor is already past the last entry in the result 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row, you can read a column's value by calling one of the Cursor get methods,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of the get methods, you must pass the index position of the column you desire, which you can get by calling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getColumnIndex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getColumnIndexOrThrow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finished iterating through results, call close()</a:t>
            </a:r>
          </a:p>
        </p:txBody>
      </p:sp>
    </p:spTree>
    <p:extLst>
      <p:ext uri="{BB962C8B-B14F-4D97-AF65-F5344CB8AC3E}">
        <p14:creationId xmlns:p14="http://schemas.microsoft.com/office/powerpoint/2010/main" val="297708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321903-15C4-569B-1B42-08EC93AA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rows from a table, you need to provide selection criteria that identify the rows to the delete() method.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works the same as the selection arguments to the query() method.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the selection specification into a selection clause and selection arguments.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clause defines the columns to look at, and also allows you to combine column tests.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arguments are values to test against that are bound into the clause.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result isn't handled the same as a regular SQL statement, it is immune to SQL injection.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185EBBB-5610-E771-1071-B6D0CE20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97020"/>
            <a:ext cx="6398483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information from a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4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F9D316-B128-4278-EC51-4C331653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Define 'where' part of query.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selection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COLUMN_NAME_TITLE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" LIKE ?";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Specify arguments in placeholder order.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Issue SQL statement.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deletedRows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db.delete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for the delete() method indicates the number of rows that were deleted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2998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1836C4-8D73-2B71-D9B3-CD7256DE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a database</a:t>
            </a:r>
            <a:r>
              <a:rPr lang="en-US" b="1" i="0" dirty="0">
                <a:solidFill>
                  <a:srgbClr val="202124"/>
                </a:solidFill>
                <a:effectLst/>
              </a:rPr>
              <a:t/>
            </a:r>
            <a:br>
              <a:rPr lang="en-US" b="1" i="0" dirty="0">
                <a:solidFill>
                  <a:srgbClr val="202124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BC7A1E-2DA2-C085-D4B6-36492589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modify a subset of your database values, use the update() method.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the table combines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 of insert() with the WHERE syntax of delete().</a:t>
            </a:r>
          </a:p>
        </p:txBody>
      </p:sp>
    </p:spTree>
    <p:extLst>
      <p:ext uri="{BB962C8B-B14F-4D97-AF65-F5344CB8AC3E}">
        <p14:creationId xmlns:p14="http://schemas.microsoft.com/office/powerpoint/2010/main" val="2282673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D403DE-3FDF-DE28-B919-1A50A4F8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0"/>
            <a:ext cx="10515600" cy="60429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dbHelper.getWritableDatabase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New value for one column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title =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MyNewTitle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values.put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(COLUMN_NAME_TITLE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title);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Which row to update, based on the title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selection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COLUMN_NAME_TITLE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" LIKE ?";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MyOldTitle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};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count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FeedReaderDbHelper.TABLE_NAME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selection,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of the update() method is the number of rows affected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53746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947" y="1384203"/>
            <a:ext cx="10509160" cy="50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90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83978" cy="37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3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5" y="1522927"/>
            <a:ext cx="10740980" cy="50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7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40" y="1488314"/>
            <a:ext cx="9696267" cy="47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" y="1230067"/>
            <a:ext cx="10303099" cy="52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0ADA5-771B-9044-AF30-F2D5BC9C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3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Internal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able to save or read data from the device internal memory.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used to read and write data into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 about Internal Storage in Android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data in memory is allowed to read and write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files are stored in internal storage these file can only be accessed by the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itself not by other applications.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files in storage exist till the application stays over the device, as you uninstall associated files get removed automatically.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are stored in directory data/data which is followed by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package name.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27AEA2-22D9-2C7D-ABC7-E3635A4A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External Storage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A548E9-23D3-99F3-3F40-F9590E36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internal storage, we are able to save or read data from the device external memory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used to read and write data into the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Provide permission for the external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need to provide the WRITE_EXTERNAL_STORAGE permission.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&lt;uses-permission </a:t>
            </a:r>
            <a:r>
              <a:rPr lang="en-US" dirty="0" err="1"/>
              <a:t>android:name</a:t>
            </a:r>
            <a:r>
              <a:rPr lang="en-US" dirty="0"/>
              <a:t>="</a:t>
            </a:r>
            <a:r>
              <a:rPr lang="en-US" dirty="0" err="1"/>
              <a:t>android.permission.WRITE_EXTERNAL_STORAGE</a:t>
            </a:r>
            <a:r>
              <a:rPr lang="en-US" dirty="0"/>
              <a:t>"/&gt;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6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D2614-F5FD-CB37-C10D-B61767C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0D3C56-CB6B-3A36-478F-4F6BD275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 is an open-source relational database i.e. used to perform database operations on android devices such as storing, manipulating or retrieving persistent data from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embedded in android by default. So, there is no need to perform any database setup or administration task.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SQLiteOpenHelper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 provides the functionality to use the SQLite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93A65B-081B-EE49-2F23-EE39607D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SQLite 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Structure query base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light weight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network access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standalone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support embedded relational database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8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67268E-36D0-3A07-A9D9-633D2DCD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Need SQLite?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5480A1-716E-CF83-1B9B-6D9AA7A6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developing embedded software for devices like mobile phones, televisions, home electronic devices, cameras, etc., then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good choice.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free and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is open source, no commercial license required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does not require a server to perform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extra setup or administration needed, it is embedded with Android.</a:t>
            </a:r>
          </a:p>
        </p:txBody>
      </p:sp>
    </p:spTree>
    <p:extLst>
      <p:ext uri="{BB962C8B-B14F-4D97-AF65-F5344CB8AC3E}">
        <p14:creationId xmlns:p14="http://schemas.microsoft.com/office/powerpoint/2010/main" val="34520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6E8781-F578-5F85-4ADC-6AC60C0CA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Supporting Data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6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6F58E1-C9A7-5343-C3E4-92E46451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Open Helper: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0CFDB9-2A02-3CF1-59EF-83E9495A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application runs the first time – this point, we do not have a database, so here in this class, you can create a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application is upgraded to a new schema – our database will still be on the old schema from the older edition version of the app.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have the option to alter or upgrade the database schema to match the needs of the app.</a:t>
            </a:r>
          </a:p>
        </p:txBody>
      </p:sp>
    </p:spTree>
    <p:extLst>
      <p:ext uri="{BB962C8B-B14F-4D97-AF65-F5344CB8AC3E}">
        <p14:creationId xmlns:p14="http://schemas.microsoft.com/office/powerpoint/2010/main" val="29844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1441</Words>
  <Application>Microsoft Office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erdana</vt:lpstr>
      <vt:lpstr>Times New Roman</vt:lpstr>
      <vt:lpstr>Wingdings</vt:lpstr>
      <vt:lpstr>Office Theme</vt:lpstr>
      <vt:lpstr>Chapter Four: Storing and Retrieving Data </vt:lpstr>
      <vt:lpstr>Your data storage options are the following: </vt:lpstr>
      <vt:lpstr>PowerPoint Presentation</vt:lpstr>
      <vt:lpstr>Android External Storage </vt:lpstr>
      <vt:lpstr>SQLite</vt:lpstr>
      <vt:lpstr>PowerPoint Presentation</vt:lpstr>
      <vt:lpstr>When We Need SQLite? </vt:lpstr>
      <vt:lpstr>PowerPoint Presentation</vt:lpstr>
      <vt:lpstr>SQLite Open Helper: </vt:lpstr>
      <vt:lpstr>PowerPoint Presentation</vt:lpstr>
      <vt:lpstr>SQLiteOpenHelper constructor</vt:lpstr>
      <vt:lpstr>PowerPoint Presentation</vt:lpstr>
      <vt:lpstr>There are two constructors of SQLiteOpenHelper class. </vt:lpstr>
      <vt:lpstr>Methods of SQLiteOpenHelper class</vt:lpstr>
      <vt:lpstr>SQLiteDatabase class </vt:lpstr>
      <vt:lpstr>PowerPoint Presentation</vt:lpstr>
      <vt:lpstr>Put information into a database </vt:lpstr>
      <vt:lpstr>PowerPoint Presentation</vt:lpstr>
      <vt:lpstr>Read information from a database</vt:lpstr>
      <vt:lpstr>PowerPoint Presentation</vt:lpstr>
      <vt:lpstr>Delete information from a database </vt:lpstr>
      <vt:lpstr>PowerPoint Presentation</vt:lpstr>
      <vt:lpstr>Update a database </vt:lpstr>
      <vt:lpstr>PowerPoint Presentation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Storing and Retrieving Data</dc:title>
  <dc:creator>getasew</dc:creator>
  <cp:lastModifiedBy>Girma</cp:lastModifiedBy>
  <cp:revision>14</cp:revision>
  <dcterms:created xsi:type="dcterms:W3CDTF">2023-01-23T20:40:43Z</dcterms:created>
  <dcterms:modified xsi:type="dcterms:W3CDTF">2024-12-27T05:47:38Z</dcterms:modified>
</cp:coreProperties>
</file>