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D75B-DD04-48AF-1F01-5BFEBA90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Chapter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6ADF-BB34-C1D6-335E-6DC95483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endParaRPr lang="en-US" sz="4800" b="1" dirty="0"/>
          </a:p>
          <a:p>
            <a:pPr marL="0" indent="0" algn="ctr">
              <a:buNone/>
            </a:pPr>
            <a:r>
              <a:rPr lang="en-US" sz="4800" b="1" dirty="0"/>
              <a:t>Intermediate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292589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ermediate-code-generation-Compiler-Desig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ermediate-code-generation-Compiler-Desig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ermediate-code-generation-Compiler-Desig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ermediate-code-generation-Compiler-Desig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ermediate-code-generation-Compiler-Desig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ermediate-code-generation-Compiler-Desig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ermediate-code-generation-Compiler-Desig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Chapter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Wondemu</cp:lastModifiedBy>
  <cp:revision>3</cp:revision>
  <dcterms:created xsi:type="dcterms:W3CDTF">2013-01-27T09:14:16Z</dcterms:created>
  <dcterms:modified xsi:type="dcterms:W3CDTF">2024-12-30T02:41:38Z</dcterms:modified>
  <cp:category/>
</cp:coreProperties>
</file>