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78" r:id="rId4"/>
    <p:sldId id="277" r:id="rId5"/>
    <p:sldId id="283" r:id="rId6"/>
    <p:sldId id="285" r:id="rId7"/>
    <p:sldId id="284" r:id="rId8"/>
    <p:sldId id="286" r:id="rId9"/>
    <p:sldId id="279" r:id="rId10"/>
    <p:sldId id="280" r:id="rId11"/>
    <p:sldId id="287" r:id="rId12"/>
    <p:sldId id="281" r:id="rId13"/>
    <p:sldId id="295" r:id="rId14"/>
    <p:sldId id="296" r:id="rId15"/>
    <p:sldId id="282" r:id="rId16"/>
    <p:sldId id="292" r:id="rId17"/>
    <p:sldId id="293" r:id="rId18"/>
    <p:sldId id="294" r:id="rId19"/>
    <p:sldId id="288" r:id="rId20"/>
    <p:sldId id="289" r:id="rId21"/>
    <p:sldId id="290" r:id="rId22"/>
    <p:sldId id="291" r:id="rId23"/>
    <p:sldId id="324" r:id="rId24"/>
    <p:sldId id="297" r:id="rId25"/>
    <p:sldId id="298" r:id="rId26"/>
    <p:sldId id="299" r:id="rId27"/>
    <p:sldId id="300" r:id="rId28"/>
    <p:sldId id="301" r:id="rId29"/>
    <p:sldId id="302" r:id="rId30"/>
    <p:sldId id="308" r:id="rId31"/>
    <p:sldId id="303" r:id="rId32"/>
    <p:sldId id="304" r:id="rId33"/>
    <p:sldId id="305" r:id="rId34"/>
    <p:sldId id="306" r:id="rId35"/>
    <p:sldId id="309" r:id="rId36"/>
    <p:sldId id="310" r:id="rId37"/>
    <p:sldId id="307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276" r:id="rId46"/>
    <p:sldId id="320" r:id="rId47"/>
    <p:sldId id="318" r:id="rId48"/>
    <p:sldId id="319" r:id="rId49"/>
    <p:sldId id="323" r:id="rId50"/>
    <p:sldId id="321" r:id="rId51"/>
    <p:sldId id="322" r:id="rId52"/>
    <p:sldId id="258" r:id="rId53"/>
    <p:sldId id="259" r:id="rId54"/>
    <p:sldId id="260" r:id="rId55"/>
    <p:sldId id="261" r:id="rId56"/>
    <p:sldId id="262" r:id="rId57"/>
    <p:sldId id="263" r:id="rId58"/>
    <p:sldId id="264" r:id="rId59"/>
    <p:sldId id="265" r:id="rId60"/>
    <p:sldId id="266" r:id="rId61"/>
    <p:sldId id="267" r:id="rId62"/>
    <p:sldId id="268" r:id="rId63"/>
    <p:sldId id="269" r:id="rId64"/>
    <p:sldId id="27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mael Mohammed" userId="b61ee8be-777e-4eda-85c0-397445445d48" providerId="ADAL" clId="{FB880A46-9CBF-466E-A3AD-3A0B17DF6C2F}"/>
    <pc:docChg chg="undo redo custSel addSld delSld modSld sldOrd">
      <pc:chgData name="Esmael Mohammed" userId="b61ee8be-777e-4eda-85c0-397445445d48" providerId="ADAL" clId="{FB880A46-9CBF-466E-A3AD-3A0B17DF6C2F}" dt="2025-03-27T05:25:23.672" v="1295" actId="478"/>
      <pc:docMkLst>
        <pc:docMk/>
      </pc:docMkLst>
      <pc:sldChg chg="delSp modSp mod">
        <pc:chgData name="Esmael Mohammed" userId="b61ee8be-777e-4eda-85c0-397445445d48" providerId="ADAL" clId="{FB880A46-9CBF-466E-A3AD-3A0B17DF6C2F}" dt="2025-03-27T05:25:23.672" v="1295" actId="478"/>
        <pc:sldMkLst>
          <pc:docMk/>
          <pc:sldMk cId="2920991749" sldId="256"/>
        </pc:sldMkLst>
        <pc:spChg chg="mod">
          <ac:chgData name="Esmael Mohammed" userId="b61ee8be-777e-4eda-85c0-397445445d48" providerId="ADAL" clId="{FB880A46-9CBF-466E-A3AD-3A0B17DF6C2F}" dt="2025-03-25T18:40:06.023" v="1" actId="27636"/>
          <ac:spMkLst>
            <pc:docMk/>
            <pc:sldMk cId="2920991749" sldId="256"/>
            <ac:spMk id="2" creationId="{B0FC3A12-F3BF-F468-71DE-398A7A363DA7}"/>
          </ac:spMkLst>
        </pc:spChg>
      </pc:sldChg>
      <pc:sldChg chg="modSp mod">
        <pc:chgData name="Esmael Mohammed" userId="b61ee8be-777e-4eda-85c0-397445445d48" providerId="ADAL" clId="{FB880A46-9CBF-466E-A3AD-3A0B17DF6C2F}" dt="2025-03-25T18:44:59.092" v="27" actId="27636"/>
        <pc:sldMkLst>
          <pc:docMk/>
          <pc:sldMk cId="1725326314" sldId="257"/>
        </pc:sldMkLst>
        <pc:spChg chg="mod">
          <ac:chgData name="Esmael Mohammed" userId="b61ee8be-777e-4eda-85c0-397445445d48" providerId="ADAL" clId="{FB880A46-9CBF-466E-A3AD-3A0B17DF6C2F}" dt="2025-03-25T18:44:59.092" v="27" actId="27636"/>
          <ac:spMkLst>
            <pc:docMk/>
            <pc:sldMk cId="1725326314" sldId="257"/>
            <ac:spMk id="2" creationId="{C50E1FF6-3629-7560-C766-5CD3E443910D}"/>
          </ac:spMkLst>
        </pc:spChg>
        <pc:spChg chg="mod">
          <ac:chgData name="Esmael Mohammed" userId="b61ee8be-777e-4eda-85c0-397445445d48" providerId="ADAL" clId="{FB880A46-9CBF-466E-A3AD-3A0B17DF6C2F}" dt="2025-03-25T18:43:55.245" v="12" actId="207"/>
          <ac:spMkLst>
            <pc:docMk/>
            <pc:sldMk cId="1725326314" sldId="257"/>
            <ac:spMk id="3" creationId="{BF3B0220-6068-2D27-5987-7958E5C15DA6}"/>
          </ac:spMkLst>
        </pc:spChg>
      </pc:sldChg>
      <pc:sldChg chg="add">
        <pc:chgData name="Esmael Mohammed" userId="b61ee8be-777e-4eda-85c0-397445445d48" providerId="ADAL" clId="{FB880A46-9CBF-466E-A3AD-3A0B17DF6C2F}" dt="2025-03-25T18:40:14.600" v="2"/>
        <pc:sldMkLst>
          <pc:docMk/>
          <pc:sldMk cId="2911422440" sldId="276"/>
        </pc:sldMkLst>
      </pc:sldChg>
      <pc:sldChg chg="addSp modSp add mod ord">
        <pc:chgData name="Esmael Mohammed" userId="b61ee8be-777e-4eda-85c0-397445445d48" providerId="ADAL" clId="{FB880A46-9CBF-466E-A3AD-3A0B17DF6C2F}" dt="2025-03-27T04:42:00.367" v="1294" actId="14100"/>
        <pc:sldMkLst>
          <pc:docMk/>
          <pc:sldMk cId="1319720773" sldId="277"/>
        </pc:sldMkLst>
        <pc:spChg chg="mod">
          <ac:chgData name="Esmael Mohammed" userId="b61ee8be-777e-4eda-85c0-397445445d48" providerId="ADAL" clId="{FB880A46-9CBF-466E-A3AD-3A0B17DF6C2F}" dt="2025-03-25T18:44:56.965" v="25" actId="20577"/>
          <ac:spMkLst>
            <pc:docMk/>
            <pc:sldMk cId="1319720773" sldId="277"/>
            <ac:spMk id="2" creationId="{84DC200E-9121-EDAA-8E27-E61D5C6DBDBE}"/>
          </ac:spMkLst>
        </pc:spChg>
        <pc:spChg chg="mod">
          <ac:chgData name="Esmael Mohammed" userId="b61ee8be-777e-4eda-85c0-397445445d48" providerId="ADAL" clId="{FB880A46-9CBF-466E-A3AD-3A0B17DF6C2F}" dt="2025-03-25T18:44:42.973" v="20"/>
          <ac:spMkLst>
            <pc:docMk/>
            <pc:sldMk cId="1319720773" sldId="277"/>
            <ac:spMk id="3" creationId="{350B1B17-996A-BC61-A8BB-C8BE382FB31D}"/>
          </ac:spMkLst>
        </pc:spChg>
        <pc:picChg chg="add mod">
          <ac:chgData name="Esmael Mohammed" userId="b61ee8be-777e-4eda-85c0-397445445d48" providerId="ADAL" clId="{FB880A46-9CBF-466E-A3AD-3A0B17DF6C2F}" dt="2025-03-27T04:42:00.367" v="1294" actId="14100"/>
          <ac:picMkLst>
            <pc:docMk/>
            <pc:sldMk cId="1319720773" sldId="277"/>
            <ac:picMk id="5" creationId="{123B4765-E01E-5960-59EA-1CECD3271689}"/>
          </ac:picMkLst>
        </pc:picChg>
      </pc:sldChg>
      <pc:sldChg chg="modSp add mod">
        <pc:chgData name="Esmael Mohammed" userId="b61ee8be-777e-4eda-85c0-397445445d48" providerId="ADAL" clId="{FB880A46-9CBF-466E-A3AD-3A0B17DF6C2F}" dt="2025-03-25T18:54:25.082" v="50" actId="27636"/>
        <pc:sldMkLst>
          <pc:docMk/>
          <pc:sldMk cId="1067401342" sldId="278"/>
        </pc:sldMkLst>
        <pc:spChg chg="mod">
          <ac:chgData name="Esmael Mohammed" userId="b61ee8be-777e-4eda-85c0-397445445d48" providerId="ADAL" clId="{FB880A46-9CBF-466E-A3AD-3A0B17DF6C2F}" dt="2025-03-25T18:54:25.082" v="50" actId="27636"/>
          <ac:spMkLst>
            <pc:docMk/>
            <pc:sldMk cId="1067401342" sldId="278"/>
            <ac:spMk id="2" creationId="{E4575A6E-8C57-73C2-11D5-70D8612C86DE}"/>
          </ac:spMkLst>
        </pc:spChg>
        <pc:spChg chg="mod">
          <ac:chgData name="Esmael Mohammed" userId="b61ee8be-777e-4eda-85c0-397445445d48" providerId="ADAL" clId="{FB880A46-9CBF-466E-A3AD-3A0B17DF6C2F}" dt="2025-03-25T18:46:17.194" v="37" actId="207"/>
          <ac:spMkLst>
            <pc:docMk/>
            <pc:sldMk cId="1067401342" sldId="278"/>
            <ac:spMk id="3" creationId="{41E66134-F7CA-B4AF-18EA-ADD2CA36B20E}"/>
          </ac:spMkLst>
        </pc:spChg>
      </pc:sldChg>
      <pc:sldChg chg="modSp add mod">
        <pc:chgData name="Esmael Mohammed" userId="b61ee8be-777e-4eda-85c0-397445445d48" providerId="ADAL" clId="{FB880A46-9CBF-466E-A3AD-3A0B17DF6C2F}" dt="2025-03-25T19:20:38.667" v="264" actId="5793"/>
        <pc:sldMkLst>
          <pc:docMk/>
          <pc:sldMk cId="2033139893" sldId="279"/>
        </pc:sldMkLst>
        <pc:spChg chg="mod">
          <ac:chgData name="Esmael Mohammed" userId="b61ee8be-777e-4eda-85c0-397445445d48" providerId="ADAL" clId="{FB880A46-9CBF-466E-A3AD-3A0B17DF6C2F}" dt="2025-03-25T19:20:38.667" v="264" actId="5793"/>
          <ac:spMkLst>
            <pc:docMk/>
            <pc:sldMk cId="2033139893" sldId="279"/>
            <ac:spMk id="3" creationId="{041F361B-84ED-4641-E065-6B2D01A0106D}"/>
          </ac:spMkLst>
        </pc:spChg>
      </pc:sldChg>
      <pc:sldChg chg="modSp add mod">
        <pc:chgData name="Esmael Mohammed" userId="b61ee8be-777e-4eda-85c0-397445445d48" providerId="ADAL" clId="{FB880A46-9CBF-466E-A3AD-3A0B17DF6C2F}" dt="2025-03-25T19:33:58.044" v="272"/>
        <pc:sldMkLst>
          <pc:docMk/>
          <pc:sldMk cId="2519515546" sldId="280"/>
        </pc:sldMkLst>
        <pc:spChg chg="mod">
          <ac:chgData name="Esmael Mohammed" userId="b61ee8be-777e-4eda-85c0-397445445d48" providerId="ADAL" clId="{FB880A46-9CBF-466E-A3AD-3A0B17DF6C2F}" dt="2025-03-25T19:21:07.328" v="269" actId="404"/>
          <ac:spMkLst>
            <pc:docMk/>
            <pc:sldMk cId="2519515546" sldId="280"/>
            <ac:spMk id="2" creationId="{59A339C3-B3F1-F60D-6430-A21132E299FD}"/>
          </ac:spMkLst>
        </pc:spChg>
        <pc:spChg chg="mod">
          <ac:chgData name="Esmael Mohammed" userId="b61ee8be-777e-4eda-85c0-397445445d48" providerId="ADAL" clId="{FB880A46-9CBF-466E-A3AD-3A0B17DF6C2F}" dt="2025-03-25T19:33:58.044" v="272"/>
          <ac:spMkLst>
            <pc:docMk/>
            <pc:sldMk cId="2519515546" sldId="280"/>
            <ac:spMk id="3" creationId="{21852270-C21B-3ECB-7523-CDD527773FCA}"/>
          </ac:spMkLst>
        </pc:spChg>
      </pc:sldChg>
      <pc:sldChg chg="modSp add mod">
        <pc:chgData name="Esmael Mohammed" userId="b61ee8be-777e-4eda-85c0-397445445d48" providerId="ADAL" clId="{FB880A46-9CBF-466E-A3AD-3A0B17DF6C2F}" dt="2025-03-25T19:51:51.055" v="370"/>
        <pc:sldMkLst>
          <pc:docMk/>
          <pc:sldMk cId="135726269" sldId="281"/>
        </pc:sldMkLst>
        <pc:spChg chg="mod">
          <ac:chgData name="Esmael Mohammed" userId="b61ee8be-777e-4eda-85c0-397445445d48" providerId="ADAL" clId="{FB880A46-9CBF-466E-A3AD-3A0B17DF6C2F}" dt="2025-03-25T19:42:01.993" v="365" actId="404"/>
          <ac:spMkLst>
            <pc:docMk/>
            <pc:sldMk cId="135726269" sldId="281"/>
            <ac:spMk id="2" creationId="{393BEFA3-1356-5937-5EBD-A31016FC8715}"/>
          </ac:spMkLst>
        </pc:spChg>
        <pc:spChg chg="mod">
          <ac:chgData name="Esmael Mohammed" userId="b61ee8be-777e-4eda-85c0-397445445d48" providerId="ADAL" clId="{FB880A46-9CBF-466E-A3AD-3A0B17DF6C2F}" dt="2025-03-25T19:51:51.055" v="370"/>
          <ac:spMkLst>
            <pc:docMk/>
            <pc:sldMk cId="135726269" sldId="281"/>
            <ac:spMk id="3" creationId="{D054619F-381C-CA54-EA17-51194E8DF123}"/>
          </ac:spMkLst>
        </pc:spChg>
      </pc:sldChg>
      <pc:sldChg chg="modSp add mod">
        <pc:chgData name="Esmael Mohammed" userId="b61ee8be-777e-4eda-85c0-397445445d48" providerId="ADAL" clId="{FB880A46-9CBF-466E-A3AD-3A0B17DF6C2F}" dt="2025-03-25T20:14:05.795" v="379" actId="20577"/>
        <pc:sldMkLst>
          <pc:docMk/>
          <pc:sldMk cId="3142570979" sldId="282"/>
        </pc:sldMkLst>
        <pc:spChg chg="mod">
          <ac:chgData name="Esmael Mohammed" userId="b61ee8be-777e-4eda-85c0-397445445d48" providerId="ADAL" clId="{FB880A46-9CBF-466E-A3AD-3A0B17DF6C2F}" dt="2025-03-25T20:02:38.417" v="377" actId="20577"/>
          <ac:spMkLst>
            <pc:docMk/>
            <pc:sldMk cId="3142570979" sldId="282"/>
            <ac:spMk id="2" creationId="{B0BE34D4-D97E-A5BE-9473-D04B9A5DD243}"/>
          </ac:spMkLst>
        </pc:spChg>
        <pc:spChg chg="mod">
          <ac:chgData name="Esmael Mohammed" userId="b61ee8be-777e-4eda-85c0-397445445d48" providerId="ADAL" clId="{FB880A46-9CBF-466E-A3AD-3A0B17DF6C2F}" dt="2025-03-25T20:14:05.795" v="379" actId="20577"/>
          <ac:spMkLst>
            <pc:docMk/>
            <pc:sldMk cId="3142570979" sldId="282"/>
            <ac:spMk id="3" creationId="{0341C83D-E8A5-7875-73FE-D97BF676F5B2}"/>
          </ac:spMkLst>
        </pc:spChg>
      </pc:sldChg>
      <pc:sldChg chg="addSp modSp add mod">
        <pc:chgData name="Esmael Mohammed" userId="b61ee8be-777e-4eda-85c0-397445445d48" providerId="ADAL" clId="{FB880A46-9CBF-466E-A3AD-3A0B17DF6C2F}" dt="2025-03-25T18:57:10.205" v="63" actId="207"/>
        <pc:sldMkLst>
          <pc:docMk/>
          <pc:sldMk cId="2183136219" sldId="283"/>
        </pc:sldMkLst>
        <pc:spChg chg="mod">
          <ac:chgData name="Esmael Mohammed" userId="b61ee8be-777e-4eda-85c0-397445445d48" providerId="ADAL" clId="{FB880A46-9CBF-466E-A3AD-3A0B17DF6C2F}" dt="2025-03-25T18:54:18.378" v="48" actId="403"/>
          <ac:spMkLst>
            <pc:docMk/>
            <pc:sldMk cId="2183136219" sldId="283"/>
            <ac:spMk id="2" creationId="{BBD032C6-9216-43F8-62A1-411657B217C5}"/>
          </ac:spMkLst>
        </pc:spChg>
        <pc:spChg chg="mod">
          <ac:chgData name="Esmael Mohammed" userId="b61ee8be-777e-4eda-85c0-397445445d48" providerId="ADAL" clId="{FB880A46-9CBF-466E-A3AD-3A0B17DF6C2F}" dt="2025-03-25T18:57:10.205" v="63" actId="207"/>
          <ac:spMkLst>
            <pc:docMk/>
            <pc:sldMk cId="2183136219" sldId="283"/>
            <ac:spMk id="3" creationId="{A31016DA-0228-40C3-5EA2-9458757C59B5}"/>
          </ac:spMkLst>
        </pc:spChg>
        <pc:picChg chg="add mod">
          <ac:chgData name="Esmael Mohammed" userId="b61ee8be-777e-4eda-85c0-397445445d48" providerId="ADAL" clId="{FB880A46-9CBF-466E-A3AD-3A0B17DF6C2F}" dt="2025-03-25T18:54:46.866" v="52" actId="1076"/>
          <ac:picMkLst>
            <pc:docMk/>
            <pc:sldMk cId="2183136219" sldId="283"/>
            <ac:picMk id="5" creationId="{30C5BC1B-BC39-0D93-ACCD-1873B09EB39B}"/>
          </ac:picMkLst>
        </pc:picChg>
      </pc:sldChg>
      <pc:sldChg chg="modSp add mod">
        <pc:chgData name="Esmael Mohammed" userId="b61ee8be-777e-4eda-85c0-397445445d48" providerId="ADAL" clId="{FB880A46-9CBF-466E-A3AD-3A0B17DF6C2F}" dt="2025-03-25T19:09:12.962" v="219" actId="27636"/>
        <pc:sldMkLst>
          <pc:docMk/>
          <pc:sldMk cId="1375968827" sldId="284"/>
        </pc:sldMkLst>
        <pc:spChg chg="mod">
          <ac:chgData name="Esmael Mohammed" userId="b61ee8be-777e-4eda-85c0-397445445d48" providerId="ADAL" clId="{FB880A46-9CBF-466E-A3AD-3A0B17DF6C2F}" dt="2025-03-25T19:02:22.706" v="113"/>
          <ac:spMkLst>
            <pc:docMk/>
            <pc:sldMk cId="1375968827" sldId="284"/>
            <ac:spMk id="2" creationId="{990CF49F-BC93-5AE3-8C3E-06BE983A0EE1}"/>
          </ac:spMkLst>
        </pc:spChg>
        <pc:spChg chg="mod">
          <ac:chgData name="Esmael Mohammed" userId="b61ee8be-777e-4eda-85c0-397445445d48" providerId="ADAL" clId="{FB880A46-9CBF-466E-A3AD-3A0B17DF6C2F}" dt="2025-03-25T19:09:12.962" v="219" actId="27636"/>
          <ac:spMkLst>
            <pc:docMk/>
            <pc:sldMk cId="1375968827" sldId="284"/>
            <ac:spMk id="3" creationId="{7FF95537-E520-E975-EE4B-93BD54C526D1}"/>
          </ac:spMkLst>
        </pc:spChg>
      </pc:sldChg>
      <pc:sldChg chg="delSp modSp add mod">
        <pc:chgData name="Esmael Mohammed" userId="b61ee8be-777e-4eda-85c0-397445445d48" providerId="ADAL" clId="{FB880A46-9CBF-466E-A3AD-3A0B17DF6C2F}" dt="2025-03-25T19:03:18.763" v="120" actId="2710"/>
        <pc:sldMkLst>
          <pc:docMk/>
          <pc:sldMk cId="570179673" sldId="285"/>
        </pc:sldMkLst>
        <pc:spChg chg="mod">
          <ac:chgData name="Esmael Mohammed" userId="b61ee8be-777e-4eda-85c0-397445445d48" providerId="ADAL" clId="{FB880A46-9CBF-466E-A3AD-3A0B17DF6C2F}" dt="2025-03-25T18:57:38.710" v="101" actId="20577"/>
          <ac:spMkLst>
            <pc:docMk/>
            <pc:sldMk cId="570179673" sldId="285"/>
            <ac:spMk id="2" creationId="{3B5DAC56-50D9-0257-E3EA-1B57702A1B11}"/>
          </ac:spMkLst>
        </pc:spChg>
        <pc:spChg chg="mod">
          <ac:chgData name="Esmael Mohammed" userId="b61ee8be-777e-4eda-85c0-397445445d48" providerId="ADAL" clId="{FB880A46-9CBF-466E-A3AD-3A0B17DF6C2F}" dt="2025-03-25T19:03:18.763" v="120" actId="2710"/>
          <ac:spMkLst>
            <pc:docMk/>
            <pc:sldMk cId="570179673" sldId="285"/>
            <ac:spMk id="3" creationId="{3250CE25-E099-2742-A4F7-57842C2A659E}"/>
          </ac:spMkLst>
        </pc:spChg>
      </pc:sldChg>
      <pc:sldChg chg="add del">
        <pc:chgData name="Esmael Mohammed" userId="b61ee8be-777e-4eda-85c0-397445445d48" providerId="ADAL" clId="{FB880A46-9CBF-466E-A3AD-3A0B17DF6C2F}" dt="2025-03-25T19:04:01.322" v="129"/>
        <pc:sldMkLst>
          <pc:docMk/>
          <pc:sldMk cId="1898407682" sldId="286"/>
        </pc:sldMkLst>
      </pc:sldChg>
      <pc:sldChg chg="modSp add mod">
        <pc:chgData name="Esmael Mohammed" userId="b61ee8be-777e-4eda-85c0-397445445d48" providerId="ADAL" clId="{FB880A46-9CBF-466E-A3AD-3A0B17DF6C2F}" dt="2025-03-25T19:12:31.389" v="237" actId="27636"/>
        <pc:sldMkLst>
          <pc:docMk/>
          <pc:sldMk cId="2085318600" sldId="286"/>
        </pc:sldMkLst>
        <pc:spChg chg="mod">
          <ac:chgData name="Esmael Mohammed" userId="b61ee8be-777e-4eda-85c0-397445445d48" providerId="ADAL" clId="{FB880A46-9CBF-466E-A3AD-3A0B17DF6C2F}" dt="2025-03-25T19:12:31.389" v="237" actId="27636"/>
          <ac:spMkLst>
            <pc:docMk/>
            <pc:sldMk cId="2085318600" sldId="286"/>
            <ac:spMk id="3" creationId="{3B955ADD-8ED8-E50F-8488-41D7CE3D4A71}"/>
          </ac:spMkLst>
        </pc:spChg>
      </pc:sldChg>
      <pc:sldChg chg="add del">
        <pc:chgData name="Esmael Mohammed" userId="b61ee8be-777e-4eda-85c0-397445445d48" providerId="ADAL" clId="{FB880A46-9CBF-466E-A3AD-3A0B17DF6C2F}" dt="2025-03-25T18:57:45.570" v="104"/>
        <pc:sldMkLst>
          <pc:docMk/>
          <pc:sldMk cId="2999665035" sldId="286"/>
        </pc:sldMkLst>
      </pc:sldChg>
      <pc:sldChg chg="modSp add mod">
        <pc:chgData name="Esmael Mohammed" userId="b61ee8be-777e-4eda-85c0-397445445d48" providerId="ADAL" clId="{FB880A46-9CBF-466E-A3AD-3A0B17DF6C2F}" dt="2025-03-25T19:41:30.306" v="360"/>
        <pc:sldMkLst>
          <pc:docMk/>
          <pc:sldMk cId="437249622" sldId="287"/>
        </pc:sldMkLst>
        <pc:spChg chg="mod">
          <ac:chgData name="Esmael Mohammed" userId="b61ee8be-777e-4eda-85c0-397445445d48" providerId="ADAL" clId="{FB880A46-9CBF-466E-A3AD-3A0B17DF6C2F}" dt="2025-03-25T19:34:23.295" v="359" actId="20577"/>
          <ac:spMkLst>
            <pc:docMk/>
            <pc:sldMk cId="437249622" sldId="287"/>
            <ac:spMk id="2" creationId="{77C736BE-7082-3856-B3BD-76C286F405D6}"/>
          </ac:spMkLst>
        </pc:spChg>
        <pc:spChg chg="mod">
          <ac:chgData name="Esmael Mohammed" userId="b61ee8be-777e-4eda-85c0-397445445d48" providerId="ADAL" clId="{FB880A46-9CBF-466E-A3AD-3A0B17DF6C2F}" dt="2025-03-25T19:41:30.306" v="360"/>
          <ac:spMkLst>
            <pc:docMk/>
            <pc:sldMk cId="437249622" sldId="287"/>
            <ac:spMk id="3" creationId="{8C2EE035-07BD-B3B7-3DE2-4507371456D7}"/>
          </ac:spMkLst>
        </pc:spChg>
      </pc:sldChg>
      <pc:sldChg chg="modSp add mod">
        <pc:chgData name="Esmael Mohammed" userId="b61ee8be-777e-4eda-85c0-397445445d48" providerId="ADAL" clId="{FB880A46-9CBF-466E-A3AD-3A0B17DF6C2F}" dt="2025-03-25T20:21:40.784" v="399" actId="207"/>
        <pc:sldMkLst>
          <pc:docMk/>
          <pc:sldMk cId="2162365281" sldId="288"/>
        </pc:sldMkLst>
        <pc:spChg chg="mod">
          <ac:chgData name="Esmael Mohammed" userId="b61ee8be-777e-4eda-85c0-397445445d48" providerId="ADAL" clId="{FB880A46-9CBF-466E-A3AD-3A0B17DF6C2F}" dt="2025-03-25T20:14:56.569" v="392" actId="404"/>
          <ac:spMkLst>
            <pc:docMk/>
            <pc:sldMk cId="2162365281" sldId="288"/>
            <ac:spMk id="2" creationId="{3D1947E2-4D25-7E24-F013-F9F461B2175F}"/>
          </ac:spMkLst>
        </pc:spChg>
        <pc:spChg chg="mod">
          <ac:chgData name="Esmael Mohammed" userId="b61ee8be-777e-4eda-85c0-397445445d48" providerId="ADAL" clId="{FB880A46-9CBF-466E-A3AD-3A0B17DF6C2F}" dt="2025-03-25T20:21:40.784" v="399" actId="207"/>
          <ac:spMkLst>
            <pc:docMk/>
            <pc:sldMk cId="2162365281" sldId="288"/>
            <ac:spMk id="3" creationId="{CF98B031-B543-E57B-5EEC-2245CD0EEC37}"/>
          </ac:spMkLst>
        </pc:spChg>
      </pc:sldChg>
      <pc:sldChg chg="modSp add mod">
        <pc:chgData name="Esmael Mohammed" userId="b61ee8be-777e-4eda-85c0-397445445d48" providerId="ADAL" clId="{FB880A46-9CBF-466E-A3AD-3A0B17DF6C2F}" dt="2025-03-25T21:53:42.110" v="420" actId="20577"/>
        <pc:sldMkLst>
          <pc:docMk/>
          <pc:sldMk cId="406276195" sldId="289"/>
        </pc:sldMkLst>
        <pc:spChg chg="mod">
          <ac:chgData name="Esmael Mohammed" userId="b61ee8be-777e-4eda-85c0-397445445d48" providerId="ADAL" clId="{FB880A46-9CBF-466E-A3AD-3A0B17DF6C2F}" dt="2025-03-25T21:53:42.110" v="420" actId="20577"/>
          <ac:spMkLst>
            <pc:docMk/>
            <pc:sldMk cId="406276195" sldId="289"/>
            <ac:spMk id="2" creationId="{EF37334F-850B-4E5F-9C3B-59869E7F40DA}"/>
          </ac:spMkLst>
        </pc:spChg>
        <pc:spChg chg="mod">
          <ac:chgData name="Esmael Mohammed" userId="b61ee8be-777e-4eda-85c0-397445445d48" providerId="ADAL" clId="{FB880A46-9CBF-466E-A3AD-3A0B17DF6C2F}" dt="2025-03-25T21:53:32.274" v="402"/>
          <ac:spMkLst>
            <pc:docMk/>
            <pc:sldMk cId="406276195" sldId="289"/>
            <ac:spMk id="3" creationId="{A3C41FE7-7F28-1D2C-EA67-8EBA6973FA4A}"/>
          </ac:spMkLst>
        </pc:spChg>
      </pc:sldChg>
      <pc:sldChg chg="modSp add mod">
        <pc:chgData name="Esmael Mohammed" userId="b61ee8be-777e-4eda-85c0-397445445d48" providerId="ADAL" clId="{FB880A46-9CBF-466E-A3AD-3A0B17DF6C2F}" dt="2025-03-25T22:01:38.393" v="426"/>
        <pc:sldMkLst>
          <pc:docMk/>
          <pc:sldMk cId="3920841035" sldId="290"/>
        </pc:sldMkLst>
        <pc:spChg chg="mod">
          <ac:chgData name="Esmael Mohammed" userId="b61ee8be-777e-4eda-85c0-397445445d48" providerId="ADAL" clId="{FB880A46-9CBF-466E-A3AD-3A0B17DF6C2F}" dt="2025-03-25T22:01:38.393" v="426"/>
          <ac:spMkLst>
            <pc:docMk/>
            <pc:sldMk cId="3920841035" sldId="290"/>
            <ac:spMk id="2" creationId="{68E66FC1-DD9E-E112-CC62-E631B4A5F757}"/>
          </ac:spMkLst>
        </pc:spChg>
        <pc:spChg chg="mod">
          <ac:chgData name="Esmael Mohammed" userId="b61ee8be-777e-4eda-85c0-397445445d48" providerId="ADAL" clId="{FB880A46-9CBF-466E-A3AD-3A0B17DF6C2F}" dt="2025-03-25T22:01:30.620" v="423" actId="21"/>
          <ac:spMkLst>
            <pc:docMk/>
            <pc:sldMk cId="3920841035" sldId="290"/>
            <ac:spMk id="3" creationId="{EC061BAB-B5EA-C816-D917-F2B66C0B4B0C}"/>
          </ac:spMkLst>
        </pc:spChg>
      </pc:sldChg>
      <pc:sldChg chg="addSp delSp modSp add mod">
        <pc:chgData name="Esmael Mohammed" userId="b61ee8be-777e-4eda-85c0-397445445d48" providerId="ADAL" clId="{FB880A46-9CBF-466E-A3AD-3A0B17DF6C2F}" dt="2025-03-26T17:55:19.592" v="511" actId="22"/>
        <pc:sldMkLst>
          <pc:docMk/>
          <pc:sldMk cId="4162201887" sldId="291"/>
        </pc:sldMkLst>
        <pc:spChg chg="mod">
          <ac:chgData name="Esmael Mohammed" userId="b61ee8be-777e-4eda-85c0-397445445d48" providerId="ADAL" clId="{FB880A46-9CBF-466E-A3AD-3A0B17DF6C2F}" dt="2025-03-25T22:02:10.222" v="428"/>
          <ac:spMkLst>
            <pc:docMk/>
            <pc:sldMk cId="4162201887" sldId="291"/>
            <ac:spMk id="3" creationId="{04292135-BE1A-CEA5-C5EC-77985C9D108A}"/>
          </ac:spMkLst>
        </pc:spChg>
      </pc:sldChg>
      <pc:sldChg chg="addSp modSp add mod">
        <pc:chgData name="Esmael Mohammed" userId="b61ee8be-777e-4eda-85c0-397445445d48" providerId="ADAL" clId="{FB880A46-9CBF-466E-A3AD-3A0B17DF6C2F}" dt="2025-03-25T22:06:04.127" v="444" actId="1076"/>
        <pc:sldMkLst>
          <pc:docMk/>
          <pc:sldMk cId="791201948" sldId="292"/>
        </pc:sldMkLst>
        <pc:spChg chg="mod">
          <ac:chgData name="Esmael Mohammed" userId="b61ee8be-777e-4eda-85c0-397445445d48" providerId="ADAL" clId="{FB880A46-9CBF-466E-A3AD-3A0B17DF6C2F}" dt="2025-03-25T22:05:26.508" v="439"/>
          <ac:spMkLst>
            <pc:docMk/>
            <pc:sldMk cId="791201948" sldId="292"/>
            <ac:spMk id="2" creationId="{E0917BE3-A138-9703-26A1-DAAE4E7E4694}"/>
          </ac:spMkLst>
        </pc:spChg>
        <pc:spChg chg="mod">
          <ac:chgData name="Esmael Mohammed" userId="b61ee8be-777e-4eda-85c0-397445445d48" providerId="ADAL" clId="{FB880A46-9CBF-466E-A3AD-3A0B17DF6C2F}" dt="2025-03-25T22:05:57.231" v="440" actId="20577"/>
          <ac:spMkLst>
            <pc:docMk/>
            <pc:sldMk cId="791201948" sldId="292"/>
            <ac:spMk id="3" creationId="{5A888A17-0FA3-A5BD-F41F-72B954B845B5}"/>
          </ac:spMkLst>
        </pc:spChg>
        <pc:picChg chg="add mod">
          <ac:chgData name="Esmael Mohammed" userId="b61ee8be-777e-4eda-85c0-397445445d48" providerId="ADAL" clId="{FB880A46-9CBF-466E-A3AD-3A0B17DF6C2F}" dt="2025-03-25T22:06:04.127" v="444" actId="1076"/>
          <ac:picMkLst>
            <pc:docMk/>
            <pc:sldMk cId="791201948" sldId="292"/>
            <ac:picMk id="9" creationId="{38AE5D7A-4B6E-2B6F-7A39-1172B9BF7050}"/>
          </ac:picMkLst>
        </pc:picChg>
      </pc:sldChg>
      <pc:sldChg chg="addSp modSp add mod">
        <pc:chgData name="Esmael Mohammed" userId="b61ee8be-777e-4eda-85c0-397445445d48" providerId="ADAL" clId="{FB880A46-9CBF-466E-A3AD-3A0B17DF6C2F}" dt="2025-03-25T22:07:41.476" v="456" actId="20577"/>
        <pc:sldMkLst>
          <pc:docMk/>
          <pc:sldMk cId="829294488" sldId="293"/>
        </pc:sldMkLst>
        <pc:spChg chg="mod">
          <ac:chgData name="Esmael Mohammed" userId="b61ee8be-777e-4eda-85c0-397445445d48" providerId="ADAL" clId="{FB880A46-9CBF-466E-A3AD-3A0B17DF6C2F}" dt="2025-03-25T22:06:19.311" v="445"/>
          <ac:spMkLst>
            <pc:docMk/>
            <pc:sldMk cId="829294488" sldId="293"/>
            <ac:spMk id="2" creationId="{34A7B877-3F62-3794-549F-46B346F8AC76}"/>
          </ac:spMkLst>
        </pc:spChg>
        <pc:spChg chg="mod">
          <ac:chgData name="Esmael Mohammed" userId="b61ee8be-777e-4eda-85c0-397445445d48" providerId="ADAL" clId="{FB880A46-9CBF-466E-A3AD-3A0B17DF6C2F}" dt="2025-03-25T22:07:41.476" v="456" actId="20577"/>
          <ac:spMkLst>
            <pc:docMk/>
            <pc:sldMk cId="829294488" sldId="293"/>
            <ac:spMk id="3" creationId="{61F73CB0-2139-C8E9-50A0-42C0FAF886A7}"/>
          </ac:spMkLst>
        </pc:spChg>
        <pc:picChg chg="add mod">
          <ac:chgData name="Esmael Mohammed" userId="b61ee8be-777e-4eda-85c0-397445445d48" providerId="ADAL" clId="{FB880A46-9CBF-466E-A3AD-3A0B17DF6C2F}" dt="2025-03-25T22:07:34.363" v="451" actId="1076"/>
          <ac:picMkLst>
            <pc:docMk/>
            <pc:sldMk cId="829294488" sldId="293"/>
            <ac:picMk id="5" creationId="{729B4C4E-E29A-EAFF-D4C8-6ECEFFF1FAFB}"/>
          </ac:picMkLst>
        </pc:picChg>
      </pc:sldChg>
      <pc:sldChg chg="delSp modSp add mod">
        <pc:chgData name="Esmael Mohammed" userId="b61ee8be-777e-4eda-85c0-397445445d48" providerId="ADAL" clId="{FB880A46-9CBF-466E-A3AD-3A0B17DF6C2F}" dt="2025-03-25T22:08:58.067" v="465" actId="20577"/>
        <pc:sldMkLst>
          <pc:docMk/>
          <pc:sldMk cId="1529169146" sldId="294"/>
        </pc:sldMkLst>
        <pc:spChg chg="mod">
          <ac:chgData name="Esmael Mohammed" userId="b61ee8be-777e-4eda-85c0-397445445d48" providerId="ADAL" clId="{FB880A46-9CBF-466E-A3AD-3A0B17DF6C2F}" dt="2025-03-25T22:08:45.422" v="464" actId="27636"/>
          <ac:spMkLst>
            <pc:docMk/>
            <pc:sldMk cId="1529169146" sldId="294"/>
            <ac:spMk id="2" creationId="{4EC82781-9EA4-72C1-EA50-46A47EA5F1A5}"/>
          </ac:spMkLst>
        </pc:spChg>
        <pc:spChg chg="mod">
          <ac:chgData name="Esmael Mohammed" userId="b61ee8be-777e-4eda-85c0-397445445d48" providerId="ADAL" clId="{FB880A46-9CBF-466E-A3AD-3A0B17DF6C2F}" dt="2025-03-25T22:08:58.067" v="465" actId="20577"/>
          <ac:spMkLst>
            <pc:docMk/>
            <pc:sldMk cId="1529169146" sldId="294"/>
            <ac:spMk id="3" creationId="{6B051E89-61F5-85C1-486A-F5B130049C8D}"/>
          </ac:spMkLst>
        </pc:spChg>
      </pc:sldChg>
      <pc:sldChg chg="addSp delSp modSp add mod">
        <pc:chgData name="Esmael Mohammed" userId="b61ee8be-777e-4eda-85c0-397445445d48" providerId="ADAL" clId="{FB880A46-9CBF-466E-A3AD-3A0B17DF6C2F}" dt="2025-03-25T22:11:47.707" v="476" actId="20577"/>
        <pc:sldMkLst>
          <pc:docMk/>
          <pc:sldMk cId="3168284328" sldId="295"/>
        </pc:sldMkLst>
        <pc:spChg chg="add del mod">
          <ac:chgData name="Esmael Mohammed" userId="b61ee8be-777e-4eda-85c0-397445445d48" providerId="ADAL" clId="{FB880A46-9CBF-466E-A3AD-3A0B17DF6C2F}" dt="2025-03-25T22:11:47.707" v="476" actId="20577"/>
          <ac:spMkLst>
            <pc:docMk/>
            <pc:sldMk cId="3168284328" sldId="295"/>
            <ac:spMk id="3" creationId="{62325A05-460F-2876-45B7-415822E79913}"/>
          </ac:spMkLst>
        </pc:spChg>
      </pc:sldChg>
      <pc:sldChg chg="modSp add mod">
        <pc:chgData name="Esmael Mohammed" userId="b61ee8be-777e-4eda-85c0-397445445d48" providerId="ADAL" clId="{FB880A46-9CBF-466E-A3AD-3A0B17DF6C2F}" dt="2025-03-25T22:25:38.280" v="509" actId="20577"/>
        <pc:sldMkLst>
          <pc:docMk/>
          <pc:sldMk cId="3811548329" sldId="296"/>
        </pc:sldMkLst>
        <pc:spChg chg="mod">
          <ac:chgData name="Esmael Mohammed" userId="b61ee8be-777e-4eda-85c0-397445445d48" providerId="ADAL" clId="{FB880A46-9CBF-466E-A3AD-3A0B17DF6C2F}" dt="2025-03-25T22:25:38.280" v="509" actId="20577"/>
          <ac:spMkLst>
            <pc:docMk/>
            <pc:sldMk cId="3811548329" sldId="296"/>
            <ac:spMk id="3" creationId="{BA88F2E2-CA86-A94A-5056-7B03EDF71893}"/>
          </ac:spMkLst>
        </pc:spChg>
      </pc:sldChg>
      <pc:sldChg chg="modSp add mod">
        <pc:chgData name="Esmael Mohammed" userId="b61ee8be-777e-4eda-85c0-397445445d48" providerId="ADAL" clId="{FB880A46-9CBF-466E-A3AD-3A0B17DF6C2F}" dt="2025-03-26T18:04:07.396" v="526" actId="207"/>
        <pc:sldMkLst>
          <pc:docMk/>
          <pc:sldMk cId="1188560518" sldId="297"/>
        </pc:sldMkLst>
        <pc:spChg chg="mod">
          <ac:chgData name="Esmael Mohammed" userId="b61ee8be-777e-4eda-85c0-397445445d48" providerId="ADAL" clId="{FB880A46-9CBF-466E-A3AD-3A0B17DF6C2F}" dt="2025-03-26T17:56:35.827" v="516"/>
          <ac:spMkLst>
            <pc:docMk/>
            <pc:sldMk cId="1188560518" sldId="297"/>
            <ac:spMk id="2" creationId="{025B08AF-6E44-E110-3203-064FAC871E82}"/>
          </ac:spMkLst>
        </pc:spChg>
        <pc:spChg chg="mod">
          <ac:chgData name="Esmael Mohammed" userId="b61ee8be-777e-4eda-85c0-397445445d48" providerId="ADAL" clId="{FB880A46-9CBF-466E-A3AD-3A0B17DF6C2F}" dt="2025-03-26T18:04:07.396" v="526" actId="207"/>
          <ac:spMkLst>
            <pc:docMk/>
            <pc:sldMk cId="1188560518" sldId="297"/>
            <ac:spMk id="3" creationId="{C934597B-E616-D520-4A7D-585AEA71A22F}"/>
          </ac:spMkLst>
        </pc:spChg>
      </pc:sldChg>
      <pc:sldChg chg="modSp add mod">
        <pc:chgData name="Esmael Mohammed" userId="b61ee8be-777e-4eda-85c0-397445445d48" providerId="ADAL" clId="{FB880A46-9CBF-466E-A3AD-3A0B17DF6C2F}" dt="2025-03-26T18:12:26.034" v="551" actId="207"/>
        <pc:sldMkLst>
          <pc:docMk/>
          <pc:sldMk cId="592048847" sldId="298"/>
        </pc:sldMkLst>
        <pc:spChg chg="mod">
          <ac:chgData name="Esmael Mohammed" userId="b61ee8be-777e-4eda-85c0-397445445d48" providerId="ADAL" clId="{FB880A46-9CBF-466E-A3AD-3A0B17DF6C2F}" dt="2025-03-26T18:04:19.505" v="529" actId="20577"/>
          <ac:spMkLst>
            <pc:docMk/>
            <pc:sldMk cId="592048847" sldId="298"/>
            <ac:spMk id="2" creationId="{5C30AC84-CB72-934D-3DC9-98222E551A25}"/>
          </ac:spMkLst>
        </pc:spChg>
        <pc:spChg chg="mod">
          <ac:chgData name="Esmael Mohammed" userId="b61ee8be-777e-4eda-85c0-397445445d48" providerId="ADAL" clId="{FB880A46-9CBF-466E-A3AD-3A0B17DF6C2F}" dt="2025-03-26T18:12:26.034" v="551" actId="207"/>
          <ac:spMkLst>
            <pc:docMk/>
            <pc:sldMk cId="592048847" sldId="298"/>
            <ac:spMk id="3" creationId="{C1FFF4F6-6F5E-6D16-8323-1C42B3EA0FBA}"/>
          </ac:spMkLst>
        </pc:spChg>
      </pc:sldChg>
      <pc:sldChg chg="modSp add mod">
        <pc:chgData name="Esmael Mohammed" userId="b61ee8be-777e-4eda-85c0-397445445d48" providerId="ADAL" clId="{FB880A46-9CBF-466E-A3AD-3A0B17DF6C2F}" dt="2025-03-26T18:22:52.807" v="582" actId="207"/>
        <pc:sldMkLst>
          <pc:docMk/>
          <pc:sldMk cId="2266142861" sldId="299"/>
        </pc:sldMkLst>
        <pc:spChg chg="mod">
          <ac:chgData name="Esmael Mohammed" userId="b61ee8be-777e-4eda-85c0-397445445d48" providerId="ADAL" clId="{FB880A46-9CBF-466E-A3AD-3A0B17DF6C2F}" dt="2025-03-26T18:13:45.398" v="576" actId="20577"/>
          <ac:spMkLst>
            <pc:docMk/>
            <pc:sldMk cId="2266142861" sldId="299"/>
            <ac:spMk id="2" creationId="{46B720B4-6514-2748-40B2-5230FE9B86AC}"/>
          </ac:spMkLst>
        </pc:spChg>
        <pc:spChg chg="mod">
          <ac:chgData name="Esmael Mohammed" userId="b61ee8be-777e-4eda-85c0-397445445d48" providerId="ADAL" clId="{FB880A46-9CBF-466E-A3AD-3A0B17DF6C2F}" dt="2025-03-26T18:22:52.807" v="582" actId="207"/>
          <ac:spMkLst>
            <pc:docMk/>
            <pc:sldMk cId="2266142861" sldId="299"/>
            <ac:spMk id="3" creationId="{E781BA2A-197D-1D74-2886-FC67DFF8B134}"/>
          </ac:spMkLst>
        </pc:spChg>
      </pc:sldChg>
      <pc:sldChg chg="modSp add mod">
        <pc:chgData name="Esmael Mohammed" userId="b61ee8be-777e-4eda-85c0-397445445d48" providerId="ADAL" clId="{FB880A46-9CBF-466E-A3AD-3A0B17DF6C2F}" dt="2025-03-26T18:24:15.316" v="628" actId="20577"/>
        <pc:sldMkLst>
          <pc:docMk/>
          <pc:sldMk cId="2674146181" sldId="300"/>
        </pc:sldMkLst>
        <pc:spChg chg="mod">
          <ac:chgData name="Esmael Mohammed" userId="b61ee8be-777e-4eda-85c0-397445445d48" providerId="ADAL" clId="{FB880A46-9CBF-466E-A3AD-3A0B17DF6C2F}" dt="2025-03-26T18:23:58.368" v="596"/>
          <ac:spMkLst>
            <pc:docMk/>
            <pc:sldMk cId="2674146181" sldId="300"/>
            <ac:spMk id="2" creationId="{05A4AE96-B544-6643-51EB-5F04B1E90808}"/>
          </ac:spMkLst>
        </pc:spChg>
        <pc:spChg chg="mod">
          <ac:chgData name="Esmael Mohammed" userId="b61ee8be-777e-4eda-85c0-397445445d48" providerId="ADAL" clId="{FB880A46-9CBF-466E-A3AD-3A0B17DF6C2F}" dt="2025-03-26T18:24:15.316" v="628" actId="20577"/>
          <ac:spMkLst>
            <pc:docMk/>
            <pc:sldMk cId="2674146181" sldId="300"/>
            <ac:spMk id="3" creationId="{0C473810-BEEA-D5EC-3E4F-DE5BC29A98C1}"/>
          </ac:spMkLst>
        </pc:spChg>
      </pc:sldChg>
      <pc:sldChg chg="addSp modSp add mod">
        <pc:chgData name="Esmael Mohammed" userId="b61ee8be-777e-4eda-85c0-397445445d48" providerId="ADAL" clId="{FB880A46-9CBF-466E-A3AD-3A0B17DF6C2F}" dt="2025-03-26T18:31:19.159" v="802" actId="1076"/>
        <pc:sldMkLst>
          <pc:docMk/>
          <pc:sldMk cId="420546087" sldId="301"/>
        </pc:sldMkLst>
        <pc:spChg chg="mod">
          <ac:chgData name="Esmael Mohammed" userId="b61ee8be-777e-4eda-85c0-397445445d48" providerId="ADAL" clId="{FB880A46-9CBF-466E-A3AD-3A0B17DF6C2F}" dt="2025-03-26T18:26:03.336" v="631"/>
          <ac:spMkLst>
            <pc:docMk/>
            <pc:sldMk cId="420546087" sldId="301"/>
            <ac:spMk id="2" creationId="{198E7AE9-A467-EC79-104A-216F547BF778}"/>
          </ac:spMkLst>
        </pc:spChg>
        <pc:spChg chg="mod">
          <ac:chgData name="Esmael Mohammed" userId="b61ee8be-777e-4eda-85c0-397445445d48" providerId="ADAL" clId="{FB880A46-9CBF-466E-A3AD-3A0B17DF6C2F}" dt="2025-03-26T18:29:28.610" v="783" actId="20577"/>
          <ac:spMkLst>
            <pc:docMk/>
            <pc:sldMk cId="420546087" sldId="301"/>
            <ac:spMk id="3" creationId="{F4ACA8F1-EB0C-17E9-DDCA-7942FD6F1D5C}"/>
          </ac:spMkLst>
        </pc:spChg>
        <pc:spChg chg="add mod">
          <ac:chgData name="Esmael Mohammed" userId="b61ee8be-777e-4eda-85c0-397445445d48" providerId="ADAL" clId="{FB880A46-9CBF-466E-A3AD-3A0B17DF6C2F}" dt="2025-03-26T18:30:54.678" v="798" actId="1076"/>
          <ac:spMkLst>
            <pc:docMk/>
            <pc:sldMk cId="420546087" sldId="301"/>
            <ac:spMk id="4" creationId="{8475F26E-24B9-E9E5-960D-0A27A2BAC3A4}"/>
          </ac:spMkLst>
        </pc:spChg>
        <pc:spChg chg="add mod">
          <ac:chgData name="Esmael Mohammed" userId="b61ee8be-777e-4eda-85c0-397445445d48" providerId="ADAL" clId="{FB880A46-9CBF-466E-A3AD-3A0B17DF6C2F}" dt="2025-03-26T18:31:19.159" v="802" actId="1076"/>
          <ac:spMkLst>
            <pc:docMk/>
            <pc:sldMk cId="420546087" sldId="301"/>
            <ac:spMk id="6" creationId="{59D1020E-9972-2F01-00BA-F74C2B1C3242}"/>
          </ac:spMkLst>
        </pc:spChg>
      </pc:sldChg>
      <pc:sldChg chg="modSp add mod">
        <pc:chgData name="Esmael Mohammed" userId="b61ee8be-777e-4eda-85c0-397445445d48" providerId="ADAL" clId="{FB880A46-9CBF-466E-A3AD-3A0B17DF6C2F}" dt="2025-03-26T18:45:56.937" v="820" actId="2710"/>
        <pc:sldMkLst>
          <pc:docMk/>
          <pc:sldMk cId="2393470116" sldId="302"/>
        </pc:sldMkLst>
        <pc:spChg chg="mod">
          <ac:chgData name="Esmael Mohammed" userId="b61ee8be-777e-4eda-85c0-397445445d48" providerId="ADAL" clId="{FB880A46-9CBF-466E-A3AD-3A0B17DF6C2F}" dt="2025-03-26T18:32:38.949" v="809"/>
          <ac:spMkLst>
            <pc:docMk/>
            <pc:sldMk cId="2393470116" sldId="302"/>
            <ac:spMk id="2" creationId="{EC19FA41-98C8-72B2-2214-0DDD6CDFF358}"/>
          </ac:spMkLst>
        </pc:spChg>
        <pc:spChg chg="mod">
          <ac:chgData name="Esmael Mohammed" userId="b61ee8be-777e-4eda-85c0-397445445d48" providerId="ADAL" clId="{FB880A46-9CBF-466E-A3AD-3A0B17DF6C2F}" dt="2025-03-26T18:45:56.937" v="820" actId="2710"/>
          <ac:spMkLst>
            <pc:docMk/>
            <pc:sldMk cId="2393470116" sldId="302"/>
            <ac:spMk id="3" creationId="{A0BE9B85-A994-1321-CA2D-9D8BEEE12F58}"/>
          </ac:spMkLst>
        </pc:spChg>
      </pc:sldChg>
      <pc:sldChg chg="addSp modSp add mod">
        <pc:chgData name="Esmael Mohammed" userId="b61ee8be-777e-4eda-85c0-397445445d48" providerId="ADAL" clId="{FB880A46-9CBF-466E-A3AD-3A0B17DF6C2F}" dt="2025-03-26T20:46:14.793" v="920" actId="207"/>
        <pc:sldMkLst>
          <pc:docMk/>
          <pc:sldMk cId="3103557390" sldId="303"/>
        </pc:sldMkLst>
        <pc:spChg chg="mod">
          <ac:chgData name="Esmael Mohammed" userId="b61ee8be-777e-4eda-85c0-397445445d48" providerId="ADAL" clId="{FB880A46-9CBF-466E-A3AD-3A0B17DF6C2F}" dt="2025-03-26T20:40:03.307" v="836"/>
          <ac:spMkLst>
            <pc:docMk/>
            <pc:sldMk cId="3103557390" sldId="303"/>
            <ac:spMk id="2" creationId="{3E6C3CA0-CE23-6064-70F5-CD256E577FAD}"/>
          </ac:spMkLst>
        </pc:spChg>
        <pc:spChg chg="mod">
          <ac:chgData name="Esmael Mohammed" userId="b61ee8be-777e-4eda-85c0-397445445d48" providerId="ADAL" clId="{FB880A46-9CBF-466E-A3AD-3A0B17DF6C2F}" dt="2025-03-26T20:41:44.596" v="867" actId="1076"/>
          <ac:spMkLst>
            <pc:docMk/>
            <pc:sldMk cId="3103557390" sldId="303"/>
            <ac:spMk id="3" creationId="{CA154C2F-626F-0129-1922-D72363E7ED4B}"/>
          </ac:spMkLst>
        </pc:spChg>
        <pc:spChg chg="add mod">
          <ac:chgData name="Esmael Mohammed" userId="b61ee8be-777e-4eda-85c0-397445445d48" providerId="ADAL" clId="{FB880A46-9CBF-466E-A3AD-3A0B17DF6C2F}" dt="2025-03-26T20:46:14.793" v="920" actId="207"/>
          <ac:spMkLst>
            <pc:docMk/>
            <pc:sldMk cId="3103557390" sldId="303"/>
            <ac:spMk id="6" creationId="{0E5C4CFD-EC65-2BBC-DD35-6DBCF9DACA8A}"/>
          </ac:spMkLst>
        </pc:spChg>
      </pc:sldChg>
      <pc:sldChg chg="addSp modSp add mod">
        <pc:chgData name="Esmael Mohammed" userId="b61ee8be-777e-4eda-85c0-397445445d48" providerId="ADAL" clId="{FB880A46-9CBF-466E-A3AD-3A0B17DF6C2F}" dt="2025-03-26T20:47:32.624" v="953" actId="1076"/>
        <pc:sldMkLst>
          <pc:docMk/>
          <pc:sldMk cId="1057514130" sldId="304"/>
        </pc:sldMkLst>
        <pc:spChg chg="mod">
          <ac:chgData name="Esmael Mohammed" userId="b61ee8be-777e-4eda-85c0-397445445d48" providerId="ADAL" clId="{FB880A46-9CBF-466E-A3AD-3A0B17DF6C2F}" dt="2025-03-26T20:46:36.238" v="937" actId="5793"/>
          <ac:spMkLst>
            <pc:docMk/>
            <pc:sldMk cId="1057514130" sldId="304"/>
            <ac:spMk id="2" creationId="{188208BF-831D-59C7-6D7C-A66C1C8C5255}"/>
          </ac:spMkLst>
        </pc:spChg>
        <pc:spChg chg="mod">
          <ac:chgData name="Esmael Mohammed" userId="b61ee8be-777e-4eda-85c0-397445445d48" providerId="ADAL" clId="{FB880A46-9CBF-466E-A3AD-3A0B17DF6C2F}" dt="2025-03-26T20:47:11.119" v="941" actId="14100"/>
          <ac:spMkLst>
            <pc:docMk/>
            <pc:sldMk cId="1057514130" sldId="304"/>
            <ac:spMk id="3" creationId="{D3D4DD7C-F863-216B-9D99-73CB5E5B3204}"/>
          </ac:spMkLst>
        </pc:spChg>
        <pc:spChg chg="add mod">
          <ac:chgData name="Esmael Mohammed" userId="b61ee8be-777e-4eda-85c0-397445445d48" providerId="ADAL" clId="{FB880A46-9CBF-466E-A3AD-3A0B17DF6C2F}" dt="2025-03-26T20:47:32.624" v="953" actId="1076"/>
          <ac:spMkLst>
            <pc:docMk/>
            <pc:sldMk cId="1057514130" sldId="304"/>
            <ac:spMk id="4" creationId="{5939D941-7CB3-0FA6-CBD2-AC4D044615CF}"/>
          </ac:spMkLst>
        </pc:spChg>
      </pc:sldChg>
      <pc:sldChg chg="addSp modSp add mod">
        <pc:chgData name="Esmael Mohammed" userId="b61ee8be-777e-4eda-85c0-397445445d48" providerId="ADAL" clId="{FB880A46-9CBF-466E-A3AD-3A0B17DF6C2F}" dt="2025-03-27T02:49:49.801" v="994" actId="5793"/>
        <pc:sldMkLst>
          <pc:docMk/>
          <pc:sldMk cId="3590800697" sldId="305"/>
        </pc:sldMkLst>
        <pc:spChg chg="mod">
          <ac:chgData name="Esmael Mohammed" userId="b61ee8be-777e-4eda-85c0-397445445d48" providerId="ADAL" clId="{FB880A46-9CBF-466E-A3AD-3A0B17DF6C2F}" dt="2025-03-27T02:49:49.801" v="994" actId="5793"/>
          <ac:spMkLst>
            <pc:docMk/>
            <pc:sldMk cId="3590800697" sldId="305"/>
            <ac:spMk id="2" creationId="{0D5682CF-C005-959A-64FD-F55C4CC28DA5}"/>
          </ac:spMkLst>
        </pc:spChg>
        <pc:spChg chg="mod">
          <ac:chgData name="Esmael Mohammed" userId="b61ee8be-777e-4eda-85c0-397445445d48" providerId="ADAL" clId="{FB880A46-9CBF-466E-A3AD-3A0B17DF6C2F}" dt="2025-03-26T20:49:50.734" v="962"/>
          <ac:spMkLst>
            <pc:docMk/>
            <pc:sldMk cId="3590800697" sldId="305"/>
            <ac:spMk id="3" creationId="{7DB93DDA-6B01-57E2-06B4-E321C6D7ACA7}"/>
          </ac:spMkLst>
        </pc:spChg>
        <pc:spChg chg="add mod">
          <ac:chgData name="Esmael Mohammed" userId="b61ee8be-777e-4eda-85c0-397445445d48" providerId="ADAL" clId="{FB880A46-9CBF-466E-A3AD-3A0B17DF6C2F}" dt="2025-03-27T02:46:03.450" v="985" actId="404"/>
          <ac:spMkLst>
            <pc:docMk/>
            <pc:sldMk cId="3590800697" sldId="305"/>
            <ac:spMk id="4" creationId="{EE045B04-1E9E-5826-44D5-DF17C5B06766}"/>
          </ac:spMkLst>
        </pc:spChg>
      </pc:sldChg>
      <pc:sldChg chg="addSp modSp add mod">
        <pc:chgData name="Esmael Mohammed" userId="b61ee8be-777e-4eda-85c0-397445445d48" providerId="ADAL" clId="{FB880A46-9CBF-466E-A3AD-3A0B17DF6C2F}" dt="2025-03-27T02:55:30.944" v="1013" actId="1076"/>
        <pc:sldMkLst>
          <pc:docMk/>
          <pc:sldMk cId="3844258692" sldId="306"/>
        </pc:sldMkLst>
        <pc:spChg chg="mod">
          <ac:chgData name="Esmael Mohammed" userId="b61ee8be-777e-4eda-85c0-397445445d48" providerId="ADAL" clId="{FB880A46-9CBF-466E-A3AD-3A0B17DF6C2F}" dt="2025-03-27T02:50:17.104" v="1003" actId="20577"/>
          <ac:spMkLst>
            <pc:docMk/>
            <pc:sldMk cId="3844258692" sldId="306"/>
            <ac:spMk id="2" creationId="{66E094D0-6DE6-68C3-80AE-FED2752ED052}"/>
          </ac:spMkLst>
        </pc:spChg>
        <pc:spChg chg="mod">
          <ac:chgData name="Esmael Mohammed" userId="b61ee8be-777e-4eda-85c0-397445445d48" providerId="ADAL" clId="{FB880A46-9CBF-466E-A3AD-3A0B17DF6C2F}" dt="2025-03-27T02:55:26.049" v="1012"/>
          <ac:spMkLst>
            <pc:docMk/>
            <pc:sldMk cId="3844258692" sldId="306"/>
            <ac:spMk id="3" creationId="{C710D50E-2094-2BC3-D384-B68D864B33ED}"/>
          </ac:spMkLst>
        </pc:spChg>
        <pc:spChg chg="add mod">
          <ac:chgData name="Esmael Mohammed" userId="b61ee8be-777e-4eda-85c0-397445445d48" providerId="ADAL" clId="{FB880A46-9CBF-466E-A3AD-3A0B17DF6C2F}" dt="2025-03-27T02:55:30.944" v="1013" actId="1076"/>
          <ac:spMkLst>
            <pc:docMk/>
            <pc:sldMk cId="3844258692" sldId="306"/>
            <ac:spMk id="4" creationId="{2C9ECF51-D1AB-D419-5599-58BC237832D2}"/>
          </ac:spMkLst>
        </pc:spChg>
      </pc:sldChg>
      <pc:sldChg chg="addSp delSp modSp add mod">
        <pc:chgData name="Esmael Mohammed" userId="b61ee8be-777e-4eda-85c0-397445445d48" providerId="ADAL" clId="{FB880A46-9CBF-466E-A3AD-3A0B17DF6C2F}" dt="2025-03-27T03:11:48.004" v="1081" actId="14100"/>
        <pc:sldMkLst>
          <pc:docMk/>
          <pc:sldMk cId="3121094602" sldId="307"/>
        </pc:sldMkLst>
        <pc:spChg chg="add mod">
          <ac:chgData name="Esmael Mohammed" userId="b61ee8be-777e-4eda-85c0-397445445d48" providerId="ADAL" clId="{FB880A46-9CBF-466E-A3AD-3A0B17DF6C2F}" dt="2025-03-27T03:11:48.004" v="1081" actId="14100"/>
          <ac:spMkLst>
            <pc:docMk/>
            <pc:sldMk cId="3121094602" sldId="307"/>
            <ac:spMk id="4" creationId="{D34B3DCF-13F6-B1BD-2546-6D3CBD824871}"/>
          </ac:spMkLst>
        </pc:spChg>
      </pc:sldChg>
      <pc:sldChg chg="modSp add mod">
        <pc:chgData name="Esmael Mohammed" userId="b61ee8be-777e-4eda-85c0-397445445d48" providerId="ADAL" clId="{FB880A46-9CBF-466E-A3AD-3A0B17DF6C2F}" dt="2025-03-26T20:17:56.088" v="833" actId="20577"/>
        <pc:sldMkLst>
          <pc:docMk/>
          <pc:sldMk cId="4085754463" sldId="308"/>
        </pc:sldMkLst>
        <pc:spChg chg="mod">
          <ac:chgData name="Esmael Mohammed" userId="b61ee8be-777e-4eda-85c0-397445445d48" providerId="ADAL" clId="{FB880A46-9CBF-466E-A3AD-3A0B17DF6C2F}" dt="2025-03-26T20:17:02.084" v="829" actId="27636"/>
          <ac:spMkLst>
            <pc:docMk/>
            <pc:sldMk cId="4085754463" sldId="308"/>
            <ac:spMk id="2" creationId="{A8337838-4A26-E1D3-DD41-463006471524}"/>
          </ac:spMkLst>
        </pc:spChg>
        <pc:spChg chg="mod">
          <ac:chgData name="Esmael Mohammed" userId="b61ee8be-777e-4eda-85c0-397445445d48" providerId="ADAL" clId="{FB880A46-9CBF-466E-A3AD-3A0B17DF6C2F}" dt="2025-03-26T20:17:56.088" v="833" actId="20577"/>
          <ac:spMkLst>
            <pc:docMk/>
            <pc:sldMk cId="4085754463" sldId="308"/>
            <ac:spMk id="3" creationId="{EF1128CC-44BF-2584-3B95-F2F7BD0B03BC}"/>
          </ac:spMkLst>
        </pc:spChg>
      </pc:sldChg>
      <pc:sldChg chg="modSp add mod">
        <pc:chgData name="Esmael Mohammed" userId="b61ee8be-777e-4eda-85c0-397445445d48" providerId="ADAL" clId="{FB880A46-9CBF-466E-A3AD-3A0B17DF6C2F}" dt="2025-03-27T03:09:11.350" v="1039" actId="5793"/>
        <pc:sldMkLst>
          <pc:docMk/>
          <pc:sldMk cId="1796803317" sldId="309"/>
        </pc:sldMkLst>
        <pc:spChg chg="mod">
          <ac:chgData name="Esmael Mohammed" userId="b61ee8be-777e-4eda-85c0-397445445d48" providerId="ADAL" clId="{FB880A46-9CBF-466E-A3AD-3A0B17DF6C2F}" dt="2025-03-27T02:56:36.228" v="1035" actId="20577"/>
          <ac:spMkLst>
            <pc:docMk/>
            <pc:sldMk cId="1796803317" sldId="309"/>
            <ac:spMk id="2" creationId="{6FDFF87C-909C-817C-A160-BC7DFE5BD672}"/>
          </ac:spMkLst>
        </pc:spChg>
        <pc:spChg chg="mod">
          <ac:chgData name="Esmael Mohammed" userId="b61ee8be-777e-4eda-85c0-397445445d48" providerId="ADAL" clId="{FB880A46-9CBF-466E-A3AD-3A0B17DF6C2F}" dt="2025-03-27T03:09:11.350" v="1039" actId="5793"/>
          <ac:spMkLst>
            <pc:docMk/>
            <pc:sldMk cId="1796803317" sldId="309"/>
            <ac:spMk id="3" creationId="{FD353A78-E593-C19B-91E1-8326BD532837}"/>
          </ac:spMkLst>
        </pc:spChg>
      </pc:sldChg>
      <pc:sldChg chg="modSp add mod">
        <pc:chgData name="Esmael Mohammed" userId="b61ee8be-777e-4eda-85c0-397445445d48" providerId="ADAL" clId="{FB880A46-9CBF-466E-A3AD-3A0B17DF6C2F}" dt="2025-03-27T03:09:29.498" v="1049" actId="20577"/>
        <pc:sldMkLst>
          <pc:docMk/>
          <pc:sldMk cId="327715606" sldId="310"/>
        </pc:sldMkLst>
        <pc:spChg chg="mod">
          <ac:chgData name="Esmael Mohammed" userId="b61ee8be-777e-4eda-85c0-397445445d48" providerId="ADAL" clId="{FB880A46-9CBF-466E-A3AD-3A0B17DF6C2F}" dt="2025-03-27T03:09:29.498" v="1049" actId="20577"/>
          <ac:spMkLst>
            <pc:docMk/>
            <pc:sldMk cId="327715606" sldId="310"/>
            <ac:spMk id="3" creationId="{3BC01806-62F9-8153-7807-559CF27AFD0D}"/>
          </ac:spMkLst>
        </pc:spChg>
      </pc:sldChg>
      <pc:sldChg chg="modSp add del mod ord">
        <pc:chgData name="Esmael Mohammed" userId="b61ee8be-777e-4eda-85c0-397445445d48" providerId="ADAL" clId="{FB880A46-9CBF-466E-A3AD-3A0B17DF6C2F}" dt="2025-03-27T03:13:16.801" v="1131" actId="2696"/>
        <pc:sldMkLst>
          <pc:docMk/>
          <pc:sldMk cId="3591891758" sldId="311"/>
        </pc:sldMkLst>
        <pc:spChg chg="mod">
          <ac:chgData name="Esmael Mohammed" userId="b61ee8be-777e-4eda-85c0-397445445d48" providerId="ADAL" clId="{FB880A46-9CBF-466E-A3AD-3A0B17DF6C2F}" dt="2025-03-27T03:12:51.735" v="1129" actId="20577"/>
          <ac:spMkLst>
            <pc:docMk/>
            <pc:sldMk cId="3591891758" sldId="311"/>
            <ac:spMk id="2" creationId="{7C0F1821-1FD9-1B54-DB71-0C36B1E605AF}"/>
          </ac:spMkLst>
        </pc:spChg>
        <pc:spChg chg="mod">
          <ac:chgData name="Esmael Mohammed" userId="b61ee8be-777e-4eda-85c0-397445445d48" providerId="ADAL" clId="{FB880A46-9CBF-466E-A3AD-3A0B17DF6C2F}" dt="2025-03-27T03:12:37.664" v="1103" actId="20577"/>
          <ac:spMkLst>
            <pc:docMk/>
            <pc:sldMk cId="3591891758" sldId="311"/>
            <ac:spMk id="3" creationId="{26A09A66-786C-56E2-CD3B-B31ECE9CAC8C}"/>
          </ac:spMkLst>
        </pc:spChg>
      </pc:sldChg>
      <pc:sldChg chg="modSp add mod">
        <pc:chgData name="Esmael Mohammed" userId="b61ee8be-777e-4eda-85c0-397445445d48" providerId="ADAL" clId="{FB880A46-9CBF-466E-A3AD-3A0B17DF6C2F}" dt="2025-03-27T03:18:49.092" v="1150" actId="20577"/>
        <pc:sldMkLst>
          <pc:docMk/>
          <pc:sldMk cId="2163084525" sldId="312"/>
        </pc:sldMkLst>
        <pc:spChg chg="mod">
          <ac:chgData name="Esmael Mohammed" userId="b61ee8be-777e-4eda-85c0-397445445d48" providerId="ADAL" clId="{FB880A46-9CBF-466E-A3AD-3A0B17DF6C2F}" dt="2025-03-27T03:18:49.092" v="1150" actId="20577"/>
          <ac:spMkLst>
            <pc:docMk/>
            <pc:sldMk cId="2163084525" sldId="312"/>
            <ac:spMk id="3" creationId="{FBA45EAD-AAD3-1B0D-B457-C44FEFD64E94}"/>
          </ac:spMkLst>
        </pc:spChg>
      </pc:sldChg>
      <pc:sldChg chg="modSp add mod">
        <pc:chgData name="Esmael Mohammed" userId="b61ee8be-777e-4eda-85c0-397445445d48" providerId="ADAL" clId="{FB880A46-9CBF-466E-A3AD-3A0B17DF6C2F}" dt="2025-03-27T03:21:58.798" v="1168" actId="20577"/>
        <pc:sldMkLst>
          <pc:docMk/>
          <pc:sldMk cId="885527502" sldId="313"/>
        </pc:sldMkLst>
        <pc:spChg chg="mod">
          <ac:chgData name="Esmael Mohammed" userId="b61ee8be-777e-4eda-85c0-397445445d48" providerId="ADAL" clId="{FB880A46-9CBF-466E-A3AD-3A0B17DF6C2F}" dt="2025-03-27T03:19:04.456" v="1165"/>
          <ac:spMkLst>
            <pc:docMk/>
            <pc:sldMk cId="885527502" sldId="313"/>
            <ac:spMk id="2" creationId="{3DF8ECE7-F5EF-03BD-95C7-5E7FD31A9B6C}"/>
          </ac:spMkLst>
        </pc:spChg>
        <pc:spChg chg="mod">
          <ac:chgData name="Esmael Mohammed" userId="b61ee8be-777e-4eda-85c0-397445445d48" providerId="ADAL" clId="{FB880A46-9CBF-466E-A3AD-3A0B17DF6C2F}" dt="2025-03-27T03:21:58.798" v="1168" actId="20577"/>
          <ac:spMkLst>
            <pc:docMk/>
            <pc:sldMk cId="885527502" sldId="313"/>
            <ac:spMk id="3" creationId="{8D98E0AB-6E39-B16D-5DA2-B57D8AB5E683}"/>
          </ac:spMkLst>
        </pc:spChg>
      </pc:sldChg>
      <pc:sldChg chg="addSp modSp add mod">
        <pc:chgData name="Esmael Mohammed" userId="b61ee8be-777e-4eda-85c0-397445445d48" providerId="ADAL" clId="{FB880A46-9CBF-466E-A3AD-3A0B17DF6C2F}" dt="2025-03-27T03:26:26.534" v="1213" actId="1076"/>
        <pc:sldMkLst>
          <pc:docMk/>
          <pc:sldMk cId="2552897109" sldId="314"/>
        </pc:sldMkLst>
        <pc:spChg chg="mod">
          <ac:chgData name="Esmael Mohammed" userId="b61ee8be-777e-4eda-85c0-397445445d48" providerId="ADAL" clId="{FB880A46-9CBF-466E-A3AD-3A0B17DF6C2F}" dt="2025-03-27T03:26:18.807" v="1211" actId="20577"/>
          <ac:spMkLst>
            <pc:docMk/>
            <pc:sldMk cId="2552897109" sldId="314"/>
            <ac:spMk id="3" creationId="{5CF7CEA4-E0C2-A063-6CD2-82695EDAA265}"/>
          </ac:spMkLst>
        </pc:spChg>
        <pc:spChg chg="add mod">
          <ac:chgData name="Esmael Mohammed" userId="b61ee8be-777e-4eda-85c0-397445445d48" providerId="ADAL" clId="{FB880A46-9CBF-466E-A3AD-3A0B17DF6C2F}" dt="2025-03-27T03:26:26.534" v="1213" actId="1076"/>
          <ac:spMkLst>
            <pc:docMk/>
            <pc:sldMk cId="2552897109" sldId="314"/>
            <ac:spMk id="4" creationId="{9B153354-F945-6671-22D0-D36D5C3EC9A0}"/>
          </ac:spMkLst>
        </pc:spChg>
      </pc:sldChg>
      <pc:sldChg chg="addSp modSp add mod">
        <pc:chgData name="Esmael Mohammed" userId="b61ee8be-777e-4eda-85c0-397445445d48" providerId="ADAL" clId="{FB880A46-9CBF-466E-A3AD-3A0B17DF6C2F}" dt="2025-03-27T03:28:30.419" v="1252" actId="1076"/>
        <pc:sldMkLst>
          <pc:docMk/>
          <pc:sldMk cId="1319517964" sldId="315"/>
        </pc:sldMkLst>
        <pc:spChg chg="mod">
          <ac:chgData name="Esmael Mohammed" userId="b61ee8be-777e-4eda-85c0-397445445d48" providerId="ADAL" clId="{FB880A46-9CBF-466E-A3AD-3A0B17DF6C2F}" dt="2025-03-27T03:27:36.018" v="1221"/>
          <ac:spMkLst>
            <pc:docMk/>
            <pc:sldMk cId="1319517964" sldId="315"/>
            <ac:spMk id="3" creationId="{AF8FDFF8-82E2-4D4C-18E9-5F0FDC991B3E}"/>
          </ac:spMkLst>
        </pc:spChg>
        <pc:spChg chg="add mod">
          <ac:chgData name="Esmael Mohammed" userId="b61ee8be-777e-4eda-85c0-397445445d48" providerId="ADAL" clId="{FB880A46-9CBF-466E-A3AD-3A0B17DF6C2F}" dt="2025-03-27T03:28:30.419" v="1252" actId="1076"/>
          <ac:spMkLst>
            <pc:docMk/>
            <pc:sldMk cId="1319517964" sldId="315"/>
            <ac:spMk id="4" creationId="{5DA53132-E220-29D2-CFCD-7BC3930C81B8}"/>
          </ac:spMkLst>
        </pc:spChg>
      </pc:sldChg>
      <pc:sldChg chg="modSp add mod">
        <pc:chgData name="Esmael Mohammed" userId="b61ee8be-777e-4eda-85c0-397445445d48" providerId="ADAL" clId="{FB880A46-9CBF-466E-A3AD-3A0B17DF6C2F}" dt="2025-03-27T03:29:30.380" v="1266" actId="2711"/>
        <pc:sldMkLst>
          <pc:docMk/>
          <pc:sldMk cId="2146020052" sldId="316"/>
        </pc:sldMkLst>
        <pc:spChg chg="mod">
          <ac:chgData name="Esmael Mohammed" userId="b61ee8be-777e-4eda-85c0-397445445d48" providerId="ADAL" clId="{FB880A46-9CBF-466E-A3AD-3A0B17DF6C2F}" dt="2025-03-27T03:28:59.219" v="1259"/>
          <ac:spMkLst>
            <pc:docMk/>
            <pc:sldMk cId="2146020052" sldId="316"/>
            <ac:spMk id="2" creationId="{8FD2ED1F-CAB5-A1AC-7FDA-E4A6E9077B01}"/>
          </ac:spMkLst>
        </pc:spChg>
        <pc:spChg chg="mod">
          <ac:chgData name="Esmael Mohammed" userId="b61ee8be-777e-4eda-85c0-397445445d48" providerId="ADAL" clId="{FB880A46-9CBF-466E-A3AD-3A0B17DF6C2F}" dt="2025-03-27T03:29:30.380" v="1266" actId="2711"/>
          <ac:spMkLst>
            <pc:docMk/>
            <pc:sldMk cId="2146020052" sldId="316"/>
            <ac:spMk id="3" creationId="{435ED48A-1621-6D31-0DBE-9E5C6643B452}"/>
          </ac:spMkLst>
        </pc:spChg>
      </pc:sldChg>
      <pc:sldChg chg="addSp delSp modSp add mod">
        <pc:chgData name="Esmael Mohammed" userId="b61ee8be-777e-4eda-85c0-397445445d48" providerId="ADAL" clId="{FB880A46-9CBF-466E-A3AD-3A0B17DF6C2F}" dt="2025-03-27T03:32:44.378" v="1274" actId="22"/>
        <pc:sldMkLst>
          <pc:docMk/>
          <pc:sldMk cId="2421032683" sldId="317"/>
        </pc:sldMkLst>
        <pc:spChg chg="mod">
          <ac:chgData name="Esmael Mohammed" userId="b61ee8be-777e-4eda-85c0-397445445d48" providerId="ADAL" clId="{FB880A46-9CBF-466E-A3AD-3A0B17DF6C2F}" dt="2025-03-27T03:32:14.533" v="1272" actId="207"/>
          <ac:spMkLst>
            <pc:docMk/>
            <pc:sldMk cId="2421032683" sldId="317"/>
            <ac:spMk id="3" creationId="{8133966B-052E-D04F-26CE-499E43DC1997}"/>
          </ac:spMkLst>
        </pc:spChg>
      </pc:sldChg>
      <pc:sldChg chg="modSp add mod">
        <pc:chgData name="Esmael Mohammed" userId="b61ee8be-777e-4eda-85c0-397445445d48" providerId="ADAL" clId="{FB880A46-9CBF-466E-A3AD-3A0B17DF6C2F}" dt="2025-03-27T03:33:47.552" v="1286"/>
        <pc:sldMkLst>
          <pc:docMk/>
          <pc:sldMk cId="228494072" sldId="318"/>
        </pc:sldMkLst>
        <pc:spChg chg="mod">
          <ac:chgData name="Esmael Mohammed" userId="b61ee8be-777e-4eda-85c0-397445445d48" providerId="ADAL" clId="{FB880A46-9CBF-466E-A3AD-3A0B17DF6C2F}" dt="2025-03-27T03:33:47.552" v="1286"/>
          <ac:spMkLst>
            <pc:docMk/>
            <pc:sldMk cId="228494072" sldId="318"/>
            <ac:spMk id="3" creationId="{88990B67-2AEF-3F3F-54D5-E853DAABBE9B}"/>
          </ac:spMkLst>
        </pc:spChg>
      </pc:sldChg>
      <pc:sldChg chg="modSp add del mod">
        <pc:chgData name="Esmael Mohammed" userId="b61ee8be-777e-4eda-85c0-397445445d48" providerId="ADAL" clId="{FB880A46-9CBF-466E-A3AD-3A0B17DF6C2F}" dt="2025-03-27T03:33:02.452" v="1279" actId="2696"/>
        <pc:sldMkLst>
          <pc:docMk/>
          <pc:sldMk cId="3046835769" sldId="318"/>
        </pc:sldMkLst>
      </pc:sldChg>
      <pc:sldChg chg="add del">
        <pc:chgData name="Esmael Mohammed" userId="b61ee8be-777e-4eda-85c0-397445445d48" providerId="ADAL" clId="{FB880A46-9CBF-466E-A3AD-3A0B17DF6C2F}" dt="2025-03-27T03:32:48.469" v="1277" actId="2696"/>
        <pc:sldMkLst>
          <pc:docMk/>
          <pc:sldMk cId="2804059856" sldId="319"/>
        </pc:sldMkLst>
      </pc:sldChg>
      <pc:sldChg chg="modSp add mod">
        <pc:chgData name="Esmael Mohammed" userId="b61ee8be-777e-4eda-85c0-397445445d48" providerId="ADAL" clId="{FB880A46-9CBF-466E-A3AD-3A0B17DF6C2F}" dt="2025-03-27T03:35:22.771" v="1290"/>
        <pc:sldMkLst>
          <pc:docMk/>
          <pc:sldMk cId="4016716836" sldId="319"/>
        </pc:sldMkLst>
        <pc:spChg chg="mod">
          <ac:chgData name="Esmael Mohammed" userId="b61ee8be-777e-4eda-85c0-397445445d48" providerId="ADAL" clId="{FB880A46-9CBF-466E-A3AD-3A0B17DF6C2F}" dt="2025-03-27T03:35:22.771" v="1290"/>
          <ac:spMkLst>
            <pc:docMk/>
            <pc:sldMk cId="4016716836" sldId="319"/>
            <ac:spMk id="3" creationId="{EFC3A08F-5EE5-C82F-9013-681DCF215627}"/>
          </ac:spMkLst>
        </pc:spChg>
      </pc:sldChg>
      <pc:sldChg chg="modSp add mod ord">
        <pc:chgData name="Esmael Mohammed" userId="b61ee8be-777e-4eda-85c0-397445445d48" providerId="ADAL" clId="{FB880A46-9CBF-466E-A3AD-3A0B17DF6C2F}" dt="2025-03-27T03:33:45.272" v="1285"/>
        <pc:sldMkLst>
          <pc:docMk/>
          <pc:sldMk cId="3677839738" sldId="320"/>
        </pc:sldMkLst>
        <pc:spChg chg="mod">
          <ac:chgData name="Esmael Mohammed" userId="b61ee8be-777e-4eda-85c0-397445445d48" providerId="ADAL" clId="{FB880A46-9CBF-466E-A3AD-3A0B17DF6C2F}" dt="2025-03-27T03:33:16.279" v="1283"/>
          <ac:spMkLst>
            <pc:docMk/>
            <pc:sldMk cId="3677839738" sldId="320"/>
            <ac:spMk id="3" creationId="{ABCBC014-A23C-5A1F-DA0D-EE681870C882}"/>
          </ac:spMkLst>
        </pc:spChg>
      </pc:sldChg>
      <pc:sldChg chg="add">
        <pc:chgData name="Esmael Mohammed" userId="b61ee8be-777e-4eda-85c0-397445445d48" providerId="ADAL" clId="{FB880A46-9CBF-466E-A3AD-3A0B17DF6C2F}" dt="2025-03-27T03:35:12.089" v="1287"/>
        <pc:sldMkLst>
          <pc:docMk/>
          <pc:sldMk cId="2442411995" sldId="321"/>
        </pc:sldMkLst>
      </pc:sldChg>
      <pc:sldChg chg="add">
        <pc:chgData name="Esmael Mohammed" userId="b61ee8be-777e-4eda-85c0-397445445d48" providerId="ADAL" clId="{FB880A46-9CBF-466E-A3AD-3A0B17DF6C2F}" dt="2025-03-27T03:35:14.003" v="1288"/>
        <pc:sldMkLst>
          <pc:docMk/>
          <pc:sldMk cId="2008198730" sldId="322"/>
        </pc:sldMkLst>
      </pc:sldChg>
      <pc:sldChg chg="modSp add mod">
        <pc:chgData name="Esmael Mohammed" userId="b61ee8be-777e-4eda-85c0-397445445d48" providerId="ADAL" clId="{FB880A46-9CBF-466E-A3AD-3A0B17DF6C2F}" dt="2025-03-27T03:35:43.203" v="1291"/>
        <pc:sldMkLst>
          <pc:docMk/>
          <pc:sldMk cId="720583311" sldId="323"/>
        </pc:sldMkLst>
        <pc:spChg chg="mod">
          <ac:chgData name="Esmael Mohammed" userId="b61ee8be-777e-4eda-85c0-397445445d48" providerId="ADAL" clId="{FB880A46-9CBF-466E-A3AD-3A0B17DF6C2F}" dt="2025-03-27T03:35:43.203" v="1291"/>
          <ac:spMkLst>
            <pc:docMk/>
            <pc:sldMk cId="720583311" sldId="323"/>
            <ac:spMk id="3" creationId="{D7141F1F-A087-F1FF-6383-745CCF0D4C38}"/>
          </ac:spMkLst>
        </pc:spChg>
      </pc:sldChg>
    </pc:docChg>
  </pc:docChgLst>
  <pc:docChgLst>
    <pc:chgData name="Esmael Mohammed" userId="b61ee8be-777e-4eda-85c0-397445445d48" providerId="ADAL" clId="{F6E8440F-550A-41A9-AC52-50BA10CA7AAA}"/>
    <pc:docChg chg="undo custSel addSld modSld">
      <pc:chgData name="Esmael Mohammed" userId="b61ee8be-777e-4eda-85c0-397445445d48" providerId="ADAL" clId="{F6E8440F-550A-41A9-AC52-50BA10CA7AAA}" dt="2024-12-24T19:32:40.665" v="106"/>
      <pc:docMkLst>
        <pc:docMk/>
      </pc:docMkLst>
      <pc:sldChg chg="modSp mod">
        <pc:chgData name="Esmael Mohammed" userId="b61ee8be-777e-4eda-85c0-397445445d48" providerId="ADAL" clId="{F6E8440F-550A-41A9-AC52-50BA10CA7AAA}" dt="2024-12-24T18:26:05.708" v="18" actId="20577"/>
        <pc:sldMkLst>
          <pc:docMk/>
          <pc:sldMk cId="1016826380" sldId="263"/>
        </pc:sldMkLst>
      </pc:sldChg>
      <pc:sldChg chg="modSp mod">
        <pc:chgData name="Esmael Mohammed" userId="b61ee8be-777e-4eda-85c0-397445445d48" providerId="ADAL" clId="{F6E8440F-550A-41A9-AC52-50BA10CA7AAA}" dt="2024-12-24T18:07:45.459" v="17" actId="5793"/>
        <pc:sldMkLst>
          <pc:docMk/>
          <pc:sldMk cId="1670927781" sldId="264"/>
        </pc:sldMkLst>
      </pc:sldChg>
      <pc:sldChg chg="modSp mod">
        <pc:chgData name="Esmael Mohammed" userId="b61ee8be-777e-4eda-85c0-397445445d48" providerId="ADAL" clId="{F6E8440F-550A-41A9-AC52-50BA10CA7AAA}" dt="2024-12-24T18:50:49.073" v="44" actId="20577"/>
        <pc:sldMkLst>
          <pc:docMk/>
          <pc:sldMk cId="1342540281" sldId="265"/>
        </pc:sldMkLst>
      </pc:sldChg>
      <pc:sldChg chg="modSp mod">
        <pc:chgData name="Esmael Mohammed" userId="b61ee8be-777e-4eda-85c0-397445445d48" providerId="ADAL" clId="{F6E8440F-550A-41A9-AC52-50BA10CA7AAA}" dt="2024-12-24T19:13:08.331" v="67"/>
        <pc:sldMkLst>
          <pc:docMk/>
          <pc:sldMk cId="1475761180" sldId="266"/>
        </pc:sldMkLst>
      </pc:sldChg>
      <pc:sldChg chg="modSp mod">
        <pc:chgData name="Esmael Mohammed" userId="b61ee8be-777e-4eda-85c0-397445445d48" providerId="ADAL" clId="{F6E8440F-550A-41A9-AC52-50BA10CA7AAA}" dt="2024-12-24T19:13:56.395" v="80" actId="403"/>
        <pc:sldMkLst>
          <pc:docMk/>
          <pc:sldMk cId="3597519734" sldId="267"/>
        </pc:sldMkLst>
      </pc:sldChg>
      <pc:sldChg chg="modSp mod">
        <pc:chgData name="Esmael Mohammed" userId="b61ee8be-777e-4eda-85c0-397445445d48" providerId="ADAL" clId="{F6E8440F-550A-41A9-AC52-50BA10CA7AAA}" dt="2024-12-24T19:30:18.390" v="92" actId="27636"/>
        <pc:sldMkLst>
          <pc:docMk/>
          <pc:sldMk cId="1512062687" sldId="268"/>
        </pc:sldMkLst>
      </pc:sldChg>
      <pc:sldChg chg="delSp modSp mod">
        <pc:chgData name="Esmael Mohammed" userId="b61ee8be-777e-4eda-85c0-397445445d48" providerId="ADAL" clId="{F6E8440F-550A-41A9-AC52-50BA10CA7AAA}" dt="2024-12-24T19:32:29.114" v="101"/>
        <pc:sldMkLst>
          <pc:docMk/>
          <pc:sldMk cId="3105721085" sldId="269"/>
        </pc:sldMkLst>
      </pc:sldChg>
      <pc:sldChg chg="add">
        <pc:chgData name="Esmael Mohammed" userId="b61ee8be-777e-4eda-85c0-397445445d48" providerId="ADAL" clId="{F6E8440F-550A-41A9-AC52-50BA10CA7AAA}" dt="2024-12-24T19:32:39.349" v="102"/>
        <pc:sldMkLst>
          <pc:docMk/>
          <pc:sldMk cId="2485665072" sldId="271"/>
        </pc:sldMkLst>
      </pc:sldChg>
      <pc:sldChg chg="add">
        <pc:chgData name="Esmael Mohammed" userId="b61ee8be-777e-4eda-85c0-397445445d48" providerId="ADAL" clId="{F6E8440F-550A-41A9-AC52-50BA10CA7AAA}" dt="2024-12-24T19:32:39.570" v="103"/>
        <pc:sldMkLst>
          <pc:docMk/>
          <pc:sldMk cId="2730766975" sldId="272"/>
        </pc:sldMkLst>
      </pc:sldChg>
      <pc:sldChg chg="add">
        <pc:chgData name="Esmael Mohammed" userId="b61ee8be-777e-4eda-85c0-397445445d48" providerId="ADAL" clId="{F6E8440F-550A-41A9-AC52-50BA10CA7AAA}" dt="2024-12-24T19:32:39.774" v="104"/>
        <pc:sldMkLst>
          <pc:docMk/>
          <pc:sldMk cId="1804019257" sldId="273"/>
        </pc:sldMkLst>
      </pc:sldChg>
      <pc:sldChg chg="add">
        <pc:chgData name="Esmael Mohammed" userId="b61ee8be-777e-4eda-85c0-397445445d48" providerId="ADAL" clId="{F6E8440F-550A-41A9-AC52-50BA10CA7AAA}" dt="2024-12-24T19:32:40.124" v="105"/>
        <pc:sldMkLst>
          <pc:docMk/>
          <pc:sldMk cId="3235833751" sldId="274"/>
        </pc:sldMkLst>
      </pc:sldChg>
      <pc:sldChg chg="add">
        <pc:chgData name="Esmael Mohammed" userId="b61ee8be-777e-4eda-85c0-397445445d48" providerId="ADAL" clId="{F6E8440F-550A-41A9-AC52-50BA10CA7AAA}" dt="2024-12-24T19:32:40.665" v="106"/>
        <pc:sldMkLst>
          <pc:docMk/>
          <pc:sldMk cId="3335911358" sldId="275"/>
        </pc:sldMkLst>
      </pc:sldChg>
    </pc:docChg>
  </pc:docChgLst>
  <pc:docChgLst>
    <pc:chgData name="Esmael Mohammed" userId="b61ee8be-777e-4eda-85c0-397445445d48" providerId="ADAL" clId="{2E2EC754-3CE8-484F-AEB6-D251AAC6B33C}"/>
    <pc:docChg chg="custSel addSld delSld modSld">
      <pc:chgData name="Esmael Mohammed" userId="b61ee8be-777e-4eda-85c0-397445445d48" providerId="ADAL" clId="{2E2EC754-3CE8-484F-AEB6-D251AAC6B33C}" dt="2025-05-07T22:41:29.081" v="93" actId="47"/>
      <pc:docMkLst>
        <pc:docMk/>
      </pc:docMkLst>
      <pc:sldChg chg="del">
        <pc:chgData name="Esmael Mohammed" userId="b61ee8be-777e-4eda-85c0-397445445d48" providerId="ADAL" clId="{2E2EC754-3CE8-484F-AEB6-D251AAC6B33C}" dt="2025-05-07T22:41:29.081" v="93" actId="47"/>
        <pc:sldMkLst>
          <pc:docMk/>
          <pc:sldMk cId="2485665072" sldId="271"/>
        </pc:sldMkLst>
      </pc:sldChg>
      <pc:sldChg chg="del">
        <pc:chgData name="Esmael Mohammed" userId="b61ee8be-777e-4eda-85c0-397445445d48" providerId="ADAL" clId="{2E2EC754-3CE8-484F-AEB6-D251AAC6B33C}" dt="2025-05-07T22:41:29.081" v="93" actId="47"/>
        <pc:sldMkLst>
          <pc:docMk/>
          <pc:sldMk cId="2730766975" sldId="272"/>
        </pc:sldMkLst>
      </pc:sldChg>
      <pc:sldChg chg="del">
        <pc:chgData name="Esmael Mohammed" userId="b61ee8be-777e-4eda-85c0-397445445d48" providerId="ADAL" clId="{2E2EC754-3CE8-484F-AEB6-D251AAC6B33C}" dt="2025-05-07T22:41:22.547" v="92" actId="47"/>
        <pc:sldMkLst>
          <pc:docMk/>
          <pc:sldMk cId="1804019257" sldId="273"/>
        </pc:sldMkLst>
      </pc:sldChg>
      <pc:sldChg chg="del">
        <pc:chgData name="Esmael Mohammed" userId="b61ee8be-777e-4eda-85c0-397445445d48" providerId="ADAL" clId="{2E2EC754-3CE8-484F-AEB6-D251AAC6B33C}" dt="2025-05-07T22:41:22.547" v="92" actId="47"/>
        <pc:sldMkLst>
          <pc:docMk/>
          <pc:sldMk cId="3235833751" sldId="274"/>
        </pc:sldMkLst>
      </pc:sldChg>
      <pc:sldChg chg="del">
        <pc:chgData name="Esmael Mohammed" userId="b61ee8be-777e-4eda-85c0-397445445d48" providerId="ADAL" clId="{2E2EC754-3CE8-484F-AEB6-D251AAC6B33C}" dt="2025-05-07T22:41:22.547" v="92" actId="47"/>
        <pc:sldMkLst>
          <pc:docMk/>
          <pc:sldMk cId="3335911358" sldId="275"/>
        </pc:sldMkLst>
      </pc:sldChg>
      <pc:sldChg chg="delSp modSp new mod">
        <pc:chgData name="Esmael Mohammed" userId="b61ee8be-777e-4eda-85c0-397445445d48" providerId="ADAL" clId="{2E2EC754-3CE8-484F-AEB6-D251AAC6B33C}" dt="2025-05-07T22:40:47.831" v="91" actId="1076"/>
        <pc:sldMkLst>
          <pc:docMk/>
          <pc:sldMk cId="46623299" sldId="324"/>
        </pc:sldMkLst>
        <pc:spChg chg="del">
          <ac:chgData name="Esmael Mohammed" userId="b61ee8be-777e-4eda-85c0-397445445d48" providerId="ADAL" clId="{2E2EC754-3CE8-484F-AEB6-D251AAC6B33C}" dt="2025-05-07T22:40:43.902" v="90" actId="21"/>
          <ac:spMkLst>
            <pc:docMk/>
            <pc:sldMk cId="46623299" sldId="324"/>
            <ac:spMk id="2" creationId="{7A73CA3B-AEF9-DD74-AC5C-6FE098F2C451}"/>
          </ac:spMkLst>
        </pc:spChg>
        <pc:spChg chg="mod">
          <ac:chgData name="Esmael Mohammed" userId="b61ee8be-777e-4eda-85c0-397445445d48" providerId="ADAL" clId="{2E2EC754-3CE8-484F-AEB6-D251AAC6B33C}" dt="2025-05-07T22:40:47.831" v="91" actId="1076"/>
          <ac:spMkLst>
            <pc:docMk/>
            <pc:sldMk cId="46623299" sldId="324"/>
            <ac:spMk id="3" creationId="{B6892366-0F9B-EB18-AE10-69FDD29BD9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EB2F2-B1DA-4D1C-9371-0CB5EABA98B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29476-D1FD-49B6-8029-F16B3C04D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73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F59E-43FB-F679-D1E1-06B032B03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376B0-AB28-5035-234F-DFF333633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5283C-59DD-204A-ADE2-4E317938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E92B-A4D4-4DC3-AAA8-F19737EFAAB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2D32-215D-81A1-DCD0-559762FB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77C2-70E7-83B3-3326-D501976E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D4D3-329E-4990-8B95-D5E58142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0612-EBF2-F3B1-CCCE-FEF73FD4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DF07E-AEED-6AB5-536A-8169F27AC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91F82-D077-6CCB-7E07-DAB11490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E92B-A4D4-4DC3-AAA8-F19737EFAAB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F1B5E-1167-2EDA-C547-1F4E31F1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1D1F-7D4C-3BEA-8277-B1537CE0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D4D3-329E-4990-8B95-D5E58142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8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F566C-14F3-01B7-8CA9-34853138A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B7C01-F2DA-CFFD-5EC1-7608561D7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2155-EF01-CF8F-C1B4-20B67FC4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E92B-A4D4-4DC3-AAA8-F19737EFAAB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99387-C5E1-928E-5ECF-A125911A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64C87-3E81-C1E5-0DEE-2A9C4CC7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D4D3-329E-4990-8B95-D5E58142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DB7C-0B42-9360-EAA6-F68EF720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33CF-FACC-2A77-20B3-1449978D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4784C-1673-CC52-A864-E2D2522E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E92B-A4D4-4DC3-AAA8-F19737EFAAB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31A4-8462-2F07-57C5-ACEB3F5C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27F61-9F9D-96DC-AB2A-A796C3C3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D4D3-329E-4990-8B95-D5E58142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2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911F-A4E4-2617-07BA-55BA5862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7DFF3-3DE2-0A3F-0F78-381B9270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98FD9-D041-23CF-5759-80556736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E92B-A4D4-4DC3-AAA8-F19737EFAAB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2CB38-CF61-AD5A-C106-1D94CD4F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9D72A-8FC9-BA13-DE17-7BCDE7F4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D4D3-329E-4990-8B95-D5E58142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6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A38B-AA1B-40E1-68C3-25302E9C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A5C3-AFA5-D2B7-6BB8-DE8E315A8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FB3B1-7633-FC0D-366C-C638CEE80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704DA-F0DF-9721-8FBA-047D2C27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E92B-A4D4-4DC3-AAA8-F19737EFAAB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44692-FAAB-B715-EEDF-14EA6872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26125-583E-C3F2-242B-8061010F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D4D3-329E-4990-8B95-D5E58142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7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8606-F409-22DB-61AA-E0C984D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37976-8762-827D-7A85-EA1FB339B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ED134-D1EC-166A-2169-CDBC277B1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A5665-4A0B-651B-A8FF-222CA1029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8A3AF-0426-9815-01E6-25C25FCBC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53D09-EA73-89C3-CB61-5ACA79EB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E92B-A4D4-4DC3-AAA8-F19737EFAAB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8A9A9-1BDE-143D-D45E-AB21EB49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25E05-8E32-A03E-9F7D-5879345C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D4D3-329E-4990-8B95-D5E58142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3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5547-54BC-F275-5941-69E0F63A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C5738-3232-CF6C-A54B-EC75B148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E92B-A4D4-4DC3-AAA8-F19737EFAAB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BB82D-6BFB-3488-2882-597CC572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AFC82-CBF5-4F7D-25BD-564DD2FE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D4D3-329E-4990-8B95-D5E58142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6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7F456-D625-255A-ED1F-16C9A962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E92B-A4D4-4DC3-AAA8-F19737EFAAB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AD7DC-F491-9682-1495-F268A087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FDC61-5E8A-23C8-64AE-0B472E20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D4D3-329E-4990-8B95-D5E58142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D5D9-AB09-D168-B0FE-11F5347B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8E62-F7E3-7ED4-8C4C-141EF30C7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F02A2-0D97-402B-7CD9-2F430C54D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BBE3E-3815-1B6F-2066-96919731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E92B-A4D4-4DC3-AAA8-F19737EFAAB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CF048-83FF-9BBC-DFBE-7396FB4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A602-D8EB-F967-C307-8DA5963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D4D3-329E-4990-8B95-D5E58142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0512-ED9A-17E5-61E1-7A3B035B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8D195-E584-FBBA-A54B-BCFF8BD9B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576E0-5542-F4C3-A0CB-B7D87278C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BD7BA-139F-6D48-E134-61B40B76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E92B-A4D4-4DC3-AAA8-F19737EFAAB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385CA-4CF4-4288-156F-6D42D685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15F3C-49A1-A147-CA9E-64CF78CA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0D4D3-329E-4990-8B95-D5E58142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9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BED0A-1C3B-C744-C078-E8DD463A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8B7DD-7BC2-4C36-70FD-771043DEB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E87F-1C22-F742-F4EF-657504A5E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7E92B-A4D4-4DC3-AAA8-F19737EFAAB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940B7-72FF-E828-D634-B46178C77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86C5-80A3-87BB-BE09-1A05334DA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0D4D3-329E-4990-8B95-D5E581422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8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evaluation-of-postfix-express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of-compiler-desig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ava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3A12-F3BF-F468-71DE-398A7A363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b="1" i="0" dirty="0">
                <a:solidFill>
                  <a:srgbClr val="273239"/>
                </a:solidFill>
                <a:effectLst/>
                <a:latin typeface="Source Sans 3"/>
              </a:rPr>
              <a:t>Intermediate Code Generation in Compiler Design</a:t>
            </a:r>
            <a:br>
              <a:rPr lang="it-IT" b="1" i="0" dirty="0">
                <a:solidFill>
                  <a:srgbClr val="273239"/>
                </a:solidFill>
                <a:effectLst/>
                <a:latin typeface="Source Sans 3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9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C96FA-2D6A-242A-F3AB-FC57B0B32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39C3-B3F1-F60D-6430-A21132E2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Postfix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52270-C21B-3ECB-7523-CDD527773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 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Also known as reverse Polish notation or suffix notation.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In the infix notation, the operator is placed between operands, e.g., </a:t>
            </a:r>
            <a:r>
              <a:rPr lang="en-US" sz="2800" b="0" i="1" dirty="0">
                <a:solidFill>
                  <a:srgbClr val="273239"/>
                </a:solidFill>
                <a:effectLst/>
                <a:latin typeface="Nunito" pitchFamily="2" charset="0"/>
              </a:rPr>
              <a:t>a + b. </a:t>
            </a:r>
            <a:r>
              <a:rPr lang="en-US" sz="2800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Postfix notation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positions the operator at the right end, as in </a:t>
            </a:r>
            <a:r>
              <a:rPr lang="en-US" sz="2800" b="0" i="1" dirty="0">
                <a:solidFill>
                  <a:srgbClr val="273239"/>
                </a:solidFill>
                <a:effectLst/>
                <a:latin typeface="Nunito" pitchFamily="2" charset="0"/>
              </a:rPr>
              <a:t>ab +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For any postfix expressions </a:t>
            </a:r>
            <a:r>
              <a:rPr lang="en-US" sz="2800" b="0" i="1" dirty="0">
                <a:solidFill>
                  <a:srgbClr val="273239"/>
                </a:solidFill>
                <a:effectLst/>
                <a:latin typeface="Nunito" pitchFamily="2" charset="0"/>
              </a:rPr>
              <a:t>e1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and </a:t>
            </a:r>
            <a:r>
              <a:rPr lang="en-US" sz="2800" b="0" i="1" dirty="0">
                <a:solidFill>
                  <a:srgbClr val="273239"/>
                </a:solidFill>
                <a:effectLst/>
                <a:latin typeface="Nunito" pitchFamily="2" charset="0"/>
              </a:rPr>
              <a:t>e2 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with a binary operator </a:t>
            </a:r>
            <a:r>
              <a:rPr lang="en-US" sz="2800" b="0" i="1" dirty="0">
                <a:solidFill>
                  <a:srgbClr val="273239"/>
                </a:solidFill>
                <a:effectLst/>
                <a:latin typeface="Nunito" pitchFamily="2" charset="0"/>
              </a:rPr>
              <a:t>(+) , 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applying the operator yields </a:t>
            </a:r>
            <a:r>
              <a:rPr lang="en-US" sz="2800" b="0" i="1" dirty="0">
                <a:solidFill>
                  <a:srgbClr val="273239"/>
                </a:solidFill>
                <a:effectLst/>
                <a:latin typeface="Nunito" pitchFamily="2" charset="0"/>
              </a:rPr>
              <a:t>e1e2+.</a:t>
            </a:r>
            <a:endParaRPr lang="en-US" sz="28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9515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5DB3C-34E3-6EF8-451D-DE1CBCF89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36BE-7082-3856-B3BD-76C286F4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 fontScale="90000"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Postfix Notation                                                                     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E035-07BD-B3B7-3DE2-450737145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Postfix notation eliminates the need for parentheses, as the operator’s position and arity allow unambiguous expression decoding.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postfix notation, the operator consistently follows the operand.</a:t>
            </a:r>
          </a:p>
          <a:p>
            <a:pPr>
              <a:lnSpc>
                <a:spcPct val="150000"/>
              </a:lnSpc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Example 1: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postfix representation of the expression (a + b) * c is : ab + c *</a:t>
            </a:r>
            <a:br>
              <a:rPr lang="en-US" sz="2800" dirty="0"/>
            </a:b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Example 2: 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postfix representation of the expression (a – b) * (c + d) + (a – b) is :   ab – cd + *ab -+</a:t>
            </a: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7249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11837-766D-7438-4AD6-CDCEB5F6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EFA3-1356-5937-5EBD-A31016FC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Three-Address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619F-381C-CA54-EA17-51194E8DF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 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A three address statement involves a maximum of three references, consisting of two for operands and one for the result.</a:t>
            </a:r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A sequence of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Nunito" pitchFamily="2" charset="0"/>
              </a:rPr>
              <a:t>three address statements 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collectively forms a three address code.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typical form of a three address statement is expressed as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x = y op z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where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x, 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and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z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represent memory addresses.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Each variable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(x, y, z)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a three address statement is associated with a specific memory location.</a:t>
            </a:r>
          </a:p>
          <a:p>
            <a:pPr>
              <a:lnSpc>
                <a:spcPct val="150000"/>
              </a:lnSpc>
            </a:pPr>
            <a:endParaRPr lang="en-US" sz="28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5726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D63FA-D758-1D3D-7B04-6742EF457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5EDC-27C6-FC4A-F804-FF3FBA09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Three-Address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5A05-460F-2876-45B7-415822E79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Intermediate code generator receives input from its predecessor phase, semantic analyzer, in the form of an annotated syntax tree. </a:t>
            </a:r>
          </a:p>
          <a:p>
            <a:pPr>
              <a:lnSpc>
                <a:spcPct val="150000"/>
              </a:lnSpc>
            </a:pPr>
            <a:r>
              <a:rPr lang="en-US" dirty="0"/>
              <a:t>That syntax tree then can be converted into a linear representation, e.g., postfix notation. Intermediate code tends to be machine independent code. </a:t>
            </a:r>
          </a:p>
        </p:txBody>
      </p:sp>
    </p:spTree>
    <p:extLst>
      <p:ext uri="{BB962C8B-B14F-4D97-AF65-F5344CB8AC3E}">
        <p14:creationId xmlns:p14="http://schemas.microsoft.com/office/powerpoint/2010/main" val="316828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1BA3A-4A94-ABFA-9EBC-5C90216CB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A4E5-739A-FEFD-E403-6B860C0C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Three-Address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F2E2-CA86-A94A-5056-7B03EDF7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Example   a = b + c * d;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intermediate code generator will try to divide this expression into sub-expressions and then generate the corresponding code.</a:t>
            </a:r>
          </a:p>
          <a:p>
            <a:pPr>
              <a:lnSpc>
                <a:spcPct val="150000"/>
              </a:lnSpc>
            </a:pPr>
            <a:r>
              <a:rPr lang="pt-BR" dirty="0"/>
              <a:t>r1 = c * d;</a:t>
            </a:r>
          </a:p>
          <a:p>
            <a:pPr>
              <a:lnSpc>
                <a:spcPct val="150000"/>
              </a:lnSpc>
            </a:pPr>
            <a:r>
              <a:rPr lang="pt-BR" dirty="0"/>
              <a:t>r2 = b + r1;</a:t>
            </a:r>
          </a:p>
          <a:p>
            <a:pPr>
              <a:lnSpc>
                <a:spcPct val="150000"/>
              </a:lnSpc>
            </a:pPr>
            <a:r>
              <a:rPr lang="pt-BR" dirty="0"/>
              <a:t>a =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48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CA3A8-D64B-3489-7E30-F0D3D29F6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34D4-D97E-A5BE-9473-D04B9A5D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C83D-E8A5-7875-73FE-D97BF676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There are 3 ways to represent a Three-Address Code in compiler design: </a:t>
            </a:r>
            <a:br>
              <a:rPr lang="en-US" sz="2400" dirty="0"/>
            </a:br>
            <a:r>
              <a:rPr lang="en-US" sz="24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i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) Quadruples</a:t>
            </a:r>
            <a:br>
              <a:rPr lang="en-US" sz="2400" dirty="0"/>
            </a:b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ii) Triples</a:t>
            </a:r>
            <a:br>
              <a:rPr lang="en-US" sz="2400" dirty="0"/>
            </a:b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iii) Indirect  Triples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257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EBFBD-0D96-AA65-9774-34C66432C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7BE3-A138-9703-26A1-DAAE4E7E4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dirty="0"/>
              <a:t>Quadruples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88A17-0FA3-A5BD-F41F-72B954B8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Each instruction in quadruples presentation is divided into four fields: operator, arg1, arg2, and result. The above example is represented below in quadruples format:</a:t>
            </a:r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AE5D7A-4B6E-2B6F-7A39-1172B9BF7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397" y="3242402"/>
            <a:ext cx="7830828" cy="261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0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550E9-6752-0276-899B-D9D05C504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B877-3F62-3794-549F-46B346F8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dirty="0"/>
              <a:t>Triples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73CB0-2139-C8E9-50A0-42C0FAF88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Each instruction in triples presentation has three fields : op, arg1, and arg2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73239"/>
              </a:solidFill>
              <a:latin typeface="Nunito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73239"/>
              </a:solidFill>
              <a:latin typeface="Nunito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73239"/>
              </a:solidFill>
              <a:latin typeface="Nunito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73239"/>
              </a:solidFill>
              <a:latin typeface="Nunito" pitchFamily="2" charset="0"/>
            </a:endParaRPr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B4C4E-E29A-EAFF-D4C8-6ECEFFF1F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32" y="1960135"/>
            <a:ext cx="8131071" cy="25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9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97308-715F-5D82-0340-910EE175A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2781-9EA4-72C1-EA50-46A47EA5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dirty="0"/>
              <a:t>Indirect Triples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1E89-61F5-85C1-486A-F5B130049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representation is an enhancement over triples representation.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 It uses pointers instead of position to store results. This enables the optimizers to freely re-position the sub-expression to produce an optimized code.</a:t>
            </a:r>
            <a:endParaRPr lang="en-US" sz="2400" dirty="0">
              <a:solidFill>
                <a:srgbClr val="273239"/>
              </a:solidFill>
              <a:latin typeface="Nunito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73239"/>
              </a:solidFill>
              <a:latin typeface="Nunito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73239"/>
              </a:solidFill>
              <a:latin typeface="Nunito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73239"/>
              </a:solidFill>
              <a:latin typeface="Nunito" pitchFamily="2" charset="0"/>
            </a:endParaRPr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29169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D5D1A-5D8C-4926-3DA5-3AD6F2E04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47E2-4D25-7E24-F013-F9F461B2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Advantages of Intermediate Code Generation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B031-B543-E57B-5EEC-2245CD0EE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Easier to Implement: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Intermediate code generation can simplify the </a:t>
            </a:r>
            <a:r>
              <a:rPr lang="en-US" b="0" i="0" dirty="0">
                <a:solidFill>
                  <a:srgbClr val="FF0000"/>
                </a:solidFill>
                <a:effectLst/>
                <a:latin typeface="Nunito" pitchFamily="2" charset="0"/>
              </a:rPr>
              <a:t>code generation process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by reducing the complexity of the input code, making it easier to implement.</a:t>
            </a:r>
          </a:p>
          <a:p>
            <a:pPr algn="l" fontAlgn="base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Facilitates Code Optimization: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Intermediate code generation can enable the use of various code optimization techniques, leading to improved performance and efficiency of the generated code.</a:t>
            </a:r>
          </a:p>
        </p:txBody>
      </p:sp>
    </p:spTree>
    <p:extLst>
      <p:ext uri="{BB962C8B-B14F-4D97-AF65-F5344CB8AC3E}">
        <p14:creationId xmlns:p14="http://schemas.microsoft.com/office/powerpoint/2010/main" val="2162365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1FF6-3629-7560-C766-5CD3E443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What is Intermediate Code Generation?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0220-6068-2D27-5987-7958E5C1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Intermediate Code Generation is a stage in the process of compiling a program, where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Nunito" pitchFamily="2" charset="0"/>
              </a:rPr>
              <a:t>compiler translates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source code into an intermediate representation. 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representation is not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Nunito" pitchFamily="2" charset="0"/>
              </a:rPr>
              <a:t>machine code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but is simpler than the original high-level code.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5326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F7596-8FC2-FDA0-9108-46E95D0AC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334F-850B-4E5F-9C3B-59869E7F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Advantages of Intermediate Code Generation            cont..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1FE7-7F28-1D2C-EA67-8EBA6973F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Platform Independence: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Intermediate code is platform-independent, meaning that it can be translated into machine code or bytecode for any platform.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Code Reuse: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Intermediate code can be reused in the future to generate code for other platforms or languages.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Easier Debugging: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Intermediate code can be easier to debug than machine code or bytecode, as it is closer to the original source code.</a:t>
            </a:r>
          </a:p>
          <a:p>
            <a:pPr algn="l" fontAlgn="base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6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A7A71-5BBB-CD02-02B7-DF82C3E84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6FC1-DD9E-E112-CC62-E631B4A5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Disadvantages of Intermediate 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1BAB-B5EA-C816-D917-F2B66C0B4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Increased Compilation Time: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Intermediate code generation can significantly increase the compilation time, making it less suitable for real-time or time-critical applications.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Additional Memory Usage: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Intermediate code generation requires additional memory to store the intermediate representation, which can be a concern for memory-limited systems.</a:t>
            </a:r>
          </a:p>
        </p:txBody>
      </p:sp>
    </p:spTree>
    <p:extLst>
      <p:ext uri="{BB962C8B-B14F-4D97-AF65-F5344CB8AC3E}">
        <p14:creationId xmlns:p14="http://schemas.microsoft.com/office/powerpoint/2010/main" val="3920841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28BD6-1DFE-4763-B908-FFA17C3C6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C986-1F5A-E9A2-9193-D9A0EC45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Disadvantages of Intermediate 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2135-BE1A-CEA5-C5EC-77985C9D1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Increased Complexity: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Intermediate code generation can increase the complexity of the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compiler design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making it harder to implement and maintain.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Reduced Performance: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process of generating intermediate code can result in code that executes slower than code generated directly from the source code.</a:t>
            </a:r>
          </a:p>
        </p:txBody>
      </p:sp>
    </p:spTree>
    <p:extLst>
      <p:ext uri="{BB962C8B-B14F-4D97-AF65-F5344CB8AC3E}">
        <p14:creationId xmlns:p14="http://schemas.microsoft.com/office/powerpoint/2010/main" val="4162201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2366-0F9B-EB18-AE10-69FDD29BD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234"/>
            <a:ext cx="10515600" cy="4351338"/>
          </a:xfrm>
        </p:spPr>
        <p:txBody>
          <a:bodyPr>
            <a:normAutofit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                  Code optimization </a:t>
            </a:r>
          </a:p>
        </p:txBody>
      </p:sp>
    </p:spTree>
    <p:extLst>
      <p:ext uri="{BB962C8B-B14F-4D97-AF65-F5344CB8AC3E}">
        <p14:creationId xmlns:p14="http://schemas.microsoft.com/office/powerpoint/2010/main" val="46623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260EA-BB99-DB9E-7E6B-6FCB1CF01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08AF-6E44-E110-3203-064FAC87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Code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597B-E616-D520-4A7D-585AEA71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Optimization is a program transformation technique, which tries to improve the code by making it consume less resources (i.e. CPU, Memory) and deliver high speed.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optimization, high-level general programming constructs are replaced by very efficient low-level programming codes. A code optimizing process must follow the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three rules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given below: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60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AA7B9-86C6-7B04-C6BA-EA7A218FA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AC84-CB72-934D-3DC9-98222E55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FF4F6-6F5E-6D16-8323-1C42B3EA0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1. The output code must not, in any way, change the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meaning of the program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2. Optimization should increase the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speed of the program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 if possible, the program should demand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less number of resources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 Optimization should itself be fast and should not delay the overall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compiling process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 fontAlgn="base">
              <a:lnSpc>
                <a:spcPct val="10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048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BE7FB-5155-690A-E8E8-C2E6DB3A7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20B4-6514-2748-40B2-5230FE9B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Optimization levels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1BA2A-197D-1D74-2886-FC67DFF8B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064302"/>
            <a:ext cx="11392524" cy="542857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At the </a:t>
            </a:r>
            <a:r>
              <a:rPr lang="en-US" b="0" i="0" dirty="0">
                <a:solidFill>
                  <a:schemeClr val="tx2"/>
                </a:solidFill>
                <a:effectLst/>
                <a:latin typeface="Verdana" panose="020B0604030504040204" pitchFamily="34" charset="0"/>
              </a:rPr>
              <a:t>beginning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users can change/rearrange the code or use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better algorithms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write the code.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After generating intermediate code, the compiler can modify the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intermediate code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address calculations and improving loops.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While producing the </a:t>
            </a:r>
            <a:r>
              <a:rPr lang="en-US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target machine code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the compiler can make use of memory hierarchy and CPU registers.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142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ACF91-7ED1-664D-B147-ED3BEB6E0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AE96-B544-6643-51EB-5F04B1E9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Types of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3810-BEEA-D5EC-3E4F-DE5BC29A9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Optimization can be categorized broadly into two types : </a:t>
            </a:r>
          </a:p>
          <a:p>
            <a:pPr marL="0" indent="0" algn="l" fontAlgn="base">
              <a:spcAft>
                <a:spcPts val="1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         1.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machine independent </a:t>
            </a:r>
          </a:p>
          <a:p>
            <a:pPr marL="0" indent="0" algn="l" fontAlgn="base">
              <a:spcAft>
                <a:spcPts val="1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         2.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machine dependent.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46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2EE0-4279-BB9E-F9A9-D5B1CDE75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7AE9-A467-EC79-104A-216F547B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Machine-independent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CA8F1-EB0C-17E9-DDCA-7942FD6F1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compiler takes in the intermediate code and transforms a part of the code that does not involve any CPU registers and/or absolute memory locations. </a:t>
            </a:r>
          </a:p>
          <a:p>
            <a:pPr marL="0" indent="0" algn="l" fontAlgn="base">
              <a:spcAft>
                <a:spcPts val="180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example:</a:t>
            </a:r>
            <a:endParaRPr lang="en-US" b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5F26E-24B9-E9E5-960D-0A27A2BAC3A4}"/>
              </a:ext>
            </a:extLst>
          </p:cNvPr>
          <p:cNvSpPr txBox="1"/>
          <p:nvPr/>
        </p:nvSpPr>
        <p:spPr>
          <a:xfrm>
            <a:off x="1019333" y="3537678"/>
            <a:ext cx="3897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do { item = 10; value = value + item; } while(value&lt;100);</a:t>
            </a:r>
            <a:endParaRPr lang="en-US" sz="2400" i="1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1020E-9972-2F01-00BA-F74C2B1C3242}"/>
              </a:ext>
            </a:extLst>
          </p:cNvPr>
          <p:cNvSpPr txBox="1"/>
          <p:nvPr/>
        </p:nvSpPr>
        <p:spPr>
          <a:xfrm>
            <a:off x="6882985" y="3168346"/>
            <a:ext cx="38974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Item = 10;</a:t>
            </a:r>
          </a:p>
          <a:p>
            <a:r>
              <a:rPr lang="en-US" sz="2400" b="0" i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do</a:t>
            </a:r>
          </a:p>
          <a:p>
            <a:r>
              <a:rPr lang="en-US" sz="2400" b="0" i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sz="2400" b="0" i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   value = value + item; </a:t>
            </a:r>
          </a:p>
          <a:p>
            <a:r>
              <a:rPr lang="en-US" sz="2400" b="0" i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} while(value&lt;100);</a:t>
            </a:r>
            <a:endParaRPr lang="en-US" sz="2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46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F6231-2A8F-4F6C-C489-75792EECE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FA41-98C8-72B2-2214-0DDD6CDF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Machine-dependent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9B85-A994-1321-CA2D-9D8BEEE1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lnSpc>
                <a:spcPct val="10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Machine-dependent optimization is done after the target code has been generated and when the code is transformed according to the target machine architecture.</a:t>
            </a:r>
          </a:p>
          <a:p>
            <a:pPr algn="l" fontAlgn="base">
              <a:lnSpc>
                <a:spcPct val="10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involves CPU registers and may have absolute memory references rather than relative references. Machine-dependent optimizers put efforts to take maximum advantage of memory hierarchy.</a:t>
            </a:r>
            <a:endParaRPr lang="en-US" b="0" i="0" dirty="0">
              <a:solidFill>
                <a:srgbClr val="273239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47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DEB2A-08B9-3819-6D33-E572C0ECF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5A6E-8C57-73C2-11D5-70D8612C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273239"/>
                </a:solidFill>
                <a:effectLst/>
                <a:latin typeface="Nunito" pitchFamily="2" charset="0"/>
              </a:rPr>
              <a:t>Here’s how it works: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6134-F7CA-B4AF-18EA-ADD2CA36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Translation: 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compiler takes the high-level code (like C or</a:t>
            </a:r>
            <a:r>
              <a:rPr lang="en-US" sz="2800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2"/>
              </a:rPr>
              <a:t> Java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) and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Nunito" pitchFamily="2" charset="0"/>
              </a:rPr>
              <a:t>converts it into 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an intermediate form, which can be easier to analyze and manipulate.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Portability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This intermediate code can often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Nunito" pitchFamily="2" charset="0"/>
              </a:rPr>
              <a:t>run on different types of machines 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without needing major changes, making it more versatile.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Optimization: 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Before turning it into machine code, the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Nunito" pitchFamily="2" charset="0"/>
              </a:rPr>
              <a:t>compiler can optimize 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intermediate code to make the final program run faster or use less memory.</a:t>
            </a:r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67401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6B6AC-D972-D3D0-1DAF-E94CD9ED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7838-4A26-E1D3-DD41-46300647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When to Optimize?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28CC-44BF-2584-3B95-F2F7BD0B0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just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Optimization of the code is often performed at the end of the development stage since it reduces readability and adds code that is used to increase performance.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754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77FCF-5637-2BC0-BD39-7C1E31EDA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3CA0-CE23-6064-70F5-CD256E57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Ways to Optimize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4C2F-626F-0129-1922-D72363E7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marL="0" indent="0" fontAlgn="base">
              <a:spcAft>
                <a:spcPts val="1800"/>
              </a:spcAft>
              <a:buNone/>
            </a:pP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          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Constant Propagation:  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If the value of a variable is a constant, then replace the variable with the constant. The variable may not always be a constant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Example 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5C4CFD-EC65-2BBC-DD35-6DBCF9DA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230" y="3233399"/>
            <a:ext cx="7300211" cy="2963888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romanLcParenBoth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22.0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7.0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en-US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22.0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7.0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12.4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2.3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BBBBBB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2.3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12.4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2.3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iii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Because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always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557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B3407-16F2-4E18-60EE-279FDE19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08BF-831D-59C7-6D7C-A66C1C8C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 err="1"/>
              <a:t>Cont</a:t>
            </a:r>
            <a:r>
              <a:rPr lang="en-US" sz="3200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DD7C-F863-216B-9D99-73CB5E5B3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marL="0" indent="0" fontAlgn="base">
              <a:spcAft>
                <a:spcPts val="180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     Constant Folding: </a:t>
            </a:r>
          </a:p>
          <a:p>
            <a:pPr fontAlgn="base">
              <a:spcAft>
                <a:spcPts val="1800"/>
              </a:spcAft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Consider an expression : a = b op c and the values b and c are constants, then the value of a can be computed at compile time.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39D941-7CB3-0FA6-CBD2-AC4D04461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64" y="3291344"/>
            <a:ext cx="6345836" cy="209288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C6500"/>
                </a:solidFill>
                <a:effectLst/>
                <a:latin typeface="Consolas" panose="020B0609020204030204" pitchFamily="49" charset="0"/>
              </a:rPr>
              <a:t>#define k 5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514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490C8-051E-3FF0-1883-B8010E540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82CF-C005-959A-64FD-F55C4CC2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 err="1"/>
              <a:t>Cont</a:t>
            </a:r>
            <a:r>
              <a:rPr lang="en-US" sz="3200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3DDA-6B01-57E2-06B4-E321C6D7A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marL="0" indent="0" fontAlgn="base">
              <a:spcAft>
                <a:spcPts val="180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     Copy Propagation: 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extension of constant propagation.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After a is assigned to x, use a to replace x till a is assigned again to another variable or value or expression.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helps in reducing the compile time as it reduces copying.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045B04-1E9E-5826-44D5-DF17C5B0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791" y="4244554"/>
            <a:ext cx="6990412" cy="233910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3D7B7B"/>
                </a:solidFill>
                <a:effectLst/>
                <a:latin typeface="Consolas" panose="020B0609020204030204" pitchFamily="49" charset="0"/>
              </a:rPr>
              <a:t>//Before Optimization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3D7B7B"/>
                </a:solidFill>
                <a:effectLst/>
                <a:latin typeface="Consolas" panose="020B0609020204030204" pitchFamily="49" charset="0"/>
              </a:rPr>
              <a:t>//After Optimization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800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1968E-7F8C-0949-8CEC-AC244E76E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94D0-6DE6-68C3-80AE-FED2752E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0D50E-2094-2BC3-D384-B68D864B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Common Sub Expression Elimination: 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eliminating redundant calculations.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the above example, a*b and x*b is a common sub expression.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9ECF51-D1AB-D419-5599-58BC2378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742" y="3429000"/>
            <a:ext cx="6990412" cy="2339102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3D7B7B"/>
                </a:solidFill>
                <a:effectLst/>
                <a:latin typeface="Consolas" panose="020B0609020204030204" pitchFamily="49" charset="0"/>
              </a:rPr>
              <a:t>//Before Optimization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3D7B7B"/>
                </a:solidFill>
                <a:effectLst/>
                <a:latin typeface="Consolas" panose="020B0609020204030204" pitchFamily="49" charset="0"/>
              </a:rPr>
              <a:t>//After Optimization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58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41612-E62C-A58A-E999-DFE7CC65C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F87C-909C-817C-A160-BC7DFE5B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53A78-E593-C19B-91E1-8326BD53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Dead Code Elimination: 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Copy propagation often leads to making assignment statements into dead code.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variable is said to be dead if it is never used after its last definition.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order to find the dead variables, a data flow analysis should be done.</a:t>
            </a:r>
          </a:p>
          <a:p>
            <a:pPr marL="0" indent="0" algn="l" fontAlgn="base">
              <a:spcAft>
                <a:spcPts val="1800"/>
              </a:spcAft>
              <a:buNone/>
            </a:pPr>
            <a:endParaRPr lang="en-US" b="0" i="0" dirty="0">
              <a:solidFill>
                <a:srgbClr val="273239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73239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803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04985-D095-9CE2-2EA5-C9F1905C9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1D45-9242-9ECA-808B-02E2079E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1806-62F9-8153-7807-559CF27AF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    Unreachable Code Elimination: 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First, Control Flow Graph should be constructed.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block which does not have an incoming edge is an Unreachable code block.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After constant propagation and constant folding, the unreachable branches can be eliminated.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15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2B179-4A7A-7503-BF02-9B7C27D56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5E0-9208-B99E-5950-E1938A191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4B3DCF-13F6-B1BD-2546-6D3CBD824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701730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C65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3D7B7B"/>
                </a:solidFill>
                <a:effectLst/>
                <a:latin typeface="Consolas" panose="020B0609020204030204" pitchFamily="49" charset="0"/>
              </a:rPr>
              <a:t>&lt;iostream&gt;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"GFG!"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3D7B7B"/>
                </a:solidFill>
                <a:effectLst/>
                <a:latin typeface="Consolas" panose="020B0609020204030204" pitchFamily="49" charset="0"/>
              </a:rPr>
              <a:t>//unreachable code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3D7B7B"/>
                </a:solidFill>
                <a:effectLst/>
                <a:latin typeface="Consolas" panose="020B0609020204030204" pitchFamily="49" charset="0"/>
              </a:rPr>
              <a:t>//after elimination of unreachable code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&lt;&lt;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"GFG!"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094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61B2E-A010-90A9-0DD5-0FAA4DDF5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1821-1FD9-1B54-DB71-0C36B1E6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9A66-786C-56E2-CD3B-B31ECE9CA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               Function Inlining: 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Here, a function call is replaced by the body of the function itself.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saves a lot of time in copying all the parameters, storing the return address, etc.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91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D5051-8992-61E1-6083-1DBA0286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BA6F-3240-49E7-6442-542921DE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5EAD-AAD3-1B0D-B457-C44FEFD6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           Function Cloning: 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Here, specialized codes for a function are created for different calling parameters.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Example: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Function Overloading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08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5B294-C46E-C1B6-15D1-CDACF5FA9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200E-9121-EDAA-8E27-E61D5C6D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1B17-996A-BC61-A8BB-C8BE382FB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 </a:t>
            </a: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B4765-E01E-5960-59EA-1CECD3271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518" y="1274163"/>
            <a:ext cx="6326630" cy="48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207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9A477-4AFC-6E2D-C4E4-21DEACFBF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ECE7-F5EF-03BD-95C7-5E7FD31A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Loop Optimization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E0AB-6E39-B16D-5DA2-B57D8AB5E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1. Code Motion or Frequency Reduction: 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evaluation frequency of expression is reduced.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loop invariant statements are brought out of the loop.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27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D3D9D-290E-B03C-34C1-E068372D3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2A93-AD93-97AE-9B6B-5DF25139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CEA4-E0C2-A063-6CD2-82695EDAA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Loop Jamming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Two or more loops are </a:t>
            </a:r>
          </a:p>
          <a:p>
            <a:pPr marL="0" indent="0" algn="l" fontAlgn="base">
              <a:spcAft>
                <a:spcPts val="180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combined in a single loop.</a:t>
            </a:r>
          </a:p>
          <a:p>
            <a:pPr marL="0" indent="0" algn="l" fontAlgn="base">
              <a:spcAft>
                <a:spcPts val="180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It helps in reducing the compile time.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153354-F945-6671-22D0-D36D5C3EC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323" y="1151853"/>
            <a:ext cx="4631962" cy="4431983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D7B7B"/>
                </a:solidFill>
                <a:effectLst/>
                <a:latin typeface="Consolas" panose="020B0609020204030204" pitchFamily="49" charset="0"/>
              </a:rPr>
              <a:t>// Before loop jamming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D7B7B"/>
                </a:solidFill>
                <a:effectLst/>
                <a:latin typeface="Consolas" panose="020B0609020204030204" pitchFamily="49" charset="0"/>
              </a:rPr>
              <a:t>//After loop jamming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897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C42D3-8E90-3D8A-280A-0BB8D11C4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D274-3D97-55A4-49A3-7EF07AA4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DFF8-82E2-4D4C-18E9-5F0FDC991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Loop Unrolling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helps in optimizing the execution time of the program by reducing the iterations.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increases the program’s speed by eliminating the loop control and test instructions.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A53132-E220-29D2-CFCD-7BC3930C8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107" y="3624971"/>
            <a:ext cx="3039294" cy="3077766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D7B7B"/>
                </a:solidFill>
                <a:effectLst/>
                <a:latin typeface="Consolas" panose="020B0609020204030204" pitchFamily="49" charset="0"/>
              </a:rPr>
              <a:t>//Before Loop Unrolling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0004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++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3D7B7B"/>
                </a:solidFill>
                <a:effectLst/>
                <a:latin typeface="Consolas" panose="020B0609020204030204" pitchFamily="49" charset="0"/>
              </a:rPr>
              <a:t>//After Loop Unrolling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17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F909E-1601-E844-61F2-EA5D29E2E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ED1F-CAB5-A1AC-7FDA-E4A6E907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Where to Apply Optimization?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ED48A-1621-6D31-0DBE-9E5C6643B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 lnSpcReduction="10000"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 that we learned the need for optimization and its two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types,now</a:t>
            </a:r>
            <a:r>
              <a:rPr lang="en-US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let’s see where to apply these optimization.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program: </a:t>
            </a:r>
            <a:r>
              <a:rPr lang="en-US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Optimizing the source program involves making changes to the algorithm or changing the loop structures. The user is the actor here.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Intermediate Code: </a:t>
            </a:r>
            <a:r>
              <a:rPr lang="en-US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Optimizing the intermediate code involves changing the address calculations and transforming the procedure calls involved. Here compiler is the actor.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Code: </a:t>
            </a:r>
            <a:r>
              <a:rPr lang="en-US" b="0" i="0" dirty="0">
                <a:solidFill>
                  <a:srgbClr val="273239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Optimizing the target code is done by the compiler. Usage of registers, and select and move instructions are part of the optimization involved in the target code.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endParaRPr lang="en-US" b="0" i="0" dirty="0">
              <a:solidFill>
                <a:srgbClr val="273239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20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39FB2-7FDA-E19E-6D2C-61C70DFB4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0C3D-0616-B4E5-CBCC-CD15FB84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3966B-052E-D04F-26CE-499E43DC1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Regional Optimization: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Transformations are applied to Extended Basic Blocks. Techniques followed are Super </a:t>
            </a:r>
            <a:r>
              <a:rPr lang="en-US" b="0" i="0" dirty="0">
                <a:solidFill>
                  <a:srgbClr val="FF0000"/>
                </a:solidFill>
                <a:effectLst/>
                <a:latin typeface="Nunito" pitchFamily="2" charset="0"/>
              </a:rPr>
              <a:t>Local Value Numbering and Loop Unrolling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Global Optimization: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Transformations are applied to large program segments that include </a:t>
            </a:r>
            <a:r>
              <a:rPr lang="en-US" b="0" i="0" dirty="0">
                <a:solidFill>
                  <a:srgbClr val="FF0000"/>
                </a:solidFill>
                <a:effectLst/>
                <a:latin typeface="Nunito" pitchFamily="2" charset="0"/>
              </a:rPr>
              <a:t>functions, procedures, and loops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Techniques followed are Live Variable Analysis and Global Code Replacement.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Interprocedural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Optimization: 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As the name indicates, the optimizations are applied inter procedurally. Techniques followed are Inline Substitution and Procedure Placement.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032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7665A-1330-39F0-AFFB-7E27663FC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2C0-09F8-6738-FE34-415F44B0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1F01C-3676-C513-3057-FF49ECFC3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The final phase in compiler model is the code generator.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It takes as input an </a:t>
            </a:r>
            <a:r>
              <a:rPr lang="en-US" sz="3600" dirty="0">
                <a:solidFill>
                  <a:srgbClr val="FF0000"/>
                </a:solidFill>
              </a:rPr>
              <a:t>intermediate representation of the source program </a:t>
            </a:r>
            <a:r>
              <a:rPr lang="en-US" sz="3600" dirty="0"/>
              <a:t>and produces as output an</a:t>
            </a:r>
            <a:r>
              <a:rPr lang="en-US" sz="3600" dirty="0">
                <a:solidFill>
                  <a:srgbClr val="FF0000"/>
                </a:solidFill>
              </a:rPr>
              <a:t> equivalent target program</a:t>
            </a:r>
            <a:r>
              <a:rPr lang="en-US" sz="3600" dirty="0"/>
              <a:t>.</a:t>
            </a:r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11422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9350A-BAC9-7A71-8AF3-68D85D8BA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00A3-740E-A7EA-32E4-DDBADFE0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C014-A23C-5A1F-DA0D-EE681870C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Advantages of Code Optimization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Improved performance: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Code optimization can result in code that executes faster and uses fewer resources, leading to improved performance.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Reduction in code size: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Code optimization can help reduce the size of the generated code, making it easier to distribute and deploy.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397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439B4-A2F2-5635-034C-A56AB750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F868-E519-A317-A774-00060D94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90B67-2AEF-3F3F-54D5-E853DAABB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Increased portability: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Code optimization can result in code that is more portable across different platforms, making it easier to target a wider range of hardware and software.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Reduced power consumption: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Code optimization can lead to code that consumes less power, making it more energy-efficient.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Improved maintainability: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Code optimization can result in code that is easier to understand and maintain, reducing the cost of software maintenance.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4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486B4-EB0D-5125-1B8E-071EE7066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FB79-AD3D-EE3D-052C-50DA1E25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A08F-5EE5-C82F-9013-681DCF21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Disadvantages of Code Optimization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Increased compilation time: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Code optimization can significantly increase the compilation time, which can be a significant drawback when developing large software systems.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Increased complexity: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Code optimization can result in more complex code, making it harder to understand and debug.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168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61509-5853-1A3F-50A9-68D535BED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59D5-D3DE-69C6-FE97-6429F61C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1F1F-A087-F1FF-6383-745CCF0D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Potential for introducing bugs: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Code optimization can introduce bugs into the code if not done carefully, leading to unexpected behavior and errors.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Difficulty in assessing the effectiveness: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can be difficult to determine the effectiveness of code optimization, making it hard to justify the time and resources spent on the process.</a:t>
            </a:r>
          </a:p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58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95120-1402-CE15-3876-6AB06868D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32C6-9216-43F8-62A1-411657B2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why we need an intermediate code?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16DA-0228-40C3-5EA2-9458757C5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 </a:t>
            </a:r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each new machine, a full native compiler is required.</a:t>
            </a:r>
            <a:endParaRPr lang="en-US" sz="4000" dirty="0"/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eliminates the need of a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new full compiler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every unique machine by keeping the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analysis portion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same for all the compilers.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5BC1B-BC39-0D93-ACCD-1873B09EB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163" y="1274164"/>
            <a:ext cx="67437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36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77416-7722-2716-609E-82EEBD1DE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A2FD-58EE-7ED9-141E-8E268DD4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BBDF8-B3DB-B110-CBCD-E52E5F72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119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52EE7-03AB-0C84-CD8D-AE766A0DD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AFB1-B815-813B-D612-3A0A3F79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sz="3200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CBE1-7B74-D460-8865-1A592684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987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156BC-D0D9-E8E5-4CEF-E70FF084F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E21D-9AF9-388A-BA4B-1E84BFC8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6B88-85E1-8040-CFBD-95909EC07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The code generated by the compiler is an object code of some </a:t>
            </a:r>
            <a:r>
              <a:rPr lang="en-US" sz="3600" dirty="0">
                <a:solidFill>
                  <a:srgbClr val="FF0000"/>
                </a:solidFill>
              </a:rPr>
              <a:t>lower-level programming language</a:t>
            </a:r>
            <a:r>
              <a:rPr lang="en-US" sz="3600" dirty="0"/>
              <a:t>, for example, assembly language.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The source code written in a higher-level language is transformed into a </a:t>
            </a:r>
            <a:r>
              <a:rPr lang="en-US" sz="3600" dirty="0">
                <a:solidFill>
                  <a:srgbClr val="FF0000"/>
                </a:solidFill>
              </a:rPr>
              <a:t>lower-level language that results in a lower-level object code</a:t>
            </a:r>
            <a:r>
              <a:rPr lang="en-US" sz="3600" dirty="0"/>
              <a:t>, which should have the following minimum properties: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It should carry the </a:t>
            </a:r>
            <a:r>
              <a:rPr lang="en-US" sz="3200" dirty="0">
                <a:solidFill>
                  <a:srgbClr val="FF0000"/>
                </a:solidFill>
              </a:rPr>
              <a:t>exact meaning </a:t>
            </a:r>
            <a:r>
              <a:rPr lang="en-US" sz="3200" dirty="0"/>
              <a:t>of the source code.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It should be </a:t>
            </a:r>
            <a:r>
              <a:rPr lang="en-US" sz="3200" dirty="0">
                <a:solidFill>
                  <a:srgbClr val="FF0000"/>
                </a:solidFill>
              </a:rPr>
              <a:t>efficient in terms </a:t>
            </a:r>
            <a:r>
              <a:rPr lang="en-US" sz="3200" dirty="0"/>
              <a:t>of CPU usage and memory management.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988994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6D140-57C1-3F65-FB53-592C4625B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3920-34BF-EE8E-6C04-E8B05D36A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 fontScale="90000"/>
          </a:bodyPr>
          <a:lstStyle/>
          <a:p>
            <a:r>
              <a:rPr lang="en-US" dirty="0"/>
              <a:t>ISSUES IN THE DESIGN OF A CODE GENERATOR: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C89D-BB8A-70E4-0B42-274C8499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The following issues arise during the code generation phase 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200" dirty="0"/>
              <a:t>1)Input to code generator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200" dirty="0"/>
              <a:t>2)Target program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200" dirty="0"/>
              <a:t>3)Memory management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200" dirty="0"/>
              <a:t>4)Instruction selection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200" dirty="0"/>
              <a:t>5)Register allocation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200" dirty="0"/>
              <a:t>6)Evaluation order</a:t>
            </a:r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0990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7ED21-8502-FA86-FDA3-17BA6412A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78D2-7916-C02D-7C06-37D49ECD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/>
          <a:lstStyle/>
          <a:p>
            <a:r>
              <a:rPr lang="en-US" dirty="0"/>
              <a:t>1.Input to code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3D550-1435-928F-F6B5-3770EC87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input to the code generation </a:t>
            </a:r>
            <a:r>
              <a:rPr lang="en-US" dirty="0"/>
              <a:t>consists of the intermediate representation of the source program produced by front end , together with information in the symbol table.</a:t>
            </a:r>
            <a:endParaRPr lang="en-US" sz="4000" dirty="0"/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</a:rPr>
              <a:t>Intermediate representation </a:t>
            </a:r>
            <a:r>
              <a:rPr lang="en-US" sz="2800" dirty="0"/>
              <a:t>can be : 1)Linear representation such as postfix notation 2)Three address representation such as Quadruples 3)Virtual machine representation such as stack machine code 4)Graphical representations such as syntax trees and </a:t>
            </a:r>
            <a:r>
              <a:rPr lang="en-US" sz="2800" dirty="0" err="1"/>
              <a:t>dags</a:t>
            </a:r>
            <a:r>
              <a:rPr lang="en-US" sz="2800" dirty="0"/>
              <a:t>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912409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44431-71D5-71CB-3263-5997CD6E7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B1E7-E3CE-5E2D-41D0-18A9EB37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084F-07B5-F569-DC42-AD4826B4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Prior to code generation, the front end must be scanned, parsed and translated into intermediate representation along with necessary type checking. </a:t>
            </a:r>
          </a:p>
          <a:p>
            <a:pPr>
              <a:lnSpc>
                <a:spcPct val="150000"/>
              </a:lnSpc>
            </a:pPr>
            <a:r>
              <a:rPr lang="en-US" dirty="0"/>
              <a:t>Therefore, input to code generation is assumed to be error-free.</a:t>
            </a:r>
            <a:endParaRPr lang="en-US" sz="4000" dirty="0"/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48173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6BF47-D80E-C39A-0CD1-93D492093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5058-5AC2-3A53-616E-47C66277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/>
          <a:lstStyle/>
          <a:p>
            <a:r>
              <a:rPr lang="en-US" dirty="0"/>
              <a:t>2.Target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DAC6-1AF9-D808-BBAF-1CA18AA0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output of the code generator is the target program.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 output may be :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/>
              <a:t>A. Absolute machine language: It can be placed in a fixed memory location and can be executed immediately.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/>
              <a:t>B. Relocatable machine language: It allows subprograms to be compiled separately.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/>
              <a:t>C. Assembly language: Code generation is made easier</a:t>
            </a:r>
            <a:endParaRPr lang="en-US" sz="3200" dirty="0"/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39790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EFF5F-53D2-23F6-1F90-DCF7FABB4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E59F-8AB2-7BF6-C97D-D3D78375B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/>
          <a:lstStyle/>
          <a:p>
            <a:r>
              <a:rPr lang="en-US"/>
              <a:t>3.Memory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FD57-04B3-0C5B-6A22-984F5D9CC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Names in the source program are mapped to addresses of data objects in run-time memory. 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2800" dirty="0"/>
              <a:t>It makes use of symbol table, that is, a name in a three address statement refers to a symbol-table entry for the name.</a:t>
            </a: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168263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4E0FC-F343-D3EE-C4E7-4014AE1F2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1FAF-DAE2-159F-5448-8BAD20E0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/>
          <a:lstStyle/>
          <a:p>
            <a:r>
              <a:rPr lang="en-US" dirty="0"/>
              <a:t>4. Instruction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82151-D702-B823-97E2-C17CFEF6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1. The instructions of target machine should be complete and uniform.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2. Instruction speeds and machine idioms are important factors when efficiency of target program is considered.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 3. The quality of the generated code is determined by its speed and size.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709277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4E123-537C-5096-3048-1B58CAA14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3732-E2D8-89A5-2BCF-7558F88D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/>
          <a:lstStyle/>
          <a:p>
            <a:r>
              <a:rPr lang="en-US" dirty="0"/>
              <a:t>5.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8DD2-0F60-EA35-65A5-F50E500E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Instructions involving register operands are shorter and faster than those involving operands in memory. The use of registers is subdivided into two sub problems : 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b="1" dirty="0"/>
              <a:t>Register allocation </a:t>
            </a:r>
            <a:r>
              <a:rPr lang="en-US" dirty="0"/>
              <a:t>– the set of variables that will reside in registers in the program is selected.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b="1" dirty="0"/>
              <a:t>2. Register assignment </a:t>
            </a:r>
            <a:r>
              <a:rPr lang="en-US" sz="2800" dirty="0"/>
              <a:t>-the specific register that a variable will reside  is selected.</a:t>
            </a:r>
            <a:endParaRPr lang="en-US" sz="3600" dirty="0"/>
          </a:p>
          <a:p>
            <a:pPr>
              <a:lnSpc>
                <a:spcPct val="150000"/>
              </a:lnSpc>
            </a:pPr>
            <a:endParaRPr lang="en-US" sz="4400" dirty="0"/>
          </a:p>
          <a:p>
            <a:pPr>
              <a:lnSpc>
                <a:spcPct val="150000"/>
              </a:lnSpc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4254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7AC0B-FBDC-8A71-0432-A6FC191AE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AC56-50D9-0257-E3EA-1B57702A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 fontScale="90000"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why we need an intermediate code?                       Cont..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CE25-E099-2742-A4F7-57842C2A6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second part of compiler, synthesis, is changed according to the target machine.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becomes easier to apply the source code modifications to improve code performance by applying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code optimization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techniques on 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intermediate code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01796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CFE69-308B-B1C5-63AB-35E590162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1E13-20E9-A81B-0F95-2DF0B644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/>
          <a:lstStyle/>
          <a:p>
            <a:r>
              <a:rPr lang="en-US" dirty="0"/>
              <a:t>6. 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6C0B-B4FF-492F-4111-727E5E23E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code generator decides the order in which the instruction will be executed.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The order in which the computations are performed can affect the efficiency of the target code</a:t>
            </a:r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757611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4A624-DA1F-2F6B-2D56-F96E8638F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EF77-DBD5-BE93-588C-6C6F80C1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84BC2-FA5B-9BF5-BCC3-65B067096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Some computation orders require fewer registers to hold intermediate results than others.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• </a:t>
            </a:r>
            <a:r>
              <a:rPr lang="en-US" sz="2800" dirty="0"/>
              <a:t>Picking the best order is a difficult task.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/>
              <a:t>• Initially avoid this problem by generating code for the three address statements in the order in which they have been produced by the intermediate code generator.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/>
              <a:t> • It creates schedules for instructions to execute them.</a:t>
            </a: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975197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5B48C-EB13-A4B0-D834-315C55216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42D7-5A61-70C1-6E02-615E7615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/>
          <a:lstStyle/>
          <a:p>
            <a:r>
              <a:rPr lang="en-US" dirty="0"/>
              <a:t>7. TARGET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C5E26-B1A5-9702-0EE1-29DEF80C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target computer is a byte-addressable machine with 4 bytes to a word. </a:t>
            </a:r>
          </a:p>
          <a:p>
            <a:pPr>
              <a:lnSpc>
                <a:spcPct val="150000"/>
              </a:lnSpc>
            </a:pPr>
            <a:r>
              <a:rPr lang="en-US" dirty="0"/>
              <a:t>It has n general-purpose registers, R0, R1, . . . , Rn-1.It has two-address instructions of the form: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op source, destination where, op is an op-code, and source and destination are data fields.</a:t>
            </a: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120626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BE532-0E3F-4671-3DF4-6ABBF39E1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0A18-2641-42D7-B9CA-153728D0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359764"/>
            <a:ext cx="11392524" cy="61331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 It has the following op-codes : MOV (move source to destination) ADD (add source to destination) SUB (subtract source from destination).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The source and destination of an instruction are specified by combining registers and memory locations with address modes.</a:t>
            </a:r>
            <a:endParaRPr lang="en-US" sz="4800" dirty="0"/>
          </a:p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057210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D25C3-3CDF-8800-2C81-A4B3CDC5D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3E89-1D18-8D2E-CF4A-04C634E6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/>
          <a:lstStyle/>
          <a:p>
            <a:r>
              <a:rPr lang="en-US" dirty="0"/>
              <a:t>Code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DE40-CB9C-2F28-BC0D-FDF2E120B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323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0304A-275A-67AA-E398-ABFC9885C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F49F-BC93-5AE3-8C3E-06BE983A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pPr algn="l">
              <a:lnSpc>
                <a:spcPts val="2250"/>
              </a:lnSpc>
            </a:pPr>
            <a:r>
              <a:rPr lang="en-US" b="0" i="0">
                <a:solidFill>
                  <a:srgbClr val="000000"/>
                </a:solidFill>
                <a:effectLst/>
                <a:latin typeface="var(--ff-lato)"/>
              </a:rPr>
              <a:t>Intermediate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95537-E520-E975-EE4B-93BD54C5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                                   High Level IR</a:t>
            </a: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High-level intermediate code representation is very close to the source language itself.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They can be easily generated from the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source code 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we can easily apply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code modifications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enhance performance.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But for target machine optimization, it is less preferred.</a:t>
            </a:r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596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2DCD4-596E-6776-F3F2-61C717E2F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DDF2-863C-49D6-F29B-48DFB84E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pPr algn="l">
              <a:lnSpc>
                <a:spcPts val="2250"/>
              </a:lnSpc>
            </a:pPr>
            <a:r>
              <a:rPr lang="en-US" b="0" i="0">
                <a:solidFill>
                  <a:srgbClr val="000000"/>
                </a:solidFill>
                <a:effectLst/>
                <a:latin typeface="var(--ff-lato)"/>
              </a:rPr>
              <a:t>Intermediate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5ADD-8ED8-E50F-8488-41D7CE3D4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inherit"/>
              </a:rPr>
              <a:t>                                  Low Level IR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one is close to the target machine, which makes it suitable for register and memory allocation, instruction set selection, etc.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It is good for machine-dependent optimizations.</a:t>
            </a:r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Intermediate code can be either language specific (e.g., Byte Code for Java) or language independent (three-address code).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531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42FD8-96FA-537B-E5F3-A089C7228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86B3-FBBA-0511-CCCB-D9B61BD77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15" y="365125"/>
            <a:ext cx="11392524" cy="69917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361B-84ED-4641-E065-6B2D01A0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15" y="1274164"/>
            <a:ext cx="11392524" cy="5218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commonly used intermediate code representations: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  1.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Postfix Notation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273239"/>
                </a:solidFill>
                <a:latin typeface="Nunito" pitchFamily="2" charset="0"/>
              </a:rPr>
              <a:t>  2.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Three-Address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   3. Syntax Tree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 </a:t>
            </a:r>
            <a:endParaRPr lang="en-US" sz="4000" dirty="0"/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3313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3340</Words>
  <Application>Microsoft Office PowerPoint</Application>
  <PresentationFormat>Widescreen</PresentationFormat>
  <Paragraphs>304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Aptos</vt:lpstr>
      <vt:lpstr>Aptos Display</vt:lpstr>
      <vt:lpstr>Arial</vt:lpstr>
      <vt:lpstr>Consolas</vt:lpstr>
      <vt:lpstr>Courier New</vt:lpstr>
      <vt:lpstr>inherit</vt:lpstr>
      <vt:lpstr>Nunito</vt:lpstr>
      <vt:lpstr>Source Sans 3</vt:lpstr>
      <vt:lpstr>Tahoma</vt:lpstr>
      <vt:lpstr>var(--ff-lato)</vt:lpstr>
      <vt:lpstr>Verdana</vt:lpstr>
      <vt:lpstr>Office Theme</vt:lpstr>
      <vt:lpstr>Intermediate Code Generation in Compiler Design </vt:lpstr>
      <vt:lpstr> What is Intermediate Code Generation?</vt:lpstr>
      <vt:lpstr>Here’s how it works:</vt:lpstr>
      <vt:lpstr> </vt:lpstr>
      <vt:lpstr>why we need an intermediate code?</vt:lpstr>
      <vt:lpstr>why we need an intermediate code?                       Cont..</vt:lpstr>
      <vt:lpstr>Intermediate Representation</vt:lpstr>
      <vt:lpstr>Intermediate Representation</vt:lpstr>
      <vt:lpstr> </vt:lpstr>
      <vt:lpstr>Postfix Notation</vt:lpstr>
      <vt:lpstr>Postfix Notation                                                                      cont..</vt:lpstr>
      <vt:lpstr>Three-Address Code</vt:lpstr>
      <vt:lpstr>Three-Address Code</vt:lpstr>
      <vt:lpstr>Three-Address Code</vt:lpstr>
      <vt:lpstr> cont..</vt:lpstr>
      <vt:lpstr>Quadruples</vt:lpstr>
      <vt:lpstr>Triples</vt:lpstr>
      <vt:lpstr>Indirect Triples</vt:lpstr>
      <vt:lpstr> Advantages of Intermediate Code Generation</vt:lpstr>
      <vt:lpstr> Advantages of Intermediate Code Generation            cont..</vt:lpstr>
      <vt:lpstr>Disadvantages of Intermediate Code Generation</vt:lpstr>
      <vt:lpstr>Disadvantages of Intermediate Code Generation</vt:lpstr>
      <vt:lpstr>PowerPoint Presentation</vt:lpstr>
      <vt:lpstr>Code Optimization</vt:lpstr>
      <vt:lpstr>PowerPoint Presentation</vt:lpstr>
      <vt:lpstr>Optimization levels </vt:lpstr>
      <vt:lpstr>Types of Optimization</vt:lpstr>
      <vt:lpstr>Machine-independent Optimization</vt:lpstr>
      <vt:lpstr>Machine-dependent Optimization</vt:lpstr>
      <vt:lpstr>When to Optimize? </vt:lpstr>
      <vt:lpstr>Ways to Optimize Code</vt:lpstr>
      <vt:lpstr>Cont…</vt:lpstr>
      <vt:lpstr>Cont…</vt:lpstr>
      <vt:lpstr>Cont..</vt:lpstr>
      <vt:lpstr>Cont..</vt:lpstr>
      <vt:lpstr>PowerPoint Presentation</vt:lpstr>
      <vt:lpstr>PowerPoint Presentation</vt:lpstr>
      <vt:lpstr>Cont..</vt:lpstr>
      <vt:lpstr>Cont..</vt:lpstr>
      <vt:lpstr>Loop Optimization Techniques</vt:lpstr>
      <vt:lpstr>Cont..</vt:lpstr>
      <vt:lpstr>Cont..</vt:lpstr>
      <vt:lpstr>Where to Apply Optimization? </vt:lpstr>
      <vt:lpstr>Cont..</vt:lpstr>
      <vt:lpstr>Code Generation</vt:lpstr>
      <vt:lpstr>Cont..</vt:lpstr>
      <vt:lpstr>Cont..</vt:lpstr>
      <vt:lpstr>Cont..</vt:lpstr>
      <vt:lpstr>Cont..</vt:lpstr>
      <vt:lpstr>Cont..</vt:lpstr>
      <vt:lpstr>Cont..</vt:lpstr>
      <vt:lpstr>Code Generation</vt:lpstr>
      <vt:lpstr>ISSUES IN THE DESIGN OF A CODE GENERATOR:</vt:lpstr>
      <vt:lpstr>1.Input to code generator</vt:lpstr>
      <vt:lpstr>PowerPoint Presentation</vt:lpstr>
      <vt:lpstr>2.Target program</vt:lpstr>
      <vt:lpstr>3.Memory management</vt:lpstr>
      <vt:lpstr>4. Instruction selection</vt:lpstr>
      <vt:lpstr>5. Register allocation</vt:lpstr>
      <vt:lpstr>6. Evaluation order</vt:lpstr>
      <vt:lpstr>PowerPoint Presentation</vt:lpstr>
      <vt:lpstr>7. TARGET MACHINE</vt:lpstr>
      <vt:lpstr>PowerPoint Presentation</vt:lpstr>
      <vt:lpstr>Code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Esmael Mohammed</dc:creator>
  <cp:lastModifiedBy>Esmael Mohammed</cp:lastModifiedBy>
  <cp:revision>1</cp:revision>
  <dcterms:created xsi:type="dcterms:W3CDTF">2024-12-24T16:55:17Z</dcterms:created>
  <dcterms:modified xsi:type="dcterms:W3CDTF">2025-05-07T22:41:31Z</dcterms:modified>
</cp:coreProperties>
</file>