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 id="262" r:id="rId29"/>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TAN Summers" charset="1" panose="00000000000000000000"/>
      <p:regular r:id="rId14"/>
    </p:embeddedFont>
    <p:embeddedFont>
      <p:font typeface="Open Sans" charset="1" panose="020B0606030504020204"/>
      <p:regular r:id="rId15"/>
    </p:embeddedFont>
    <p:embeddedFont>
      <p:font typeface="Open Sans Bold" charset="1" panose="020B0806030504020204"/>
      <p:regular r:id="rId16"/>
    </p:embeddedFont>
    <p:embeddedFont>
      <p:font typeface="Open Sans Italics" charset="1" panose="020B0606030504020204"/>
      <p:regular r:id="rId17"/>
    </p:embeddedFont>
    <p:embeddedFont>
      <p:font typeface="Open Sans Bold Italics" charset="1" panose="020B0806030504020204"/>
      <p:regular r:id="rId18"/>
    </p:embeddedFont>
    <p:embeddedFont>
      <p:font typeface="Open Sans Light" charset="1" panose="020B0306030504020204"/>
      <p:regular r:id="rId19"/>
    </p:embeddedFont>
    <p:embeddedFont>
      <p:font typeface="Open Sans Light Italics" charset="1" panose="020B0306030504020204"/>
      <p:regular r:id="rId20"/>
    </p:embeddedFont>
    <p:embeddedFont>
      <p:font typeface="Open Sans Ultra-Bold" charset="1" panose="00000000000000000000"/>
      <p:regular r:id="rId21"/>
    </p:embeddedFont>
    <p:embeddedFont>
      <p:font typeface="Open Sans Ultra-Bold Italics"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0.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1.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EF9"/>
        </a:solidFill>
      </p:bgPr>
    </p:bg>
    <p:spTree>
      <p:nvGrpSpPr>
        <p:cNvPr id="1" name=""/>
        <p:cNvGrpSpPr/>
        <p:nvPr/>
      </p:nvGrpSpPr>
      <p:grpSpPr>
        <a:xfrm>
          <a:off x="0" y="0"/>
          <a:ext cx="0" cy="0"/>
          <a:chOff x="0" y="0"/>
          <a:chExt cx="0" cy="0"/>
        </a:xfrm>
      </p:grpSpPr>
      <p:sp>
        <p:nvSpPr>
          <p:cNvPr name="Freeform 2" id="2"/>
          <p:cNvSpPr/>
          <p:nvPr/>
        </p:nvSpPr>
        <p:spPr>
          <a:xfrm flipH="false" flipV="false" rot="0">
            <a:off x="15167673" y="7200900"/>
            <a:ext cx="4183253" cy="4114800"/>
          </a:xfrm>
          <a:custGeom>
            <a:avLst/>
            <a:gdLst/>
            <a:ahLst/>
            <a:cxnLst/>
            <a:rect r="r" b="b" t="t" l="l"/>
            <a:pathLst>
              <a:path h="4114800" w="4183253">
                <a:moveTo>
                  <a:pt x="0" y="0"/>
                </a:moveTo>
                <a:lnTo>
                  <a:pt x="4183254" y="0"/>
                </a:lnTo>
                <a:lnTo>
                  <a:pt x="418325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05408" y="7200900"/>
            <a:ext cx="4472609" cy="4114800"/>
          </a:xfrm>
          <a:custGeom>
            <a:avLst/>
            <a:gdLst/>
            <a:ahLst/>
            <a:cxnLst/>
            <a:rect r="r" b="b" t="t" l="l"/>
            <a:pathLst>
              <a:path h="4114800" w="4472609">
                <a:moveTo>
                  <a:pt x="0" y="0"/>
                </a:moveTo>
                <a:lnTo>
                  <a:pt x="4472608" y="0"/>
                </a:lnTo>
                <a:lnTo>
                  <a:pt x="447260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062927" y="-1028700"/>
            <a:ext cx="4183253" cy="4114800"/>
          </a:xfrm>
          <a:custGeom>
            <a:avLst/>
            <a:gdLst/>
            <a:ahLst/>
            <a:cxnLst/>
            <a:rect r="r" b="b" t="t" l="l"/>
            <a:pathLst>
              <a:path h="4114800" w="4183253">
                <a:moveTo>
                  <a:pt x="4183254" y="4114800"/>
                </a:moveTo>
                <a:lnTo>
                  <a:pt x="0" y="4114800"/>
                </a:lnTo>
                <a:lnTo>
                  <a:pt x="0" y="0"/>
                </a:lnTo>
                <a:lnTo>
                  <a:pt x="4183254" y="0"/>
                </a:lnTo>
                <a:lnTo>
                  <a:pt x="4183254"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true" rot="0">
            <a:off x="15420800" y="-1028700"/>
            <a:ext cx="4472609" cy="4114800"/>
          </a:xfrm>
          <a:custGeom>
            <a:avLst/>
            <a:gdLst/>
            <a:ahLst/>
            <a:cxnLst/>
            <a:rect r="r" b="b" t="t" l="l"/>
            <a:pathLst>
              <a:path h="4114800" w="4472609">
                <a:moveTo>
                  <a:pt x="4472608" y="4114800"/>
                </a:moveTo>
                <a:lnTo>
                  <a:pt x="0" y="4114800"/>
                </a:lnTo>
                <a:lnTo>
                  <a:pt x="0" y="0"/>
                </a:lnTo>
                <a:lnTo>
                  <a:pt x="4472608" y="0"/>
                </a:lnTo>
                <a:lnTo>
                  <a:pt x="447260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630896" y="2732404"/>
            <a:ext cx="17026208" cy="4468496"/>
          </a:xfrm>
          <a:prstGeom prst="rect">
            <a:avLst/>
          </a:prstGeom>
        </p:spPr>
        <p:txBody>
          <a:bodyPr anchor="t" rtlCol="false" tIns="0" lIns="0" bIns="0" rIns="0">
            <a:spAutoFit/>
          </a:bodyPr>
          <a:lstStyle/>
          <a:p>
            <a:pPr algn="ctr">
              <a:lnSpc>
                <a:spcPts val="17779"/>
              </a:lnSpc>
            </a:pPr>
            <a:r>
              <a:rPr lang="en-US" sz="12699">
                <a:solidFill>
                  <a:srgbClr val="000000"/>
                </a:solidFill>
                <a:latin typeface="TAN Summers"/>
              </a:rPr>
              <a:t>Ayam Geprek</a:t>
            </a:r>
          </a:p>
          <a:p>
            <a:pPr algn="ctr">
              <a:lnSpc>
                <a:spcPts val="17779"/>
              </a:lnSpc>
            </a:pPr>
            <a:r>
              <a:rPr lang="en-US" sz="12699">
                <a:solidFill>
                  <a:srgbClr val="000000"/>
                </a:solidFill>
                <a:latin typeface="TAN Summers"/>
              </a:rPr>
              <a:t>Mey</a:t>
            </a:r>
          </a:p>
        </p:txBody>
      </p:sp>
      <p:sp>
        <p:nvSpPr>
          <p:cNvPr name="Freeform 7" id="7"/>
          <p:cNvSpPr/>
          <p:nvPr/>
        </p:nvSpPr>
        <p:spPr>
          <a:xfrm flipH="false" flipV="false" rot="0">
            <a:off x="4266604" y="7200900"/>
            <a:ext cx="9850042" cy="753445"/>
          </a:xfrm>
          <a:custGeom>
            <a:avLst/>
            <a:gdLst/>
            <a:ahLst/>
            <a:cxnLst/>
            <a:rect r="r" b="b" t="t" l="l"/>
            <a:pathLst>
              <a:path h="753445" w="9850042">
                <a:moveTo>
                  <a:pt x="0" y="0"/>
                </a:moveTo>
                <a:lnTo>
                  <a:pt x="9850042" y="0"/>
                </a:lnTo>
                <a:lnTo>
                  <a:pt x="9850042" y="753445"/>
                </a:lnTo>
                <a:lnTo>
                  <a:pt x="0" y="7534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5581972" y="570021"/>
            <a:ext cx="7124055" cy="458679"/>
          </a:xfrm>
          <a:prstGeom prst="rect">
            <a:avLst/>
          </a:prstGeom>
        </p:spPr>
        <p:txBody>
          <a:bodyPr anchor="t" rtlCol="false" tIns="0" lIns="0" bIns="0" rIns="0">
            <a:spAutoFit/>
          </a:bodyPr>
          <a:lstStyle/>
          <a:p>
            <a:pPr algn="ctr">
              <a:lnSpc>
                <a:spcPts val="3617"/>
              </a:lnSpc>
            </a:pPr>
            <a:r>
              <a:rPr lang="en-US" sz="2583">
                <a:solidFill>
                  <a:srgbClr val="000000"/>
                </a:solidFill>
                <a:latin typeface="TAN Summers"/>
              </a:rPr>
              <a:t>Projek Desain Web</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EF9"/>
        </a:solidFill>
      </p:bgPr>
    </p:bg>
    <p:spTree>
      <p:nvGrpSpPr>
        <p:cNvPr id="1" name=""/>
        <p:cNvGrpSpPr/>
        <p:nvPr/>
      </p:nvGrpSpPr>
      <p:grpSpPr>
        <a:xfrm>
          <a:off x="0" y="0"/>
          <a:ext cx="0" cy="0"/>
          <a:chOff x="0" y="0"/>
          <a:chExt cx="0" cy="0"/>
        </a:xfrm>
      </p:grpSpPr>
      <p:sp>
        <p:nvSpPr>
          <p:cNvPr name="Freeform 2" id="2"/>
          <p:cNvSpPr/>
          <p:nvPr/>
        </p:nvSpPr>
        <p:spPr>
          <a:xfrm flipH="false" flipV="false" rot="0">
            <a:off x="15167673" y="7200900"/>
            <a:ext cx="4183253" cy="4114800"/>
          </a:xfrm>
          <a:custGeom>
            <a:avLst/>
            <a:gdLst/>
            <a:ahLst/>
            <a:cxnLst/>
            <a:rect r="r" b="b" t="t" l="l"/>
            <a:pathLst>
              <a:path h="4114800" w="4183253">
                <a:moveTo>
                  <a:pt x="0" y="0"/>
                </a:moveTo>
                <a:lnTo>
                  <a:pt x="4183254" y="0"/>
                </a:lnTo>
                <a:lnTo>
                  <a:pt x="418325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05408" y="7200900"/>
            <a:ext cx="4472609" cy="4114800"/>
          </a:xfrm>
          <a:custGeom>
            <a:avLst/>
            <a:gdLst/>
            <a:ahLst/>
            <a:cxnLst/>
            <a:rect r="r" b="b" t="t" l="l"/>
            <a:pathLst>
              <a:path h="4114800" w="4472609">
                <a:moveTo>
                  <a:pt x="0" y="0"/>
                </a:moveTo>
                <a:lnTo>
                  <a:pt x="4472608" y="0"/>
                </a:lnTo>
                <a:lnTo>
                  <a:pt x="447260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062927" y="-1028700"/>
            <a:ext cx="4183253" cy="4114800"/>
          </a:xfrm>
          <a:custGeom>
            <a:avLst/>
            <a:gdLst/>
            <a:ahLst/>
            <a:cxnLst/>
            <a:rect r="r" b="b" t="t" l="l"/>
            <a:pathLst>
              <a:path h="4114800" w="4183253">
                <a:moveTo>
                  <a:pt x="4183254" y="4114800"/>
                </a:moveTo>
                <a:lnTo>
                  <a:pt x="0" y="4114800"/>
                </a:lnTo>
                <a:lnTo>
                  <a:pt x="0" y="0"/>
                </a:lnTo>
                <a:lnTo>
                  <a:pt x="4183254" y="0"/>
                </a:lnTo>
                <a:lnTo>
                  <a:pt x="4183254"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true" rot="0">
            <a:off x="15420800" y="-1028700"/>
            <a:ext cx="4472609" cy="4114800"/>
          </a:xfrm>
          <a:custGeom>
            <a:avLst/>
            <a:gdLst/>
            <a:ahLst/>
            <a:cxnLst/>
            <a:rect r="r" b="b" t="t" l="l"/>
            <a:pathLst>
              <a:path h="4114800" w="4472609">
                <a:moveTo>
                  <a:pt x="4472608" y="4114800"/>
                </a:moveTo>
                <a:lnTo>
                  <a:pt x="0" y="4114800"/>
                </a:lnTo>
                <a:lnTo>
                  <a:pt x="0" y="0"/>
                </a:lnTo>
                <a:lnTo>
                  <a:pt x="4472608" y="0"/>
                </a:lnTo>
                <a:lnTo>
                  <a:pt x="447260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774890" y="1855341"/>
            <a:ext cx="6738220" cy="515417"/>
          </a:xfrm>
          <a:custGeom>
            <a:avLst/>
            <a:gdLst/>
            <a:ahLst/>
            <a:cxnLst/>
            <a:rect r="r" b="b" t="t" l="l"/>
            <a:pathLst>
              <a:path h="515417" w="6738220">
                <a:moveTo>
                  <a:pt x="0" y="0"/>
                </a:moveTo>
                <a:lnTo>
                  <a:pt x="6738220" y="0"/>
                </a:lnTo>
                <a:lnTo>
                  <a:pt x="6738220" y="515417"/>
                </a:lnTo>
                <a:lnTo>
                  <a:pt x="0" y="5154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2044984" y="2678361"/>
            <a:ext cx="14198032" cy="6389114"/>
          </a:xfrm>
          <a:custGeom>
            <a:avLst/>
            <a:gdLst/>
            <a:ahLst/>
            <a:cxnLst/>
            <a:rect r="r" b="b" t="t" l="l"/>
            <a:pathLst>
              <a:path h="6389114" w="14198032">
                <a:moveTo>
                  <a:pt x="0" y="0"/>
                </a:moveTo>
                <a:lnTo>
                  <a:pt x="14198032" y="0"/>
                </a:lnTo>
                <a:lnTo>
                  <a:pt x="14198032" y="6389115"/>
                </a:lnTo>
                <a:lnTo>
                  <a:pt x="0" y="6389115"/>
                </a:lnTo>
                <a:lnTo>
                  <a:pt x="0" y="0"/>
                </a:lnTo>
                <a:close/>
              </a:path>
            </a:pathLst>
          </a:custGeom>
          <a:blipFill>
            <a:blip r:embed="rId8"/>
            <a:stretch>
              <a:fillRect l="0" t="0" r="0" b="0"/>
            </a:stretch>
          </a:blipFill>
        </p:spPr>
      </p:sp>
      <p:sp>
        <p:nvSpPr>
          <p:cNvPr name="TextBox 8" id="8"/>
          <p:cNvSpPr txBox="true"/>
          <p:nvPr/>
        </p:nvSpPr>
        <p:spPr>
          <a:xfrm rot="0">
            <a:off x="3120327" y="895350"/>
            <a:ext cx="12047347" cy="1064766"/>
          </a:xfrm>
          <a:prstGeom prst="rect">
            <a:avLst/>
          </a:prstGeom>
        </p:spPr>
        <p:txBody>
          <a:bodyPr anchor="t" rtlCol="false" tIns="0" lIns="0" bIns="0" rIns="0">
            <a:spAutoFit/>
          </a:bodyPr>
          <a:lstStyle/>
          <a:p>
            <a:pPr algn="ctr">
              <a:lnSpc>
                <a:spcPts val="8512"/>
              </a:lnSpc>
            </a:pPr>
            <a:r>
              <a:rPr lang="en-US" sz="6080">
                <a:solidFill>
                  <a:srgbClr val="000000"/>
                </a:solidFill>
                <a:latin typeface="TAN Summers"/>
              </a:rPr>
              <a:t>Dokumentasi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EF9"/>
        </a:solidFill>
      </p:bgPr>
    </p:bg>
    <p:spTree>
      <p:nvGrpSpPr>
        <p:cNvPr id="1" name=""/>
        <p:cNvGrpSpPr/>
        <p:nvPr/>
      </p:nvGrpSpPr>
      <p:grpSpPr>
        <a:xfrm>
          <a:off x="0" y="0"/>
          <a:ext cx="0" cy="0"/>
          <a:chOff x="0" y="0"/>
          <a:chExt cx="0" cy="0"/>
        </a:xfrm>
      </p:grpSpPr>
      <p:grpSp>
        <p:nvGrpSpPr>
          <p:cNvPr name="Group 2" id="2"/>
          <p:cNvGrpSpPr/>
          <p:nvPr/>
        </p:nvGrpSpPr>
        <p:grpSpPr>
          <a:xfrm rot="0">
            <a:off x="1155910" y="3119438"/>
            <a:ext cx="15976181" cy="6765424"/>
            <a:chOff x="0" y="0"/>
            <a:chExt cx="4207718" cy="1781840"/>
          </a:xfrm>
        </p:grpSpPr>
        <p:sp>
          <p:nvSpPr>
            <p:cNvPr name="Freeform 3" id="3"/>
            <p:cNvSpPr/>
            <p:nvPr/>
          </p:nvSpPr>
          <p:spPr>
            <a:xfrm flipH="false" flipV="false" rot="0">
              <a:off x="0" y="0"/>
              <a:ext cx="4207718" cy="1781840"/>
            </a:xfrm>
            <a:custGeom>
              <a:avLst/>
              <a:gdLst/>
              <a:ahLst/>
              <a:cxnLst/>
              <a:rect r="r" b="b" t="t" l="l"/>
              <a:pathLst>
                <a:path h="1781840" w="4207718">
                  <a:moveTo>
                    <a:pt x="24714" y="0"/>
                  </a:moveTo>
                  <a:lnTo>
                    <a:pt x="4183004" y="0"/>
                  </a:lnTo>
                  <a:cubicBezTo>
                    <a:pt x="4189559" y="0"/>
                    <a:pt x="4195845" y="2604"/>
                    <a:pt x="4200480" y="7239"/>
                  </a:cubicBezTo>
                  <a:cubicBezTo>
                    <a:pt x="4205115" y="11873"/>
                    <a:pt x="4207718" y="18160"/>
                    <a:pt x="4207718" y="24714"/>
                  </a:cubicBezTo>
                  <a:lnTo>
                    <a:pt x="4207718" y="1757126"/>
                  </a:lnTo>
                  <a:cubicBezTo>
                    <a:pt x="4207718" y="1770775"/>
                    <a:pt x="4196654" y="1781840"/>
                    <a:pt x="4183004" y="1781840"/>
                  </a:cubicBezTo>
                  <a:lnTo>
                    <a:pt x="24714" y="1781840"/>
                  </a:lnTo>
                  <a:cubicBezTo>
                    <a:pt x="18160" y="1781840"/>
                    <a:pt x="11873" y="1779237"/>
                    <a:pt x="7239" y="1774602"/>
                  </a:cubicBezTo>
                  <a:cubicBezTo>
                    <a:pt x="2604" y="1769967"/>
                    <a:pt x="0" y="1763681"/>
                    <a:pt x="0" y="1757126"/>
                  </a:cubicBezTo>
                  <a:lnTo>
                    <a:pt x="0" y="24714"/>
                  </a:lnTo>
                  <a:cubicBezTo>
                    <a:pt x="0" y="18160"/>
                    <a:pt x="2604" y="11873"/>
                    <a:pt x="7239" y="7239"/>
                  </a:cubicBezTo>
                  <a:cubicBezTo>
                    <a:pt x="11873" y="2604"/>
                    <a:pt x="18160" y="0"/>
                    <a:pt x="24714" y="0"/>
                  </a:cubicBezTo>
                  <a:close/>
                </a:path>
              </a:pathLst>
            </a:custGeom>
            <a:solidFill>
              <a:srgbClr val="D4C9B9"/>
            </a:solidFill>
          </p:spPr>
        </p:sp>
        <p:sp>
          <p:nvSpPr>
            <p:cNvPr name="TextBox 4" id="4"/>
            <p:cNvSpPr txBox="true"/>
            <p:nvPr/>
          </p:nvSpPr>
          <p:spPr>
            <a:xfrm>
              <a:off x="0" y="-38100"/>
              <a:ext cx="4207718" cy="181994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79835" y="3305175"/>
            <a:ext cx="15528331" cy="6393949"/>
            <a:chOff x="0" y="0"/>
            <a:chExt cx="4089766" cy="1684003"/>
          </a:xfrm>
        </p:grpSpPr>
        <p:sp>
          <p:nvSpPr>
            <p:cNvPr name="Freeform 6" id="6"/>
            <p:cNvSpPr/>
            <p:nvPr/>
          </p:nvSpPr>
          <p:spPr>
            <a:xfrm flipH="false" flipV="false" rot="0">
              <a:off x="0" y="0"/>
              <a:ext cx="4089766" cy="1684003"/>
            </a:xfrm>
            <a:custGeom>
              <a:avLst/>
              <a:gdLst/>
              <a:ahLst/>
              <a:cxnLst/>
              <a:rect r="r" b="b" t="t" l="l"/>
              <a:pathLst>
                <a:path h="1684003" w="4089766">
                  <a:moveTo>
                    <a:pt x="25427" y="0"/>
                  </a:moveTo>
                  <a:lnTo>
                    <a:pt x="4064339" y="0"/>
                  </a:lnTo>
                  <a:cubicBezTo>
                    <a:pt x="4078382" y="0"/>
                    <a:pt x="4089766" y="11384"/>
                    <a:pt x="4089766" y="25427"/>
                  </a:cubicBezTo>
                  <a:lnTo>
                    <a:pt x="4089766" y="1658576"/>
                  </a:lnTo>
                  <a:cubicBezTo>
                    <a:pt x="4089766" y="1672619"/>
                    <a:pt x="4078382" y="1684003"/>
                    <a:pt x="4064339" y="1684003"/>
                  </a:cubicBezTo>
                  <a:lnTo>
                    <a:pt x="25427" y="1684003"/>
                  </a:lnTo>
                  <a:cubicBezTo>
                    <a:pt x="11384" y="1684003"/>
                    <a:pt x="0" y="1672619"/>
                    <a:pt x="0" y="1658576"/>
                  </a:cubicBezTo>
                  <a:lnTo>
                    <a:pt x="0" y="25427"/>
                  </a:lnTo>
                  <a:cubicBezTo>
                    <a:pt x="0" y="11384"/>
                    <a:pt x="11384" y="0"/>
                    <a:pt x="25427" y="0"/>
                  </a:cubicBezTo>
                  <a:close/>
                </a:path>
              </a:pathLst>
            </a:custGeom>
            <a:solidFill>
              <a:srgbClr val="788871"/>
            </a:solidFill>
          </p:spPr>
        </p:sp>
        <p:sp>
          <p:nvSpPr>
            <p:cNvPr name="TextBox 7" id="7"/>
            <p:cNvSpPr txBox="true"/>
            <p:nvPr/>
          </p:nvSpPr>
          <p:spPr>
            <a:xfrm>
              <a:off x="0" y="-38100"/>
              <a:ext cx="4089766" cy="1722103"/>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5167673" y="7200900"/>
            <a:ext cx="4183253" cy="4114800"/>
          </a:xfrm>
          <a:custGeom>
            <a:avLst/>
            <a:gdLst/>
            <a:ahLst/>
            <a:cxnLst/>
            <a:rect r="r" b="b" t="t" l="l"/>
            <a:pathLst>
              <a:path h="4114800" w="4183253">
                <a:moveTo>
                  <a:pt x="0" y="0"/>
                </a:moveTo>
                <a:lnTo>
                  <a:pt x="4183254" y="0"/>
                </a:lnTo>
                <a:lnTo>
                  <a:pt x="418325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05408" y="7200900"/>
            <a:ext cx="4472609" cy="4114800"/>
          </a:xfrm>
          <a:custGeom>
            <a:avLst/>
            <a:gdLst/>
            <a:ahLst/>
            <a:cxnLst/>
            <a:rect r="r" b="b" t="t" l="l"/>
            <a:pathLst>
              <a:path h="4114800" w="4472609">
                <a:moveTo>
                  <a:pt x="0" y="0"/>
                </a:moveTo>
                <a:lnTo>
                  <a:pt x="4472608" y="0"/>
                </a:lnTo>
                <a:lnTo>
                  <a:pt x="447260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0">
            <a:off x="-1062927" y="-1028700"/>
            <a:ext cx="4183253" cy="4114800"/>
          </a:xfrm>
          <a:custGeom>
            <a:avLst/>
            <a:gdLst/>
            <a:ahLst/>
            <a:cxnLst/>
            <a:rect r="r" b="b" t="t" l="l"/>
            <a:pathLst>
              <a:path h="4114800" w="4183253">
                <a:moveTo>
                  <a:pt x="4183254" y="4114800"/>
                </a:moveTo>
                <a:lnTo>
                  <a:pt x="0" y="4114800"/>
                </a:lnTo>
                <a:lnTo>
                  <a:pt x="0" y="0"/>
                </a:lnTo>
                <a:lnTo>
                  <a:pt x="4183254" y="0"/>
                </a:lnTo>
                <a:lnTo>
                  <a:pt x="4183254"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true" flipV="true" rot="0">
            <a:off x="15420800" y="-1028700"/>
            <a:ext cx="4472609" cy="4114800"/>
          </a:xfrm>
          <a:custGeom>
            <a:avLst/>
            <a:gdLst/>
            <a:ahLst/>
            <a:cxnLst/>
            <a:rect r="r" b="b" t="t" l="l"/>
            <a:pathLst>
              <a:path h="4114800" w="4472609">
                <a:moveTo>
                  <a:pt x="4472608" y="4114800"/>
                </a:moveTo>
                <a:lnTo>
                  <a:pt x="0" y="4114800"/>
                </a:lnTo>
                <a:lnTo>
                  <a:pt x="0" y="0"/>
                </a:lnTo>
                <a:lnTo>
                  <a:pt x="4472608" y="0"/>
                </a:lnTo>
                <a:lnTo>
                  <a:pt x="447260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5936816" y="2174564"/>
            <a:ext cx="6738220" cy="515417"/>
          </a:xfrm>
          <a:custGeom>
            <a:avLst/>
            <a:gdLst/>
            <a:ahLst/>
            <a:cxnLst/>
            <a:rect r="r" b="b" t="t" l="l"/>
            <a:pathLst>
              <a:path h="515417" w="6738220">
                <a:moveTo>
                  <a:pt x="0" y="0"/>
                </a:moveTo>
                <a:lnTo>
                  <a:pt x="6738221" y="0"/>
                </a:lnTo>
                <a:lnTo>
                  <a:pt x="6738221" y="515417"/>
                </a:lnTo>
                <a:lnTo>
                  <a:pt x="0" y="5154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2497678" y="4634141"/>
            <a:ext cx="13292644" cy="3201031"/>
          </a:xfrm>
          <a:prstGeom prst="rect">
            <a:avLst/>
          </a:prstGeom>
        </p:spPr>
        <p:txBody>
          <a:bodyPr anchor="t" rtlCol="false" tIns="0" lIns="0" bIns="0" rIns="0">
            <a:spAutoFit/>
          </a:bodyPr>
          <a:lstStyle/>
          <a:p>
            <a:pPr algn="ctr">
              <a:lnSpc>
                <a:spcPts val="4271"/>
              </a:lnSpc>
            </a:pPr>
            <a:r>
              <a:rPr lang="en-US" sz="3501">
                <a:solidFill>
                  <a:srgbClr val="FFFFFF"/>
                </a:solidFill>
                <a:latin typeface="Glacial Indifference"/>
              </a:rPr>
              <a:t>"Ayam Geprek Mey Rajabasa adalah salah satu tempat makan yang menyediakan menu ayam geprek yang krispi dan lezat. Ayam Geprek Mey berlokasi di Jl. Purnawirawan Raya No.19, Gedong Meneng, Kec. Rajabasa, Kota Bandar Lampung, Ayam geprek mey selain lezat dia juga menawarkan harga yang ramah di kantong dengan cita rasa yang tidak kalah nikmat.”</a:t>
            </a:r>
          </a:p>
        </p:txBody>
      </p:sp>
      <p:sp>
        <p:nvSpPr>
          <p:cNvPr name="TextBox 14" id="14"/>
          <p:cNvSpPr txBox="true"/>
          <p:nvPr/>
        </p:nvSpPr>
        <p:spPr>
          <a:xfrm rot="0">
            <a:off x="5380523" y="885825"/>
            <a:ext cx="7850806" cy="1064766"/>
          </a:xfrm>
          <a:prstGeom prst="rect">
            <a:avLst/>
          </a:prstGeom>
        </p:spPr>
        <p:txBody>
          <a:bodyPr anchor="t" rtlCol="false" tIns="0" lIns="0" bIns="0" rIns="0">
            <a:spAutoFit/>
          </a:bodyPr>
          <a:lstStyle/>
          <a:p>
            <a:pPr algn="ctr">
              <a:lnSpc>
                <a:spcPts val="8512"/>
              </a:lnSpc>
            </a:pPr>
            <a:r>
              <a:rPr lang="en-US" sz="6080">
                <a:solidFill>
                  <a:srgbClr val="000000"/>
                </a:solidFill>
                <a:latin typeface="TAN Summers"/>
              </a:rPr>
              <a:t>Ayam Geprek mey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EF9"/>
        </a:solidFill>
      </p:bgPr>
    </p:bg>
    <p:spTree>
      <p:nvGrpSpPr>
        <p:cNvPr id="1" name=""/>
        <p:cNvGrpSpPr/>
        <p:nvPr/>
      </p:nvGrpSpPr>
      <p:grpSpPr>
        <a:xfrm>
          <a:off x="0" y="0"/>
          <a:ext cx="0" cy="0"/>
          <a:chOff x="0" y="0"/>
          <a:chExt cx="0" cy="0"/>
        </a:xfrm>
      </p:grpSpPr>
      <p:sp>
        <p:nvSpPr>
          <p:cNvPr name="Freeform 2" id="2"/>
          <p:cNvSpPr/>
          <p:nvPr/>
        </p:nvSpPr>
        <p:spPr>
          <a:xfrm flipH="false" flipV="false" rot="0">
            <a:off x="15167673" y="7200900"/>
            <a:ext cx="4183253" cy="4114800"/>
          </a:xfrm>
          <a:custGeom>
            <a:avLst/>
            <a:gdLst/>
            <a:ahLst/>
            <a:cxnLst/>
            <a:rect r="r" b="b" t="t" l="l"/>
            <a:pathLst>
              <a:path h="4114800" w="4183253">
                <a:moveTo>
                  <a:pt x="0" y="0"/>
                </a:moveTo>
                <a:lnTo>
                  <a:pt x="4183254" y="0"/>
                </a:lnTo>
                <a:lnTo>
                  <a:pt x="418325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05408" y="7200900"/>
            <a:ext cx="4472609" cy="4114800"/>
          </a:xfrm>
          <a:custGeom>
            <a:avLst/>
            <a:gdLst/>
            <a:ahLst/>
            <a:cxnLst/>
            <a:rect r="r" b="b" t="t" l="l"/>
            <a:pathLst>
              <a:path h="4114800" w="4472609">
                <a:moveTo>
                  <a:pt x="0" y="0"/>
                </a:moveTo>
                <a:lnTo>
                  <a:pt x="4472608" y="0"/>
                </a:lnTo>
                <a:lnTo>
                  <a:pt x="447260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062927" y="-1028700"/>
            <a:ext cx="4183253" cy="4114800"/>
          </a:xfrm>
          <a:custGeom>
            <a:avLst/>
            <a:gdLst/>
            <a:ahLst/>
            <a:cxnLst/>
            <a:rect r="r" b="b" t="t" l="l"/>
            <a:pathLst>
              <a:path h="4114800" w="4183253">
                <a:moveTo>
                  <a:pt x="4183254" y="4114800"/>
                </a:moveTo>
                <a:lnTo>
                  <a:pt x="0" y="4114800"/>
                </a:lnTo>
                <a:lnTo>
                  <a:pt x="0" y="0"/>
                </a:lnTo>
                <a:lnTo>
                  <a:pt x="4183254" y="0"/>
                </a:lnTo>
                <a:lnTo>
                  <a:pt x="4183254"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true" rot="0">
            <a:off x="15420800" y="-1028700"/>
            <a:ext cx="4472609" cy="4114800"/>
          </a:xfrm>
          <a:custGeom>
            <a:avLst/>
            <a:gdLst/>
            <a:ahLst/>
            <a:cxnLst/>
            <a:rect r="r" b="b" t="t" l="l"/>
            <a:pathLst>
              <a:path h="4114800" w="4472609">
                <a:moveTo>
                  <a:pt x="4472608" y="4114800"/>
                </a:moveTo>
                <a:lnTo>
                  <a:pt x="0" y="4114800"/>
                </a:lnTo>
                <a:lnTo>
                  <a:pt x="0" y="0"/>
                </a:lnTo>
                <a:lnTo>
                  <a:pt x="4472608" y="0"/>
                </a:lnTo>
                <a:lnTo>
                  <a:pt x="447260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936816" y="1381758"/>
            <a:ext cx="6738220" cy="515417"/>
          </a:xfrm>
          <a:custGeom>
            <a:avLst/>
            <a:gdLst/>
            <a:ahLst/>
            <a:cxnLst/>
            <a:rect r="r" b="b" t="t" l="l"/>
            <a:pathLst>
              <a:path h="515417" w="6738220">
                <a:moveTo>
                  <a:pt x="0" y="0"/>
                </a:moveTo>
                <a:lnTo>
                  <a:pt x="6738221" y="0"/>
                </a:lnTo>
                <a:lnTo>
                  <a:pt x="6738221" y="515417"/>
                </a:lnTo>
                <a:lnTo>
                  <a:pt x="0" y="5154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2469324" y="2118964"/>
            <a:ext cx="13395613" cy="7531355"/>
          </a:xfrm>
          <a:custGeom>
            <a:avLst/>
            <a:gdLst/>
            <a:ahLst/>
            <a:cxnLst/>
            <a:rect r="r" b="b" t="t" l="l"/>
            <a:pathLst>
              <a:path h="7531355" w="13395613">
                <a:moveTo>
                  <a:pt x="0" y="0"/>
                </a:moveTo>
                <a:lnTo>
                  <a:pt x="13395613" y="0"/>
                </a:lnTo>
                <a:lnTo>
                  <a:pt x="13395613" y="7531355"/>
                </a:lnTo>
                <a:lnTo>
                  <a:pt x="0" y="7531355"/>
                </a:lnTo>
                <a:lnTo>
                  <a:pt x="0" y="0"/>
                </a:lnTo>
                <a:close/>
              </a:path>
            </a:pathLst>
          </a:custGeom>
          <a:blipFill>
            <a:blip r:embed="rId8"/>
            <a:stretch>
              <a:fillRect l="0" t="0" r="0" b="0"/>
            </a:stretch>
          </a:blipFill>
        </p:spPr>
      </p:sp>
      <p:sp>
        <p:nvSpPr>
          <p:cNvPr name="TextBox 8" id="8"/>
          <p:cNvSpPr txBox="true"/>
          <p:nvPr/>
        </p:nvSpPr>
        <p:spPr>
          <a:xfrm rot="0">
            <a:off x="4403497" y="383667"/>
            <a:ext cx="9481006" cy="1064766"/>
          </a:xfrm>
          <a:prstGeom prst="rect">
            <a:avLst/>
          </a:prstGeom>
        </p:spPr>
        <p:txBody>
          <a:bodyPr anchor="t" rtlCol="false" tIns="0" lIns="0" bIns="0" rIns="0">
            <a:spAutoFit/>
          </a:bodyPr>
          <a:lstStyle/>
          <a:p>
            <a:pPr algn="ctr">
              <a:lnSpc>
                <a:spcPts val="8512"/>
              </a:lnSpc>
            </a:pPr>
            <a:r>
              <a:rPr lang="en-US" sz="6080">
                <a:solidFill>
                  <a:srgbClr val="000000"/>
                </a:solidFill>
                <a:latin typeface="TAN Summers"/>
              </a:rPr>
              <a:t>UI/UX</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EF9"/>
        </a:solidFill>
      </p:bgPr>
    </p:bg>
    <p:spTree>
      <p:nvGrpSpPr>
        <p:cNvPr id="1" name=""/>
        <p:cNvGrpSpPr/>
        <p:nvPr/>
      </p:nvGrpSpPr>
      <p:grpSpPr>
        <a:xfrm>
          <a:off x="0" y="0"/>
          <a:ext cx="0" cy="0"/>
          <a:chOff x="0" y="0"/>
          <a:chExt cx="0" cy="0"/>
        </a:xfrm>
      </p:grpSpPr>
      <p:sp>
        <p:nvSpPr>
          <p:cNvPr name="Freeform 2" id="2"/>
          <p:cNvSpPr/>
          <p:nvPr/>
        </p:nvSpPr>
        <p:spPr>
          <a:xfrm flipH="false" flipV="false" rot="0">
            <a:off x="15167673" y="7200900"/>
            <a:ext cx="4183253" cy="4114800"/>
          </a:xfrm>
          <a:custGeom>
            <a:avLst/>
            <a:gdLst/>
            <a:ahLst/>
            <a:cxnLst/>
            <a:rect r="r" b="b" t="t" l="l"/>
            <a:pathLst>
              <a:path h="4114800" w="4183253">
                <a:moveTo>
                  <a:pt x="0" y="0"/>
                </a:moveTo>
                <a:lnTo>
                  <a:pt x="4183254" y="0"/>
                </a:lnTo>
                <a:lnTo>
                  <a:pt x="418325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05408" y="7200900"/>
            <a:ext cx="4472609" cy="4114800"/>
          </a:xfrm>
          <a:custGeom>
            <a:avLst/>
            <a:gdLst/>
            <a:ahLst/>
            <a:cxnLst/>
            <a:rect r="r" b="b" t="t" l="l"/>
            <a:pathLst>
              <a:path h="4114800" w="4472609">
                <a:moveTo>
                  <a:pt x="0" y="0"/>
                </a:moveTo>
                <a:lnTo>
                  <a:pt x="4472608" y="0"/>
                </a:lnTo>
                <a:lnTo>
                  <a:pt x="447260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062927" y="-1028700"/>
            <a:ext cx="4183253" cy="4114800"/>
          </a:xfrm>
          <a:custGeom>
            <a:avLst/>
            <a:gdLst/>
            <a:ahLst/>
            <a:cxnLst/>
            <a:rect r="r" b="b" t="t" l="l"/>
            <a:pathLst>
              <a:path h="4114800" w="4183253">
                <a:moveTo>
                  <a:pt x="4183254" y="4114800"/>
                </a:moveTo>
                <a:lnTo>
                  <a:pt x="0" y="4114800"/>
                </a:lnTo>
                <a:lnTo>
                  <a:pt x="0" y="0"/>
                </a:lnTo>
                <a:lnTo>
                  <a:pt x="4183254" y="0"/>
                </a:lnTo>
                <a:lnTo>
                  <a:pt x="4183254"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true" rot="0">
            <a:off x="15420800" y="-1028700"/>
            <a:ext cx="4472609" cy="4114800"/>
          </a:xfrm>
          <a:custGeom>
            <a:avLst/>
            <a:gdLst/>
            <a:ahLst/>
            <a:cxnLst/>
            <a:rect r="r" b="b" t="t" l="l"/>
            <a:pathLst>
              <a:path h="4114800" w="4472609">
                <a:moveTo>
                  <a:pt x="4472608" y="4114800"/>
                </a:moveTo>
                <a:lnTo>
                  <a:pt x="0" y="4114800"/>
                </a:lnTo>
                <a:lnTo>
                  <a:pt x="0" y="0"/>
                </a:lnTo>
                <a:lnTo>
                  <a:pt x="4472608" y="0"/>
                </a:lnTo>
                <a:lnTo>
                  <a:pt x="447260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936816" y="1229358"/>
            <a:ext cx="6738220" cy="515417"/>
          </a:xfrm>
          <a:custGeom>
            <a:avLst/>
            <a:gdLst/>
            <a:ahLst/>
            <a:cxnLst/>
            <a:rect r="r" b="b" t="t" l="l"/>
            <a:pathLst>
              <a:path h="515417" w="6738220">
                <a:moveTo>
                  <a:pt x="0" y="0"/>
                </a:moveTo>
                <a:lnTo>
                  <a:pt x="6738221" y="0"/>
                </a:lnTo>
                <a:lnTo>
                  <a:pt x="6738221" y="515417"/>
                </a:lnTo>
                <a:lnTo>
                  <a:pt x="0" y="5154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2310027" y="1972843"/>
            <a:ext cx="13667947" cy="7684468"/>
          </a:xfrm>
          <a:custGeom>
            <a:avLst/>
            <a:gdLst/>
            <a:ahLst/>
            <a:cxnLst/>
            <a:rect r="r" b="b" t="t" l="l"/>
            <a:pathLst>
              <a:path h="7684468" w="13667947">
                <a:moveTo>
                  <a:pt x="0" y="0"/>
                </a:moveTo>
                <a:lnTo>
                  <a:pt x="13667946" y="0"/>
                </a:lnTo>
                <a:lnTo>
                  <a:pt x="13667946" y="7684468"/>
                </a:lnTo>
                <a:lnTo>
                  <a:pt x="0" y="7684468"/>
                </a:lnTo>
                <a:lnTo>
                  <a:pt x="0" y="0"/>
                </a:lnTo>
                <a:close/>
              </a:path>
            </a:pathLst>
          </a:custGeom>
          <a:blipFill>
            <a:blip r:embed="rId8"/>
            <a:stretch>
              <a:fillRect l="0" t="0" r="0" b="0"/>
            </a:stretch>
          </a:blipFill>
        </p:spPr>
      </p:sp>
      <p:sp>
        <p:nvSpPr>
          <p:cNvPr name="TextBox 8" id="8"/>
          <p:cNvSpPr txBox="true"/>
          <p:nvPr/>
        </p:nvSpPr>
        <p:spPr>
          <a:xfrm rot="0">
            <a:off x="4403497" y="231267"/>
            <a:ext cx="9481006" cy="1064766"/>
          </a:xfrm>
          <a:prstGeom prst="rect">
            <a:avLst/>
          </a:prstGeom>
        </p:spPr>
        <p:txBody>
          <a:bodyPr anchor="t" rtlCol="false" tIns="0" lIns="0" bIns="0" rIns="0">
            <a:spAutoFit/>
          </a:bodyPr>
          <a:lstStyle/>
          <a:p>
            <a:pPr algn="ctr">
              <a:lnSpc>
                <a:spcPts val="8512"/>
              </a:lnSpc>
            </a:pPr>
            <a:r>
              <a:rPr lang="en-US" sz="6080">
                <a:solidFill>
                  <a:srgbClr val="000000"/>
                </a:solidFill>
                <a:latin typeface="TAN Summers"/>
              </a:rPr>
              <a:t>UI/UX</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EF9"/>
        </a:solidFill>
      </p:bgPr>
    </p:bg>
    <p:spTree>
      <p:nvGrpSpPr>
        <p:cNvPr id="1" name=""/>
        <p:cNvGrpSpPr/>
        <p:nvPr/>
      </p:nvGrpSpPr>
      <p:grpSpPr>
        <a:xfrm>
          <a:off x="0" y="0"/>
          <a:ext cx="0" cy="0"/>
          <a:chOff x="0" y="0"/>
          <a:chExt cx="0" cy="0"/>
        </a:xfrm>
      </p:grpSpPr>
      <p:sp>
        <p:nvSpPr>
          <p:cNvPr name="Freeform 2" id="2"/>
          <p:cNvSpPr/>
          <p:nvPr/>
        </p:nvSpPr>
        <p:spPr>
          <a:xfrm flipH="false" flipV="false" rot="0">
            <a:off x="15167673" y="7200900"/>
            <a:ext cx="4183253" cy="4114800"/>
          </a:xfrm>
          <a:custGeom>
            <a:avLst/>
            <a:gdLst/>
            <a:ahLst/>
            <a:cxnLst/>
            <a:rect r="r" b="b" t="t" l="l"/>
            <a:pathLst>
              <a:path h="4114800" w="4183253">
                <a:moveTo>
                  <a:pt x="0" y="0"/>
                </a:moveTo>
                <a:lnTo>
                  <a:pt x="4183254" y="0"/>
                </a:lnTo>
                <a:lnTo>
                  <a:pt x="418325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05408" y="7200900"/>
            <a:ext cx="4472609" cy="4114800"/>
          </a:xfrm>
          <a:custGeom>
            <a:avLst/>
            <a:gdLst/>
            <a:ahLst/>
            <a:cxnLst/>
            <a:rect r="r" b="b" t="t" l="l"/>
            <a:pathLst>
              <a:path h="4114800" w="4472609">
                <a:moveTo>
                  <a:pt x="0" y="0"/>
                </a:moveTo>
                <a:lnTo>
                  <a:pt x="4472608" y="0"/>
                </a:lnTo>
                <a:lnTo>
                  <a:pt x="447260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062927" y="-1028700"/>
            <a:ext cx="4183253" cy="4114800"/>
          </a:xfrm>
          <a:custGeom>
            <a:avLst/>
            <a:gdLst/>
            <a:ahLst/>
            <a:cxnLst/>
            <a:rect r="r" b="b" t="t" l="l"/>
            <a:pathLst>
              <a:path h="4114800" w="4183253">
                <a:moveTo>
                  <a:pt x="4183254" y="4114800"/>
                </a:moveTo>
                <a:lnTo>
                  <a:pt x="0" y="4114800"/>
                </a:lnTo>
                <a:lnTo>
                  <a:pt x="0" y="0"/>
                </a:lnTo>
                <a:lnTo>
                  <a:pt x="4183254" y="0"/>
                </a:lnTo>
                <a:lnTo>
                  <a:pt x="4183254"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true" rot="0">
            <a:off x="15420800" y="-1028700"/>
            <a:ext cx="4472609" cy="4114800"/>
          </a:xfrm>
          <a:custGeom>
            <a:avLst/>
            <a:gdLst/>
            <a:ahLst/>
            <a:cxnLst/>
            <a:rect r="r" b="b" t="t" l="l"/>
            <a:pathLst>
              <a:path h="4114800" w="4472609">
                <a:moveTo>
                  <a:pt x="4472608" y="4114800"/>
                </a:moveTo>
                <a:lnTo>
                  <a:pt x="0" y="4114800"/>
                </a:lnTo>
                <a:lnTo>
                  <a:pt x="0" y="0"/>
                </a:lnTo>
                <a:lnTo>
                  <a:pt x="4472608" y="0"/>
                </a:lnTo>
                <a:lnTo>
                  <a:pt x="447260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936816" y="1179550"/>
            <a:ext cx="6738220" cy="515417"/>
          </a:xfrm>
          <a:custGeom>
            <a:avLst/>
            <a:gdLst/>
            <a:ahLst/>
            <a:cxnLst/>
            <a:rect r="r" b="b" t="t" l="l"/>
            <a:pathLst>
              <a:path h="515417" w="6738220">
                <a:moveTo>
                  <a:pt x="0" y="0"/>
                </a:moveTo>
                <a:lnTo>
                  <a:pt x="6738221" y="0"/>
                </a:lnTo>
                <a:lnTo>
                  <a:pt x="6738221" y="515417"/>
                </a:lnTo>
                <a:lnTo>
                  <a:pt x="0" y="5154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2472166" y="1992352"/>
            <a:ext cx="13667522" cy="7684229"/>
          </a:xfrm>
          <a:custGeom>
            <a:avLst/>
            <a:gdLst/>
            <a:ahLst/>
            <a:cxnLst/>
            <a:rect r="r" b="b" t="t" l="l"/>
            <a:pathLst>
              <a:path h="7684229" w="13667522">
                <a:moveTo>
                  <a:pt x="0" y="0"/>
                </a:moveTo>
                <a:lnTo>
                  <a:pt x="13667522" y="0"/>
                </a:lnTo>
                <a:lnTo>
                  <a:pt x="13667522" y="7684229"/>
                </a:lnTo>
                <a:lnTo>
                  <a:pt x="0" y="7684229"/>
                </a:lnTo>
                <a:lnTo>
                  <a:pt x="0" y="0"/>
                </a:lnTo>
                <a:close/>
              </a:path>
            </a:pathLst>
          </a:custGeom>
          <a:blipFill>
            <a:blip r:embed="rId8"/>
            <a:stretch>
              <a:fillRect l="0" t="0" r="0" b="0"/>
            </a:stretch>
          </a:blipFill>
        </p:spPr>
      </p:sp>
      <p:sp>
        <p:nvSpPr>
          <p:cNvPr name="TextBox 8" id="8"/>
          <p:cNvSpPr txBox="true"/>
          <p:nvPr/>
        </p:nvSpPr>
        <p:spPr>
          <a:xfrm rot="0">
            <a:off x="4403497" y="181458"/>
            <a:ext cx="9481006" cy="1064766"/>
          </a:xfrm>
          <a:prstGeom prst="rect">
            <a:avLst/>
          </a:prstGeom>
        </p:spPr>
        <p:txBody>
          <a:bodyPr anchor="t" rtlCol="false" tIns="0" lIns="0" bIns="0" rIns="0">
            <a:spAutoFit/>
          </a:bodyPr>
          <a:lstStyle/>
          <a:p>
            <a:pPr algn="ctr">
              <a:lnSpc>
                <a:spcPts val="8512"/>
              </a:lnSpc>
            </a:pPr>
            <a:r>
              <a:rPr lang="en-US" sz="6080">
                <a:solidFill>
                  <a:srgbClr val="000000"/>
                </a:solidFill>
                <a:latin typeface="TAN Summers"/>
              </a:rPr>
              <a:t>UI/UX</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EF9"/>
        </a:solidFill>
      </p:bgPr>
    </p:bg>
    <p:spTree>
      <p:nvGrpSpPr>
        <p:cNvPr id="1" name=""/>
        <p:cNvGrpSpPr/>
        <p:nvPr/>
      </p:nvGrpSpPr>
      <p:grpSpPr>
        <a:xfrm>
          <a:off x="0" y="0"/>
          <a:ext cx="0" cy="0"/>
          <a:chOff x="0" y="0"/>
          <a:chExt cx="0" cy="0"/>
        </a:xfrm>
      </p:grpSpPr>
      <p:sp>
        <p:nvSpPr>
          <p:cNvPr name="Freeform 2" id="2"/>
          <p:cNvSpPr/>
          <p:nvPr/>
        </p:nvSpPr>
        <p:spPr>
          <a:xfrm flipH="false" flipV="false" rot="0">
            <a:off x="15167673" y="7200900"/>
            <a:ext cx="4183253" cy="4114800"/>
          </a:xfrm>
          <a:custGeom>
            <a:avLst/>
            <a:gdLst/>
            <a:ahLst/>
            <a:cxnLst/>
            <a:rect r="r" b="b" t="t" l="l"/>
            <a:pathLst>
              <a:path h="4114800" w="4183253">
                <a:moveTo>
                  <a:pt x="0" y="0"/>
                </a:moveTo>
                <a:lnTo>
                  <a:pt x="4183254" y="0"/>
                </a:lnTo>
                <a:lnTo>
                  <a:pt x="418325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05408" y="7200900"/>
            <a:ext cx="4472609" cy="4114800"/>
          </a:xfrm>
          <a:custGeom>
            <a:avLst/>
            <a:gdLst/>
            <a:ahLst/>
            <a:cxnLst/>
            <a:rect r="r" b="b" t="t" l="l"/>
            <a:pathLst>
              <a:path h="4114800" w="4472609">
                <a:moveTo>
                  <a:pt x="0" y="0"/>
                </a:moveTo>
                <a:lnTo>
                  <a:pt x="4472608" y="0"/>
                </a:lnTo>
                <a:lnTo>
                  <a:pt x="447260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062927" y="-1028700"/>
            <a:ext cx="4183253" cy="4114800"/>
          </a:xfrm>
          <a:custGeom>
            <a:avLst/>
            <a:gdLst/>
            <a:ahLst/>
            <a:cxnLst/>
            <a:rect r="r" b="b" t="t" l="l"/>
            <a:pathLst>
              <a:path h="4114800" w="4183253">
                <a:moveTo>
                  <a:pt x="4183254" y="4114800"/>
                </a:moveTo>
                <a:lnTo>
                  <a:pt x="0" y="4114800"/>
                </a:lnTo>
                <a:lnTo>
                  <a:pt x="0" y="0"/>
                </a:lnTo>
                <a:lnTo>
                  <a:pt x="4183254" y="0"/>
                </a:lnTo>
                <a:lnTo>
                  <a:pt x="4183254"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true" rot="0">
            <a:off x="15420800" y="-1028700"/>
            <a:ext cx="4472609" cy="4114800"/>
          </a:xfrm>
          <a:custGeom>
            <a:avLst/>
            <a:gdLst/>
            <a:ahLst/>
            <a:cxnLst/>
            <a:rect r="r" b="b" t="t" l="l"/>
            <a:pathLst>
              <a:path h="4114800" w="4472609">
                <a:moveTo>
                  <a:pt x="4472608" y="4114800"/>
                </a:moveTo>
                <a:lnTo>
                  <a:pt x="0" y="4114800"/>
                </a:lnTo>
                <a:lnTo>
                  <a:pt x="0" y="0"/>
                </a:lnTo>
                <a:lnTo>
                  <a:pt x="4472608" y="0"/>
                </a:lnTo>
                <a:lnTo>
                  <a:pt x="447260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867200" y="2760979"/>
            <a:ext cx="12553599" cy="4468496"/>
          </a:xfrm>
          <a:prstGeom prst="rect">
            <a:avLst/>
          </a:prstGeom>
        </p:spPr>
        <p:txBody>
          <a:bodyPr anchor="t" rtlCol="false" tIns="0" lIns="0" bIns="0" rIns="0">
            <a:spAutoFit/>
          </a:bodyPr>
          <a:lstStyle/>
          <a:p>
            <a:pPr algn="ctr">
              <a:lnSpc>
                <a:spcPts val="17779"/>
              </a:lnSpc>
            </a:pPr>
            <a:r>
              <a:rPr lang="en-US" sz="12699">
                <a:solidFill>
                  <a:srgbClr val="000000"/>
                </a:solidFill>
                <a:latin typeface="TAN Summers"/>
              </a:rPr>
              <a:t>Sekian &amp; Terimakasih!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DAF4p7ECqJc</dc:identifier>
  <dcterms:modified xsi:type="dcterms:W3CDTF">2011-08-01T06:04:30Z</dcterms:modified>
  <cp:revision>1</cp:revision>
  <dc:title>Hijau Beige Sederhana Estetik Tugas Presentasi</dc:title>
</cp:coreProperties>
</file>