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8D32-513C-4BCD-A920-2DF414F9761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52F-B907-475E-98BF-4DFDFF42C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55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8D32-513C-4BCD-A920-2DF414F9761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52F-B907-475E-98BF-4DFDFF42C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8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8D32-513C-4BCD-A920-2DF414F9761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52F-B907-475E-98BF-4DFDFF42C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94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8D32-513C-4BCD-A920-2DF414F9761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52F-B907-475E-98BF-4DFDFF42CEB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3753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8D32-513C-4BCD-A920-2DF414F9761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52F-B907-475E-98BF-4DFDFF42C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756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8D32-513C-4BCD-A920-2DF414F9761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52F-B907-475E-98BF-4DFDFF42C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580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8D32-513C-4BCD-A920-2DF414F9761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52F-B907-475E-98BF-4DFDFF42C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45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8D32-513C-4BCD-A920-2DF414F9761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52F-B907-475E-98BF-4DFDFF42C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08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8D32-513C-4BCD-A920-2DF414F9761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52F-B907-475E-98BF-4DFDFF42C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1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8D32-513C-4BCD-A920-2DF414F9761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52F-B907-475E-98BF-4DFDFF42C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1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8D32-513C-4BCD-A920-2DF414F9761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52F-B907-475E-98BF-4DFDFF42C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87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8D32-513C-4BCD-A920-2DF414F9761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52F-B907-475E-98BF-4DFDFF42C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91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8D32-513C-4BCD-A920-2DF414F9761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52F-B907-475E-98BF-4DFDFF42C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71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8D32-513C-4BCD-A920-2DF414F9761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52F-B907-475E-98BF-4DFDFF42C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99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8D32-513C-4BCD-A920-2DF414F9761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52F-B907-475E-98BF-4DFDFF42C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96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8D32-513C-4BCD-A920-2DF414F9761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52F-B907-475E-98BF-4DFDFF42C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76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8D32-513C-4BCD-A920-2DF414F9761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B52F-B907-475E-98BF-4DFDFF42C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7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4EB8D32-513C-4BCD-A920-2DF414F9761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B52F-B907-475E-98BF-4DFDFF42C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742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783080"/>
            <a:ext cx="7646077" cy="2267756"/>
          </a:xfrm>
        </p:spPr>
        <p:txBody>
          <a:bodyPr/>
          <a:lstStyle/>
          <a:p>
            <a:pPr algn="l"/>
            <a:r>
              <a:rPr lang="ru-RU" sz="3600" dirty="0" smtClean="0"/>
              <a:t>Курсовой проект</a:t>
            </a:r>
            <a:br>
              <a:rPr lang="ru-RU" sz="3600" dirty="0" smtClean="0"/>
            </a:br>
            <a:r>
              <a:rPr lang="ru-RU" sz="3600" dirty="0" smtClean="0"/>
              <a:t>на тему</a:t>
            </a:r>
            <a:r>
              <a:rPr lang="en-US" sz="3600" dirty="0" smtClean="0"/>
              <a:t>:</a:t>
            </a:r>
            <a:r>
              <a:rPr lang="ru-RU" sz="3600" dirty="0" smtClean="0"/>
              <a:t>Разработка программы учета курсовых работ студентами колледжа.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64751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ru-RU" dirty="0" smtClean="0"/>
              <a:t>Выполнил студент группы 304                                    Полозов В.С.</a:t>
            </a:r>
          </a:p>
          <a:p>
            <a:pPr algn="l"/>
            <a:endParaRPr lang="ru-RU" dirty="0"/>
          </a:p>
          <a:p>
            <a:pPr algn="ctr"/>
            <a:r>
              <a:rPr lang="ru-RU" dirty="0" smtClean="0"/>
              <a:t>Руководитель                                                               Ларионова Е.А.</a:t>
            </a:r>
          </a:p>
          <a:p>
            <a:pPr algn="ctr"/>
            <a:r>
              <a:rPr lang="ru-RU" dirty="0" smtClean="0"/>
              <a:t>МОСКВА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867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Подробное изучение функциональных возможностей </a:t>
            </a:r>
            <a:r>
              <a:rPr lang="en-US" dirty="0" smtClean="0"/>
              <a:t>WPF,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Изучение </a:t>
            </a:r>
            <a:r>
              <a:rPr lang="en-US" dirty="0" smtClean="0"/>
              <a:t>LINQ </a:t>
            </a:r>
            <a:r>
              <a:rPr lang="ru-RU" dirty="0" smtClean="0"/>
              <a:t>запросов,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Изучение </a:t>
            </a:r>
            <a:r>
              <a:rPr lang="en-US" dirty="0" smtClean="0"/>
              <a:t>Entity Framework,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Создание функций для работы с данными внутри приложения</a:t>
            </a:r>
            <a:r>
              <a:rPr lang="en-US" dirty="0" smtClean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Проектирование интерфейса программы</a:t>
            </a:r>
            <a:r>
              <a:rPr lang="en-US" dirty="0" smtClean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Проектирование архитектуры и логики приложения.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009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информационной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      </a:t>
            </a:r>
          </a:p>
          <a:p>
            <a:pPr marL="0" indent="0">
              <a:buNone/>
            </a:pPr>
            <a:r>
              <a:rPr lang="ru-RU" dirty="0" smtClean="0"/>
              <a:t>       </a:t>
            </a:r>
            <a:r>
              <a:rPr lang="ru-RU" sz="1100" dirty="0" smtClean="0"/>
              <a:t>1 звено                                   2 звено                          3 звено</a:t>
            </a:r>
          </a:p>
          <a:p>
            <a:pPr marL="0" indent="0">
              <a:buNone/>
            </a:pPr>
            <a:r>
              <a:rPr lang="ru-RU" sz="1200" dirty="0"/>
              <a:t> </a:t>
            </a:r>
            <a:r>
              <a:rPr lang="ru-RU" sz="1200" dirty="0" smtClean="0"/>
              <a:t>                             </a:t>
            </a:r>
            <a:r>
              <a:rPr lang="ru-RU" sz="1100" dirty="0" smtClean="0"/>
              <a:t>Запрос                                     </a:t>
            </a:r>
            <a:r>
              <a:rPr lang="en-US" sz="1100" dirty="0" smtClean="0"/>
              <a:t>SQL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                  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                          </a:t>
            </a:r>
            <a:r>
              <a:rPr lang="ru-RU" sz="1100" dirty="0" smtClean="0"/>
              <a:t>Ответ                                         </a:t>
            </a:r>
            <a:r>
              <a:rPr lang="en-US" sz="1100" dirty="0" err="1" smtClean="0"/>
              <a:t>Rs</a:t>
            </a:r>
            <a:endParaRPr lang="ru-RU" sz="1100" dirty="0" smtClean="0"/>
          </a:p>
        </p:txBody>
      </p:sp>
      <p:sp>
        <p:nvSpPr>
          <p:cNvPr id="16" name="Прямоугольник 15"/>
          <p:cNvSpPr/>
          <p:nvPr/>
        </p:nvSpPr>
        <p:spPr>
          <a:xfrm>
            <a:off x="1179576" y="3026664"/>
            <a:ext cx="722376" cy="115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Клиент</a:t>
            </a:r>
            <a:endParaRPr lang="ru-RU" sz="11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761488" y="3026664"/>
            <a:ext cx="1252728" cy="115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Сервер </a:t>
            </a:r>
          </a:p>
          <a:p>
            <a:pPr algn="ctr"/>
            <a:r>
              <a:rPr lang="ru-RU" sz="1100" dirty="0" smtClean="0"/>
              <a:t>Приложений</a:t>
            </a:r>
            <a:endParaRPr lang="ru-RU" sz="11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681728" y="3026664"/>
            <a:ext cx="850392" cy="115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Сервер БД</a:t>
            </a:r>
            <a:endParaRPr lang="ru-RU" sz="1100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1901952" y="3255264"/>
            <a:ext cx="859536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 flipV="1">
            <a:off x="1901952" y="3822192"/>
            <a:ext cx="859536" cy="1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4014216" y="3255264"/>
            <a:ext cx="667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4014216" y="3840480"/>
            <a:ext cx="667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Цилиндр 26"/>
          <p:cNvSpPr/>
          <p:nvPr/>
        </p:nvSpPr>
        <p:spPr>
          <a:xfrm>
            <a:off x="6336792" y="3328416"/>
            <a:ext cx="877824" cy="6949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БД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endCxn id="27" idx="2"/>
          </p:cNvCxnSpPr>
          <p:nvPr/>
        </p:nvCxnSpPr>
        <p:spPr>
          <a:xfrm>
            <a:off x="5532120" y="3255264"/>
            <a:ext cx="804672" cy="42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endCxn id="27" idx="2"/>
          </p:cNvCxnSpPr>
          <p:nvPr/>
        </p:nvCxnSpPr>
        <p:spPr>
          <a:xfrm flipV="1">
            <a:off x="5532120" y="3675888"/>
            <a:ext cx="804672" cy="2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1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Логическая модель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847322" y="2052638"/>
            <a:ext cx="745913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4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Средство разработки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572" y="4063846"/>
            <a:ext cx="2871380" cy="161457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00" y="2414017"/>
            <a:ext cx="2287486" cy="15135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804" y="2414017"/>
            <a:ext cx="2391438" cy="134518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7" b="1031"/>
          <a:stretch/>
        </p:blipFill>
        <p:spPr>
          <a:xfrm>
            <a:off x="8116824" y="4025315"/>
            <a:ext cx="1628987" cy="16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6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Управление студентами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Управление преподавателями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Управление темами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Просмотр данных об успеваемости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Поиск информации о студентах.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127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Изучена технология </a:t>
            </a:r>
            <a:r>
              <a:rPr lang="en-US" dirty="0" smtClean="0"/>
              <a:t>Entity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Изучена технология </a:t>
            </a:r>
            <a:r>
              <a:rPr lang="en-US" dirty="0" smtClean="0"/>
              <a:t>LINQ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Разработка базы данных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Разработано приложение для учета курсовых работ студентами колледжа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Улучшены навыки владения языком </a:t>
            </a:r>
            <a:r>
              <a:rPr lang="en-US" dirty="0" err="1" smtClean="0"/>
              <a:t>c#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073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                        </a:t>
            </a:r>
            <a:r>
              <a:rPr lang="ru-RU" sz="4000" dirty="0" smtClean="0"/>
              <a:t>Спасибо за внимание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962447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139</Words>
  <Application>Microsoft Office PowerPoint</Application>
  <PresentationFormat>Широкоэкранный</PresentationFormat>
  <Paragraphs>41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Курсовой проект на тему:Разработка программы учета курсовых работ студентами колледжа.</vt:lpstr>
      <vt:lpstr>Задачи проекта</vt:lpstr>
      <vt:lpstr>Архитектура информационной системы</vt:lpstr>
      <vt:lpstr>Логическая модель базы данных</vt:lpstr>
      <vt:lpstr>Средство разработки</vt:lpstr>
      <vt:lpstr>Функции приложения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тему:Разработка программы учета курсовых работ студентами колледжа.</dc:title>
  <dc:creator>Виталий Полозов</dc:creator>
  <cp:lastModifiedBy>Виталий Полозов</cp:lastModifiedBy>
  <cp:revision>6</cp:revision>
  <dcterms:created xsi:type="dcterms:W3CDTF">2020-06-07T15:15:42Z</dcterms:created>
  <dcterms:modified xsi:type="dcterms:W3CDTF">2020-06-07T16:04:26Z</dcterms:modified>
</cp:coreProperties>
</file>