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4" r:id="rId6"/>
    <p:sldId id="311" r:id="rId7"/>
    <p:sldId id="306" r:id="rId8"/>
    <p:sldId id="308" r:id="rId9"/>
    <p:sldId id="310" r:id="rId10"/>
    <p:sldId id="307" r:id="rId11"/>
    <p:sldId id="309" r:id="rId12"/>
    <p:sldId id="280" r:id="rId13"/>
    <p:sldId id="284" r:id="rId14"/>
  </p:sldIdLst>
  <p:sldSz cx="9144000" cy="5143500" type="screen16x9"/>
  <p:notesSz cx="6858000" cy="9144000"/>
  <p:embeddedFontLst>
    <p:embeddedFont>
      <p:font typeface="Lexend Deca" panose="020B0604020202020204" charset="0"/>
      <p:regular r:id="rId16"/>
      <p:bold r:id="rId17"/>
    </p:embeddedFont>
    <p:embeddedFont>
      <p:font typeface="Lexend Deca SemiBold" panose="020B0604020202020204" charset="0"/>
      <p:regular r:id="rId18"/>
      <p:bold r:id="rId19"/>
    </p:embeddedFont>
    <p:embeddedFont>
      <p:font typeface="Work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24C18C-E3F6-4F7B-9F30-E8C4B6F10290}">
  <a:tblStyle styleId="{1224C18C-E3F6-4F7B-9F30-E8C4B6F10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87a5ccf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87a5ccf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78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87a5ccf0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87a5ccf0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f87a5ccf0f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f87a5ccf0f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f87a5ccf0f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f87a5ccf0f_0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253e8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253e8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7a5ccf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7a5ccf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87a5ccf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87a5ccf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87a5ccf0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87a5ccf0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f87a5ccf0f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f87a5ccf0f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5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87a5ccf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87a5ccf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1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87a5ccf0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87a5ccf0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5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f87a5ccf0f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f87a5ccf0f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48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686825" y="1482425"/>
            <a:ext cx="3413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686825" y="3396238"/>
            <a:ext cx="33369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100475" y="2149150"/>
            <a:ext cx="2994900" cy="13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252400" y="1389600"/>
            <a:ext cx="4701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056075" y="2340213"/>
            <a:ext cx="27918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-2525" y="4603500"/>
            <a:ext cx="91587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142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94094" y="20271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2"/>
          </p:nvPr>
        </p:nvSpPr>
        <p:spPr>
          <a:xfrm>
            <a:off x="4876799" y="2921038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1694096" y="16127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4"/>
          </p:nvPr>
        </p:nvSpPr>
        <p:spPr>
          <a:xfrm>
            <a:off x="4876799" y="2507150"/>
            <a:ext cx="2087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1694094" y="38159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1694096" y="34015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TITLE_AND_DESCRIPTION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5487692" y="1980350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303225" y="2991150"/>
            <a:ext cx="31209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 idx="2"/>
          </p:nvPr>
        </p:nvSpPr>
        <p:spPr>
          <a:xfrm>
            <a:off x="1264929" y="1980350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719875" y="2991150"/>
            <a:ext cx="31209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 idx="4"/>
          </p:nvPr>
        </p:nvSpPr>
        <p:spPr>
          <a:xfrm>
            <a:off x="4017575" y="2087300"/>
            <a:ext cx="11088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4100400" y="1047150"/>
            <a:ext cx="4325400" cy="10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4100400" y="19740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exend Deca"/>
              <a:buNone/>
              <a:defRPr sz="28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2"/>
          </p:nvPr>
        </p:nvSpPr>
        <p:spPr>
          <a:xfrm>
            <a:off x="4100400" y="2410560"/>
            <a:ext cx="42303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4100400" y="3754250"/>
            <a:ext cx="43254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-2525" y="-4875"/>
            <a:ext cx="9158700" cy="93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525" y="32965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flipH="1">
            <a:off x="-2525" y="4416600"/>
            <a:ext cx="9158700" cy="72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14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706250" y="4563150"/>
            <a:ext cx="7189200" cy="433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1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706250" y="3246350"/>
            <a:ext cx="4266900" cy="433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20000" y="1558050"/>
            <a:ext cx="4325400" cy="17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Types of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Mobile Apps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720000" y="3245938"/>
            <a:ext cx="42303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Myk Kenneth Escala</a:t>
            </a:r>
            <a:endParaRPr dirty="0"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29" name="Google Shape;229;p29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230" name="Google Shape;230;p29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9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234" name="Google Shape;234;p29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239" name="Google Shape;239;p29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9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247" name="Google Shape;247;p29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9"/>
          <p:cNvGrpSpPr/>
          <p:nvPr/>
        </p:nvGrpSpPr>
        <p:grpSpPr>
          <a:xfrm>
            <a:off x="5777388" y="1251949"/>
            <a:ext cx="2656075" cy="2969256"/>
            <a:chOff x="5777388" y="1251949"/>
            <a:chExt cx="2656075" cy="2969256"/>
          </a:xfrm>
        </p:grpSpPr>
        <p:sp>
          <p:nvSpPr>
            <p:cNvPr id="252" name="Google Shape;252;p29"/>
            <p:cNvSpPr/>
            <p:nvPr/>
          </p:nvSpPr>
          <p:spPr>
            <a:xfrm>
              <a:off x="5939224" y="3178369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flipH="1">
              <a:off x="6092665" y="3787458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939213" y="2215159"/>
              <a:ext cx="217900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flipH="1">
              <a:off x="6092638" y="1251949"/>
              <a:ext cx="217900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8271638" y="1565188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5777388" y="2528375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777388" y="3314550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8271638" y="3923613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9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IT Elective 4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 flipH="1">
            <a:off x="4582670" y="3375400"/>
            <a:ext cx="3841330" cy="848650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 flipH="1">
            <a:off x="4582720" y="1511705"/>
            <a:ext cx="3841279" cy="1389008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758388" y="1878542"/>
            <a:ext cx="3336923" cy="1798512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5"/>
          <p:cNvSpPr txBox="1">
            <a:spLocks noGrp="1"/>
          </p:cNvSpPr>
          <p:nvPr>
            <p:ph type="title" idx="2"/>
          </p:nvPr>
        </p:nvSpPr>
        <p:spPr>
          <a:xfrm>
            <a:off x="1100475" y="2149150"/>
            <a:ext cx="2994900" cy="13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4686825" y="1482425"/>
            <a:ext cx="3413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Hybrid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Apps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4681584" y="3424185"/>
            <a:ext cx="3336900" cy="828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apps that look and feel like native apps</a:t>
            </a:r>
            <a:endParaRPr dirty="0"/>
          </a:p>
        </p:txBody>
      </p:sp>
      <p:sp>
        <p:nvSpPr>
          <p:cNvPr id="443" name="Google Shape;443;p35"/>
          <p:cNvSpPr/>
          <p:nvPr/>
        </p:nvSpPr>
        <p:spPr>
          <a:xfrm>
            <a:off x="8262163" y="21255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4582725" y="1220988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9:14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8262163" y="367705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4582725" y="3079325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1:17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3318000" y="1587838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10:25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835913" y="26971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9" name="Google Shape;449;p35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50" name="Google Shape;450;p35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451" name="Google Shape;451;p35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5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5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455" name="Google Shape;455;p35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9" name="Google Shape;459;p35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460" name="Google Shape;460;p35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5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468" name="Google Shape;468;p35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5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Types of Mobile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1334428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/>
          <p:nvPr/>
        </p:nvSpPr>
        <p:spPr>
          <a:xfrm>
            <a:off x="881819" y="1336067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7"/>
          <p:cNvSpPr/>
          <p:nvPr/>
        </p:nvSpPr>
        <p:spPr>
          <a:xfrm flipH="1">
            <a:off x="5303356" y="1336067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"/>
          <p:cNvSpPr txBox="1"/>
          <p:nvPr/>
        </p:nvSpPr>
        <p:spPr>
          <a:xfrm>
            <a:off x="5303352" y="104538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12:20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7" name="Google Shape;517;p37"/>
          <p:cNvSpPr txBox="1">
            <a:spLocks noGrp="1"/>
          </p:cNvSpPr>
          <p:nvPr>
            <p:ph type="ctrTitle"/>
          </p:nvPr>
        </p:nvSpPr>
        <p:spPr>
          <a:xfrm>
            <a:off x="5487694" y="1501842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19" name="Google Shape;519;p37"/>
          <p:cNvSpPr txBox="1">
            <a:spLocks noGrp="1"/>
          </p:cNvSpPr>
          <p:nvPr>
            <p:ph type="ctrTitle" idx="2"/>
          </p:nvPr>
        </p:nvSpPr>
        <p:spPr>
          <a:xfrm>
            <a:off x="1264931" y="1501842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0" name="Google Shape;520;p37"/>
          <p:cNvSpPr txBox="1">
            <a:spLocks noGrp="1"/>
          </p:cNvSpPr>
          <p:nvPr>
            <p:ph type="subTitle" idx="3"/>
          </p:nvPr>
        </p:nvSpPr>
        <p:spPr>
          <a:xfrm>
            <a:off x="719875" y="2588836"/>
            <a:ext cx="3120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Quicker/Cheaper to build</a:t>
            </a:r>
          </a:p>
        </p:txBody>
      </p:sp>
      <p:sp>
        <p:nvSpPr>
          <p:cNvPr id="521" name="Google Shape;521;p37"/>
          <p:cNvSpPr txBox="1"/>
          <p:nvPr/>
        </p:nvSpPr>
        <p:spPr>
          <a:xfrm>
            <a:off x="3063327" y="104538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9:22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3840627" y="272133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4163905" y="1462907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ctrTitle" idx="4"/>
          </p:nvPr>
        </p:nvSpPr>
        <p:spPr>
          <a:xfrm>
            <a:off x="4017577" y="1608792"/>
            <a:ext cx="11088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5" name="Google Shape;525;p37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26" name="Google Shape;526;p37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527" name="Google Shape;527;p37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7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531" name="Google Shape;531;p3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5" name="Google Shape;535;p37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536" name="Google Shape;536;p37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544" name="Google Shape;544;p37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7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Hybrid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49" name="Google Shape;549;p37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" name="Google Shape;520;p37">
            <a:extLst>
              <a:ext uri="{FF2B5EF4-FFF2-40B4-BE49-F238E27FC236}">
                <a16:creationId xmlns:a16="http://schemas.microsoft.com/office/drawing/2014/main" id="{78590DBD-E3B0-470C-9AE3-F2B48FEF8EFE}"/>
              </a:ext>
            </a:extLst>
          </p:cNvPr>
          <p:cNvSpPr txBox="1">
            <a:spLocks/>
          </p:cNvSpPr>
          <p:nvPr/>
        </p:nvSpPr>
        <p:spPr>
          <a:xfrm>
            <a:off x="719727" y="3016500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Load quickly</a:t>
            </a:r>
          </a:p>
        </p:txBody>
      </p:sp>
      <p:sp>
        <p:nvSpPr>
          <p:cNvPr id="40" name="Google Shape;522;p37">
            <a:extLst>
              <a:ext uri="{FF2B5EF4-FFF2-40B4-BE49-F238E27FC236}">
                <a16:creationId xmlns:a16="http://schemas.microsoft.com/office/drawing/2014/main" id="{86E757CB-9C55-44FA-8CA1-069B51AE1467}"/>
              </a:ext>
            </a:extLst>
          </p:cNvPr>
          <p:cNvSpPr/>
          <p:nvPr/>
        </p:nvSpPr>
        <p:spPr>
          <a:xfrm>
            <a:off x="3837104" y="314314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20;p37">
            <a:extLst>
              <a:ext uri="{FF2B5EF4-FFF2-40B4-BE49-F238E27FC236}">
                <a16:creationId xmlns:a16="http://schemas.microsoft.com/office/drawing/2014/main" id="{E47958F9-02D3-4231-B45B-086B0D39AD2F}"/>
              </a:ext>
            </a:extLst>
          </p:cNvPr>
          <p:cNvSpPr txBox="1">
            <a:spLocks/>
          </p:cNvSpPr>
          <p:nvPr/>
        </p:nvSpPr>
        <p:spPr>
          <a:xfrm>
            <a:off x="734852" y="3435014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Less code to maintain</a:t>
            </a:r>
          </a:p>
        </p:txBody>
      </p:sp>
      <p:sp>
        <p:nvSpPr>
          <p:cNvPr id="42" name="Google Shape;522;p37">
            <a:extLst>
              <a:ext uri="{FF2B5EF4-FFF2-40B4-BE49-F238E27FC236}">
                <a16:creationId xmlns:a16="http://schemas.microsoft.com/office/drawing/2014/main" id="{FD9F9CCD-F992-41C0-9D7F-39FC7FAF504E}"/>
              </a:ext>
            </a:extLst>
          </p:cNvPr>
          <p:cNvSpPr/>
          <p:nvPr/>
        </p:nvSpPr>
        <p:spPr>
          <a:xfrm>
            <a:off x="3840627" y="3565052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20;p37">
            <a:extLst>
              <a:ext uri="{FF2B5EF4-FFF2-40B4-BE49-F238E27FC236}">
                <a16:creationId xmlns:a16="http://schemas.microsoft.com/office/drawing/2014/main" id="{5D788C52-A864-46E1-95E2-3D08E7AD4317}"/>
              </a:ext>
            </a:extLst>
          </p:cNvPr>
          <p:cNvSpPr txBox="1">
            <a:spLocks/>
          </p:cNvSpPr>
          <p:nvPr/>
        </p:nvSpPr>
        <p:spPr>
          <a:xfrm>
            <a:off x="4933964" y="2582700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/>
              <a:t>Faster, Better Performance</a:t>
            </a:r>
            <a:endParaRPr lang="en-US" dirty="0"/>
          </a:p>
        </p:txBody>
      </p:sp>
      <p:sp>
        <p:nvSpPr>
          <p:cNvPr id="51" name="Google Shape;522;p37">
            <a:extLst>
              <a:ext uri="{FF2B5EF4-FFF2-40B4-BE49-F238E27FC236}">
                <a16:creationId xmlns:a16="http://schemas.microsoft.com/office/drawing/2014/main" id="{73C3D106-9DB5-496A-A649-0CFB38D7A170}"/>
              </a:ext>
            </a:extLst>
          </p:cNvPr>
          <p:cNvSpPr/>
          <p:nvPr/>
        </p:nvSpPr>
        <p:spPr>
          <a:xfrm>
            <a:off x="8054716" y="2715198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0;p37">
            <a:extLst>
              <a:ext uri="{FF2B5EF4-FFF2-40B4-BE49-F238E27FC236}">
                <a16:creationId xmlns:a16="http://schemas.microsoft.com/office/drawing/2014/main" id="{11AD1453-A6C6-4E5B-8061-B6D3B0AD37C0}"/>
              </a:ext>
            </a:extLst>
          </p:cNvPr>
          <p:cNvSpPr txBox="1">
            <a:spLocks/>
          </p:cNvSpPr>
          <p:nvPr/>
        </p:nvSpPr>
        <p:spPr>
          <a:xfrm>
            <a:off x="4933816" y="3010364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Each element is download</a:t>
            </a:r>
          </a:p>
        </p:txBody>
      </p:sp>
      <p:sp>
        <p:nvSpPr>
          <p:cNvPr id="54" name="Google Shape;520;p37">
            <a:extLst>
              <a:ext uri="{FF2B5EF4-FFF2-40B4-BE49-F238E27FC236}">
                <a16:creationId xmlns:a16="http://schemas.microsoft.com/office/drawing/2014/main" id="{9AC10C3B-D705-44AD-BB01-117B7C074C3F}"/>
              </a:ext>
            </a:extLst>
          </p:cNvPr>
          <p:cNvSpPr txBox="1">
            <a:spLocks/>
          </p:cNvSpPr>
          <p:nvPr/>
        </p:nvSpPr>
        <p:spPr>
          <a:xfrm>
            <a:off x="4948941" y="3428878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Some devices cant have all features</a:t>
            </a:r>
          </a:p>
        </p:txBody>
      </p:sp>
      <p:sp>
        <p:nvSpPr>
          <p:cNvPr id="56" name="Google Shape;522;p37">
            <a:extLst>
              <a:ext uri="{FF2B5EF4-FFF2-40B4-BE49-F238E27FC236}">
                <a16:creationId xmlns:a16="http://schemas.microsoft.com/office/drawing/2014/main" id="{3D0E5EA2-D628-470C-9E60-164A1130D8D8}"/>
              </a:ext>
            </a:extLst>
          </p:cNvPr>
          <p:cNvSpPr/>
          <p:nvPr/>
        </p:nvSpPr>
        <p:spPr>
          <a:xfrm>
            <a:off x="8061161" y="318588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22;p37">
            <a:extLst>
              <a:ext uri="{FF2B5EF4-FFF2-40B4-BE49-F238E27FC236}">
                <a16:creationId xmlns:a16="http://schemas.microsoft.com/office/drawing/2014/main" id="{4D7AC56B-5CBA-4A9F-87E7-9E1A30BC2457}"/>
              </a:ext>
            </a:extLst>
          </p:cNvPr>
          <p:cNvSpPr/>
          <p:nvPr/>
        </p:nvSpPr>
        <p:spPr>
          <a:xfrm>
            <a:off x="8054716" y="3601623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8199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5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Apps</a:t>
            </a:r>
            <a:endParaRPr dirty="0"/>
          </a:p>
        </p:txBody>
      </p:sp>
      <p:grpSp>
        <p:nvGrpSpPr>
          <p:cNvPr id="1461" name="Google Shape;1461;p53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1462" name="Google Shape;1462;p5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1463" name="Google Shape;1463;p5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53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5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467" name="Google Shape;1467;p5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8" name="Google Shape;1468;p5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9" name="Google Shape;1469;p5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0" name="Google Shape;1470;p5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aphicFrame>
        <p:nvGraphicFramePr>
          <p:cNvPr id="1471" name="Google Shape;1471;p53"/>
          <p:cNvGraphicFramePr/>
          <p:nvPr>
            <p:extLst>
              <p:ext uri="{D42A27DB-BD31-4B8C-83A1-F6EECF244321}">
                <p14:modId xmlns:p14="http://schemas.microsoft.com/office/powerpoint/2010/main" val="3863902367"/>
              </p:ext>
            </p:extLst>
          </p:nvPr>
        </p:nvGraphicFramePr>
        <p:xfrm>
          <a:off x="719900" y="1305950"/>
          <a:ext cx="7704000" cy="3095929"/>
        </p:xfrm>
        <a:graphic>
          <a:graphicData uri="http://schemas.openxmlformats.org/drawingml/2006/table">
            <a:tbl>
              <a:tblPr>
                <a:noFill/>
                <a:tableStyleId>{1224C18C-E3F6-4F7B-9F30-E8C4B6F10290}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999788260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Twitter</a:t>
                      </a:r>
                      <a:endParaRPr sz="16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Instagram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GMail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Remote POS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Evernote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76" name="Google Shape;1476;p53"/>
          <p:cNvGrpSpPr/>
          <p:nvPr/>
        </p:nvGrpSpPr>
        <p:grpSpPr>
          <a:xfrm>
            <a:off x="1522817" y="2295968"/>
            <a:ext cx="322366" cy="322366"/>
            <a:chOff x="4046663" y="2850425"/>
            <a:chExt cx="393850" cy="393850"/>
          </a:xfrm>
        </p:grpSpPr>
        <p:sp>
          <p:nvSpPr>
            <p:cNvPr id="1477" name="Google Shape;1477;p53"/>
            <p:cNvSpPr/>
            <p:nvPr/>
          </p:nvSpPr>
          <p:spPr>
            <a:xfrm>
              <a:off x="4136038" y="3058900"/>
              <a:ext cx="261300" cy="185375"/>
            </a:xfrm>
            <a:custGeom>
              <a:avLst/>
              <a:gdLst/>
              <a:ahLst/>
              <a:cxnLst/>
              <a:rect l="l" t="t" r="r" b="b"/>
              <a:pathLst>
                <a:path w="10452" h="7415" extrusionOk="0">
                  <a:moveTo>
                    <a:pt x="9527" y="1850"/>
                  </a:moveTo>
                  <a:lnTo>
                    <a:pt x="9527" y="2339"/>
                  </a:lnTo>
                  <a:cubicBezTo>
                    <a:pt x="9527" y="2949"/>
                    <a:pt x="9126" y="3472"/>
                    <a:pt x="8585" y="3646"/>
                  </a:cubicBezTo>
                  <a:cubicBezTo>
                    <a:pt x="8603" y="3472"/>
                    <a:pt x="8619" y="3297"/>
                    <a:pt x="8619" y="3106"/>
                  </a:cubicBezTo>
                  <a:lnTo>
                    <a:pt x="8619" y="1850"/>
                  </a:lnTo>
                  <a:close/>
                  <a:moveTo>
                    <a:pt x="455" y="1"/>
                  </a:moveTo>
                  <a:cubicBezTo>
                    <a:pt x="194" y="1"/>
                    <a:pt x="1" y="210"/>
                    <a:pt x="1" y="454"/>
                  </a:cubicBezTo>
                  <a:lnTo>
                    <a:pt x="1" y="3106"/>
                  </a:lnTo>
                  <a:cubicBezTo>
                    <a:pt x="1" y="5479"/>
                    <a:pt x="1920" y="7415"/>
                    <a:pt x="4311" y="7415"/>
                  </a:cubicBezTo>
                  <a:cubicBezTo>
                    <a:pt x="6142" y="7415"/>
                    <a:pt x="7712" y="6263"/>
                    <a:pt x="8324" y="4642"/>
                  </a:cubicBezTo>
                  <a:cubicBezTo>
                    <a:pt x="9527" y="4554"/>
                    <a:pt x="10452" y="3560"/>
                    <a:pt x="10452" y="2339"/>
                  </a:cubicBezTo>
                  <a:lnTo>
                    <a:pt x="10452" y="1378"/>
                  </a:lnTo>
                  <a:cubicBezTo>
                    <a:pt x="10452" y="1134"/>
                    <a:pt x="10259" y="925"/>
                    <a:pt x="9998" y="925"/>
                  </a:cubicBezTo>
                  <a:lnTo>
                    <a:pt x="8619" y="925"/>
                  </a:lnTo>
                  <a:lnTo>
                    <a:pt x="8619" y="454"/>
                  </a:lnTo>
                  <a:cubicBezTo>
                    <a:pt x="8619" y="210"/>
                    <a:pt x="8410" y="1"/>
                    <a:pt x="8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4046663" y="2850425"/>
              <a:ext cx="184500" cy="196000"/>
            </a:xfrm>
            <a:custGeom>
              <a:avLst/>
              <a:gdLst/>
              <a:ahLst/>
              <a:cxnLst/>
              <a:rect l="l" t="t" r="r" b="b"/>
              <a:pathLst>
                <a:path w="7380" h="7840" extrusionOk="0">
                  <a:moveTo>
                    <a:pt x="2338" y="2792"/>
                  </a:moveTo>
                  <a:cubicBezTo>
                    <a:pt x="2599" y="2792"/>
                    <a:pt x="2792" y="3001"/>
                    <a:pt x="2792" y="3262"/>
                  </a:cubicBezTo>
                  <a:cubicBezTo>
                    <a:pt x="2792" y="3507"/>
                    <a:pt x="2599" y="3716"/>
                    <a:pt x="2338" y="3716"/>
                  </a:cubicBezTo>
                  <a:cubicBezTo>
                    <a:pt x="2076" y="3716"/>
                    <a:pt x="1884" y="3507"/>
                    <a:pt x="1884" y="3262"/>
                  </a:cubicBezTo>
                  <a:cubicBezTo>
                    <a:pt x="1884" y="3001"/>
                    <a:pt x="2076" y="2792"/>
                    <a:pt x="2338" y="2792"/>
                  </a:cubicBezTo>
                  <a:close/>
                  <a:moveTo>
                    <a:pt x="3716" y="2792"/>
                  </a:moveTo>
                  <a:cubicBezTo>
                    <a:pt x="3978" y="2792"/>
                    <a:pt x="4187" y="3001"/>
                    <a:pt x="4187" y="3262"/>
                  </a:cubicBezTo>
                  <a:cubicBezTo>
                    <a:pt x="4187" y="3507"/>
                    <a:pt x="3978" y="3716"/>
                    <a:pt x="3716" y="3716"/>
                  </a:cubicBezTo>
                  <a:cubicBezTo>
                    <a:pt x="3471" y="3716"/>
                    <a:pt x="3262" y="3507"/>
                    <a:pt x="3262" y="3262"/>
                  </a:cubicBezTo>
                  <a:cubicBezTo>
                    <a:pt x="3262" y="3001"/>
                    <a:pt x="3471" y="2792"/>
                    <a:pt x="3716" y="2792"/>
                  </a:cubicBezTo>
                  <a:close/>
                  <a:moveTo>
                    <a:pt x="5111" y="2792"/>
                  </a:moveTo>
                  <a:cubicBezTo>
                    <a:pt x="5355" y="2792"/>
                    <a:pt x="5565" y="3001"/>
                    <a:pt x="5565" y="3262"/>
                  </a:cubicBezTo>
                  <a:cubicBezTo>
                    <a:pt x="5565" y="3507"/>
                    <a:pt x="5355" y="3716"/>
                    <a:pt x="5111" y="3716"/>
                  </a:cubicBezTo>
                  <a:cubicBezTo>
                    <a:pt x="4850" y="3716"/>
                    <a:pt x="4641" y="3507"/>
                    <a:pt x="4641" y="3262"/>
                  </a:cubicBezTo>
                  <a:cubicBezTo>
                    <a:pt x="4641" y="3001"/>
                    <a:pt x="4850" y="2792"/>
                    <a:pt x="5111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3541" y="6456"/>
                  </a:lnTo>
                  <a:lnTo>
                    <a:pt x="5269" y="7747"/>
                  </a:lnTo>
                  <a:cubicBezTo>
                    <a:pt x="5353" y="7811"/>
                    <a:pt x="5448" y="7840"/>
                    <a:pt x="5542" y="7840"/>
                  </a:cubicBezTo>
                  <a:cubicBezTo>
                    <a:pt x="5778" y="7840"/>
                    <a:pt x="6002" y="7655"/>
                    <a:pt x="6002" y="7380"/>
                  </a:cubicBezTo>
                  <a:lnTo>
                    <a:pt x="6002" y="6456"/>
                  </a:lnTo>
                  <a:lnTo>
                    <a:pt x="6926" y="6456"/>
                  </a:lnTo>
                  <a:cubicBezTo>
                    <a:pt x="7170" y="6456"/>
                    <a:pt x="7379" y="6246"/>
                    <a:pt x="7379" y="6002"/>
                  </a:cubicBezTo>
                  <a:lnTo>
                    <a:pt x="7379" y="454"/>
                  </a:lnTo>
                  <a:cubicBezTo>
                    <a:pt x="7379" y="210"/>
                    <a:pt x="7170" y="1"/>
                    <a:pt x="6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3"/>
            <p:cNvSpPr/>
            <p:nvPr/>
          </p:nvSpPr>
          <p:spPr>
            <a:xfrm>
              <a:off x="4255138" y="2850425"/>
              <a:ext cx="185375" cy="196000"/>
            </a:xfrm>
            <a:custGeom>
              <a:avLst/>
              <a:gdLst/>
              <a:ahLst/>
              <a:cxnLst/>
              <a:rect l="l" t="t" r="r" b="b"/>
              <a:pathLst>
                <a:path w="7415" h="7840" extrusionOk="0">
                  <a:moveTo>
                    <a:pt x="2303" y="2792"/>
                  </a:moveTo>
                  <a:cubicBezTo>
                    <a:pt x="2564" y="2792"/>
                    <a:pt x="2774" y="3001"/>
                    <a:pt x="2774" y="3262"/>
                  </a:cubicBezTo>
                  <a:cubicBezTo>
                    <a:pt x="2774" y="3507"/>
                    <a:pt x="2564" y="3716"/>
                    <a:pt x="2303" y="3716"/>
                  </a:cubicBezTo>
                  <a:cubicBezTo>
                    <a:pt x="2059" y="3716"/>
                    <a:pt x="1850" y="3507"/>
                    <a:pt x="1850" y="3262"/>
                  </a:cubicBezTo>
                  <a:cubicBezTo>
                    <a:pt x="1850" y="3001"/>
                    <a:pt x="2059" y="2792"/>
                    <a:pt x="2303" y="2792"/>
                  </a:cubicBezTo>
                  <a:close/>
                  <a:moveTo>
                    <a:pt x="3699" y="2792"/>
                  </a:moveTo>
                  <a:cubicBezTo>
                    <a:pt x="3943" y="2792"/>
                    <a:pt x="4153" y="3001"/>
                    <a:pt x="4153" y="3262"/>
                  </a:cubicBezTo>
                  <a:cubicBezTo>
                    <a:pt x="4153" y="3507"/>
                    <a:pt x="3943" y="3716"/>
                    <a:pt x="3699" y="3716"/>
                  </a:cubicBezTo>
                  <a:cubicBezTo>
                    <a:pt x="3437" y="3716"/>
                    <a:pt x="3227" y="3507"/>
                    <a:pt x="3227" y="3262"/>
                  </a:cubicBezTo>
                  <a:cubicBezTo>
                    <a:pt x="3227" y="3001"/>
                    <a:pt x="3437" y="2792"/>
                    <a:pt x="3699" y="2792"/>
                  </a:cubicBezTo>
                  <a:close/>
                  <a:moveTo>
                    <a:pt x="5077" y="2792"/>
                  </a:moveTo>
                  <a:cubicBezTo>
                    <a:pt x="5339" y="2792"/>
                    <a:pt x="5548" y="3001"/>
                    <a:pt x="5548" y="3262"/>
                  </a:cubicBezTo>
                  <a:cubicBezTo>
                    <a:pt x="5548" y="3507"/>
                    <a:pt x="5339" y="3716"/>
                    <a:pt x="5077" y="3716"/>
                  </a:cubicBezTo>
                  <a:cubicBezTo>
                    <a:pt x="4816" y="3716"/>
                    <a:pt x="4623" y="3507"/>
                    <a:pt x="4623" y="3262"/>
                  </a:cubicBezTo>
                  <a:cubicBezTo>
                    <a:pt x="4623" y="3001"/>
                    <a:pt x="4816" y="2792"/>
                    <a:pt x="5077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1378" y="6456"/>
                  </a:lnTo>
                  <a:lnTo>
                    <a:pt x="1378" y="7380"/>
                  </a:lnTo>
                  <a:cubicBezTo>
                    <a:pt x="1378" y="7655"/>
                    <a:pt x="1602" y="7840"/>
                    <a:pt x="1845" y="7840"/>
                  </a:cubicBezTo>
                  <a:cubicBezTo>
                    <a:pt x="1941" y="7840"/>
                    <a:pt x="2040" y="7811"/>
                    <a:pt x="2129" y="7747"/>
                  </a:cubicBezTo>
                  <a:lnTo>
                    <a:pt x="3839" y="6456"/>
                  </a:lnTo>
                  <a:lnTo>
                    <a:pt x="6961" y="6456"/>
                  </a:lnTo>
                  <a:cubicBezTo>
                    <a:pt x="7205" y="6456"/>
                    <a:pt x="7414" y="6246"/>
                    <a:pt x="7414" y="6002"/>
                  </a:cubicBezTo>
                  <a:lnTo>
                    <a:pt x="7414" y="454"/>
                  </a:lnTo>
                  <a:cubicBezTo>
                    <a:pt x="7414" y="210"/>
                    <a:pt x="7205" y="1"/>
                    <a:pt x="6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53"/>
          <p:cNvGrpSpPr/>
          <p:nvPr/>
        </p:nvGrpSpPr>
        <p:grpSpPr>
          <a:xfrm>
            <a:off x="7327730" y="2295964"/>
            <a:ext cx="264539" cy="322366"/>
            <a:chOff x="5396113" y="2170900"/>
            <a:chExt cx="323200" cy="393850"/>
          </a:xfrm>
        </p:grpSpPr>
        <p:sp>
          <p:nvSpPr>
            <p:cNvPr id="1491" name="Google Shape;1491;p53"/>
            <p:cNvSpPr/>
            <p:nvPr/>
          </p:nvSpPr>
          <p:spPr>
            <a:xfrm>
              <a:off x="5419213" y="2240675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5419213" y="2310000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>
              <a:off x="5419213" y="2170900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454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1866"/>
                  </a:lnTo>
                  <a:lnTo>
                    <a:pt x="1850" y="1866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>
              <a:off x="5419213" y="2379375"/>
              <a:ext cx="46275" cy="46250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5419213" y="2517625"/>
              <a:ext cx="46275" cy="47125"/>
            </a:xfrm>
            <a:custGeom>
              <a:avLst/>
              <a:gdLst/>
              <a:ahLst/>
              <a:cxnLst/>
              <a:rect l="l" t="t" r="r" b="b"/>
              <a:pathLst>
                <a:path w="1851" h="1885" extrusionOk="0">
                  <a:moveTo>
                    <a:pt x="1" y="0"/>
                  </a:moveTo>
                  <a:lnTo>
                    <a:pt x="1" y="1414"/>
                  </a:lnTo>
                  <a:cubicBezTo>
                    <a:pt x="1" y="1675"/>
                    <a:pt x="210" y="1885"/>
                    <a:pt x="454" y="1885"/>
                  </a:cubicBezTo>
                  <a:lnTo>
                    <a:pt x="1850" y="18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3"/>
            <p:cNvSpPr/>
            <p:nvPr/>
          </p:nvSpPr>
          <p:spPr>
            <a:xfrm>
              <a:off x="5419213" y="2448700"/>
              <a:ext cx="46275" cy="45850"/>
            </a:xfrm>
            <a:custGeom>
              <a:avLst/>
              <a:gdLst/>
              <a:ahLst/>
              <a:cxnLst/>
              <a:rect l="l" t="t" r="r" b="b"/>
              <a:pathLst>
                <a:path w="1851" h="1834" extrusionOk="0">
                  <a:moveTo>
                    <a:pt x="1" y="1"/>
                  </a:moveTo>
                  <a:lnTo>
                    <a:pt x="1" y="1833"/>
                  </a:lnTo>
                  <a:lnTo>
                    <a:pt x="1850" y="1833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53961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1"/>
                  </a:moveTo>
                  <a:cubicBezTo>
                    <a:pt x="210" y="1"/>
                    <a:pt x="1" y="192"/>
                    <a:pt x="1" y="455"/>
                  </a:cubicBezTo>
                  <a:cubicBezTo>
                    <a:pt x="1" y="716"/>
                    <a:pt x="210" y="925"/>
                    <a:pt x="471" y="925"/>
                  </a:cubicBez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5396113" y="23562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3"/>
            <p:cNvSpPr/>
            <p:nvPr/>
          </p:nvSpPr>
          <p:spPr>
            <a:xfrm>
              <a:off x="5396113" y="24945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3"/>
            <p:cNvSpPr/>
            <p:nvPr/>
          </p:nvSpPr>
          <p:spPr>
            <a:xfrm>
              <a:off x="5396113" y="22175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72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53961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471" y="0"/>
                  </a:moveTo>
                  <a:cubicBezTo>
                    <a:pt x="210" y="0"/>
                    <a:pt x="1" y="209"/>
                    <a:pt x="1" y="454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5569263" y="2367175"/>
              <a:ext cx="69375" cy="34900"/>
            </a:xfrm>
            <a:custGeom>
              <a:avLst/>
              <a:gdLst/>
              <a:ahLst/>
              <a:cxnLst/>
              <a:rect l="l" t="t" r="r" b="b"/>
              <a:pathLst>
                <a:path w="2775" h="1396" extrusionOk="0">
                  <a:moveTo>
                    <a:pt x="1379" y="0"/>
                  </a:moveTo>
                  <a:cubicBezTo>
                    <a:pt x="628" y="0"/>
                    <a:pt x="0" y="628"/>
                    <a:pt x="0" y="1396"/>
                  </a:cubicBezTo>
                  <a:lnTo>
                    <a:pt x="2775" y="1396"/>
                  </a:lnTo>
                  <a:cubicBezTo>
                    <a:pt x="2775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5586713" y="2286925"/>
              <a:ext cx="34500" cy="34450"/>
            </a:xfrm>
            <a:custGeom>
              <a:avLst/>
              <a:gdLst/>
              <a:ahLst/>
              <a:cxnLst/>
              <a:rect l="l" t="t" r="r" b="b"/>
              <a:pathLst>
                <a:path w="1380" h="1378" extrusionOk="0">
                  <a:moveTo>
                    <a:pt x="681" y="0"/>
                  </a:moveTo>
                  <a:cubicBezTo>
                    <a:pt x="297" y="0"/>
                    <a:pt x="0" y="314"/>
                    <a:pt x="0" y="698"/>
                  </a:cubicBezTo>
                  <a:cubicBezTo>
                    <a:pt x="0" y="1064"/>
                    <a:pt x="297" y="1378"/>
                    <a:pt x="681" y="1378"/>
                  </a:cubicBezTo>
                  <a:cubicBezTo>
                    <a:pt x="1065" y="1378"/>
                    <a:pt x="1379" y="1064"/>
                    <a:pt x="1379" y="698"/>
                  </a:cubicBezTo>
                  <a:cubicBezTo>
                    <a:pt x="1379" y="314"/>
                    <a:pt x="106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5488588" y="2170900"/>
              <a:ext cx="230725" cy="393850"/>
            </a:xfrm>
            <a:custGeom>
              <a:avLst/>
              <a:gdLst/>
              <a:ahLst/>
              <a:cxnLst/>
              <a:rect l="l" t="t" r="r" b="b"/>
              <a:pathLst>
                <a:path w="9229" h="15754" extrusionOk="0">
                  <a:moveTo>
                    <a:pt x="4606" y="3716"/>
                  </a:moveTo>
                  <a:cubicBezTo>
                    <a:pt x="5495" y="3716"/>
                    <a:pt x="6228" y="4448"/>
                    <a:pt x="6228" y="5339"/>
                  </a:cubicBezTo>
                  <a:cubicBezTo>
                    <a:pt x="6228" y="6176"/>
                    <a:pt x="5583" y="6874"/>
                    <a:pt x="4762" y="6944"/>
                  </a:cubicBezTo>
                  <a:cubicBezTo>
                    <a:pt x="5967" y="7014"/>
                    <a:pt x="6926" y="8026"/>
                    <a:pt x="6926" y="9247"/>
                  </a:cubicBezTo>
                  <a:lnTo>
                    <a:pt x="6926" y="9700"/>
                  </a:lnTo>
                  <a:cubicBezTo>
                    <a:pt x="6926" y="9961"/>
                    <a:pt x="6716" y="10171"/>
                    <a:pt x="6455" y="10171"/>
                  </a:cubicBezTo>
                  <a:lnTo>
                    <a:pt x="2774" y="10171"/>
                  </a:lnTo>
                  <a:cubicBezTo>
                    <a:pt x="2513" y="10171"/>
                    <a:pt x="2303" y="9961"/>
                    <a:pt x="2303" y="9700"/>
                  </a:cubicBezTo>
                  <a:lnTo>
                    <a:pt x="2303" y="9247"/>
                  </a:lnTo>
                  <a:cubicBezTo>
                    <a:pt x="2303" y="8026"/>
                    <a:pt x="3262" y="7014"/>
                    <a:pt x="4467" y="6944"/>
                  </a:cubicBezTo>
                  <a:cubicBezTo>
                    <a:pt x="3646" y="6874"/>
                    <a:pt x="3001" y="6176"/>
                    <a:pt x="3001" y="5339"/>
                  </a:cubicBezTo>
                  <a:cubicBezTo>
                    <a:pt x="3001" y="4448"/>
                    <a:pt x="3716" y="3716"/>
                    <a:pt x="4606" y="3716"/>
                  </a:cubicBezTo>
                  <a:close/>
                  <a:moveTo>
                    <a:pt x="6455" y="11113"/>
                  </a:moveTo>
                  <a:cubicBezTo>
                    <a:pt x="6716" y="11113"/>
                    <a:pt x="6926" y="11306"/>
                    <a:pt x="6926" y="11566"/>
                  </a:cubicBezTo>
                  <a:cubicBezTo>
                    <a:pt x="6926" y="11829"/>
                    <a:pt x="6716" y="12020"/>
                    <a:pt x="6455" y="12020"/>
                  </a:cubicBezTo>
                  <a:lnTo>
                    <a:pt x="2774" y="12020"/>
                  </a:lnTo>
                  <a:cubicBezTo>
                    <a:pt x="2513" y="12020"/>
                    <a:pt x="2303" y="11829"/>
                    <a:pt x="2303" y="11566"/>
                  </a:cubicBezTo>
                  <a:cubicBezTo>
                    <a:pt x="2303" y="11306"/>
                    <a:pt x="2513" y="11113"/>
                    <a:pt x="2774" y="11113"/>
                  </a:cubicBezTo>
                  <a:close/>
                  <a:moveTo>
                    <a:pt x="0" y="0"/>
                  </a:moveTo>
                  <a:lnTo>
                    <a:pt x="0" y="15754"/>
                  </a:lnTo>
                  <a:lnTo>
                    <a:pt x="8758" y="15754"/>
                  </a:lnTo>
                  <a:cubicBezTo>
                    <a:pt x="9019" y="15754"/>
                    <a:pt x="9229" y="15544"/>
                    <a:pt x="9229" y="15283"/>
                  </a:cubicBezTo>
                  <a:lnTo>
                    <a:pt x="9229" y="454"/>
                  </a:lnTo>
                  <a:cubicBezTo>
                    <a:pt x="9229" y="192"/>
                    <a:pt x="9019" y="0"/>
                    <a:pt x="8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B70F6D7-4B3C-413F-B1F9-069116B94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1" t="27233" r="79450" b="21414"/>
          <a:stretch/>
        </p:blipFill>
        <p:spPr>
          <a:xfrm>
            <a:off x="709267" y="2064286"/>
            <a:ext cx="1549781" cy="23375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9BED65-3953-48B7-B010-92C97EAB7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05" t="6501" r="50000" b="19181"/>
          <a:stretch/>
        </p:blipFill>
        <p:spPr>
          <a:xfrm>
            <a:off x="2259048" y="2064286"/>
            <a:ext cx="1550571" cy="23375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8C6524-B753-420F-A731-55700182C9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09" r="66089" b="8302"/>
          <a:stretch/>
        </p:blipFill>
        <p:spPr>
          <a:xfrm>
            <a:off x="3820252" y="2063372"/>
            <a:ext cx="1513882" cy="2261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6FDBDC-C67F-45AE-96D0-61C9A044AA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430" t="21370" r="29621" b="26984"/>
          <a:stretch/>
        </p:blipFill>
        <p:spPr>
          <a:xfrm>
            <a:off x="5307745" y="2063372"/>
            <a:ext cx="1577207" cy="2337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E01FC5-8735-481A-8141-3A5C855DA2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699" t="33489" r="28751" b="14865"/>
          <a:stretch/>
        </p:blipFill>
        <p:spPr>
          <a:xfrm>
            <a:off x="6884953" y="2063372"/>
            <a:ext cx="1538948" cy="23375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57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40" name="Google Shape;1640;p57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1641" name="Google Shape;1641;p57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57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57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1645" name="Google Shape;1645;p5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6" name="Google Shape;1646;p5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5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8" name="Google Shape;1648;p5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9" name="Google Shape;1649;p57"/>
          <p:cNvGrpSpPr/>
          <p:nvPr/>
        </p:nvGrpSpPr>
        <p:grpSpPr>
          <a:xfrm>
            <a:off x="8054864" y="4712388"/>
            <a:ext cx="332212" cy="332592"/>
            <a:chOff x="6674938" y="1490925"/>
            <a:chExt cx="393850" cy="394300"/>
          </a:xfrm>
        </p:grpSpPr>
        <p:sp>
          <p:nvSpPr>
            <p:cNvPr id="1650" name="Google Shape;1650;p57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7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7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7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57"/>
          <p:cNvGrpSpPr/>
          <p:nvPr/>
        </p:nvGrpSpPr>
        <p:grpSpPr>
          <a:xfrm>
            <a:off x="7500378" y="4712388"/>
            <a:ext cx="332239" cy="328589"/>
            <a:chOff x="3385438" y="2850425"/>
            <a:chExt cx="398225" cy="393850"/>
          </a:xfrm>
        </p:grpSpPr>
        <p:sp>
          <p:nvSpPr>
            <p:cNvPr id="1658" name="Google Shape;1658;p57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2" name="Google Shape;1662;p57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IT Elective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63" name="Google Shape;1663;p57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68" name="Google Shape;1630;p57">
            <a:extLst>
              <a:ext uri="{FF2B5EF4-FFF2-40B4-BE49-F238E27FC236}">
                <a16:creationId xmlns:a16="http://schemas.microsoft.com/office/drawing/2014/main" id="{D9E5BABD-73E6-4310-A902-18AC26DEEE50}"/>
              </a:ext>
            </a:extLst>
          </p:cNvPr>
          <p:cNvGrpSpPr/>
          <p:nvPr/>
        </p:nvGrpSpPr>
        <p:grpSpPr>
          <a:xfrm>
            <a:off x="831438" y="1251949"/>
            <a:ext cx="2656075" cy="2969256"/>
            <a:chOff x="5777388" y="1251949"/>
            <a:chExt cx="2656075" cy="2969256"/>
          </a:xfrm>
        </p:grpSpPr>
        <p:sp>
          <p:nvSpPr>
            <p:cNvPr id="69" name="Google Shape;1631;p57">
              <a:extLst>
                <a:ext uri="{FF2B5EF4-FFF2-40B4-BE49-F238E27FC236}">
                  <a16:creationId xmlns:a16="http://schemas.microsoft.com/office/drawing/2014/main" id="{25448AB3-FAB5-4EE8-A967-8D201EF8C478}"/>
                </a:ext>
              </a:extLst>
            </p:cNvPr>
            <p:cNvSpPr/>
            <p:nvPr/>
          </p:nvSpPr>
          <p:spPr>
            <a:xfrm>
              <a:off x="5939224" y="3178369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32;p57">
              <a:extLst>
                <a:ext uri="{FF2B5EF4-FFF2-40B4-BE49-F238E27FC236}">
                  <a16:creationId xmlns:a16="http://schemas.microsoft.com/office/drawing/2014/main" id="{1BCB4CF6-D7C4-47A0-AE9A-4959CC681C3C}"/>
                </a:ext>
              </a:extLst>
            </p:cNvPr>
            <p:cNvSpPr/>
            <p:nvPr/>
          </p:nvSpPr>
          <p:spPr>
            <a:xfrm flipH="1">
              <a:off x="6092665" y="3787458"/>
              <a:ext cx="2178935" cy="433747"/>
            </a:xfrm>
            <a:custGeom>
              <a:avLst/>
              <a:gdLst/>
              <a:ahLst/>
              <a:cxnLst/>
              <a:rect l="l" t="t" r="r" b="b"/>
              <a:pathLst>
                <a:path w="66436" h="13225" extrusionOk="0">
                  <a:moveTo>
                    <a:pt x="210" y="0"/>
                  </a:moveTo>
                  <a:cubicBezTo>
                    <a:pt x="123" y="0"/>
                    <a:pt x="54" y="52"/>
                    <a:pt x="19" y="140"/>
                  </a:cubicBezTo>
                  <a:cubicBezTo>
                    <a:pt x="1" y="210"/>
                    <a:pt x="35" y="296"/>
                    <a:pt x="105" y="331"/>
                  </a:cubicBezTo>
                  <a:lnTo>
                    <a:pt x="4659" y="3245"/>
                  </a:lnTo>
                  <a:lnTo>
                    <a:pt x="4659" y="10782"/>
                  </a:lnTo>
                  <a:cubicBezTo>
                    <a:pt x="4659" y="12125"/>
                    <a:pt x="5758" y="13225"/>
                    <a:pt x="7102" y="13225"/>
                  </a:cubicBezTo>
                  <a:lnTo>
                    <a:pt x="63993" y="13225"/>
                  </a:lnTo>
                  <a:cubicBezTo>
                    <a:pt x="65337" y="13225"/>
                    <a:pt x="66436" y="12125"/>
                    <a:pt x="66436" y="10782"/>
                  </a:cubicBezTo>
                  <a:lnTo>
                    <a:pt x="66436" y="2443"/>
                  </a:lnTo>
                  <a:cubicBezTo>
                    <a:pt x="66436" y="1099"/>
                    <a:pt x="65337" y="0"/>
                    <a:pt x="6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33;p57">
              <a:extLst>
                <a:ext uri="{FF2B5EF4-FFF2-40B4-BE49-F238E27FC236}">
                  <a16:creationId xmlns:a16="http://schemas.microsoft.com/office/drawing/2014/main" id="{463AD3A9-E602-4385-B70C-CB694E40B1EB}"/>
                </a:ext>
              </a:extLst>
            </p:cNvPr>
            <p:cNvSpPr/>
            <p:nvPr/>
          </p:nvSpPr>
          <p:spPr>
            <a:xfrm>
              <a:off x="5939213" y="2215159"/>
              <a:ext cx="217900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4;p57">
              <a:extLst>
                <a:ext uri="{FF2B5EF4-FFF2-40B4-BE49-F238E27FC236}">
                  <a16:creationId xmlns:a16="http://schemas.microsoft.com/office/drawing/2014/main" id="{8F2AE677-260D-496F-8545-A636EA7DCF64}"/>
                </a:ext>
              </a:extLst>
            </p:cNvPr>
            <p:cNvSpPr/>
            <p:nvPr/>
          </p:nvSpPr>
          <p:spPr>
            <a:xfrm flipH="1">
              <a:off x="6092638" y="1251949"/>
              <a:ext cx="2179000" cy="787867"/>
            </a:xfrm>
            <a:custGeom>
              <a:avLst/>
              <a:gdLst/>
              <a:ahLst/>
              <a:cxnLst/>
              <a:rect l="l" t="t" r="r" b="b"/>
              <a:pathLst>
                <a:path w="66438" h="24024" extrusionOk="0">
                  <a:moveTo>
                    <a:pt x="212" y="0"/>
                  </a:moveTo>
                  <a:cubicBezTo>
                    <a:pt x="124" y="0"/>
                    <a:pt x="54" y="52"/>
                    <a:pt x="19" y="140"/>
                  </a:cubicBezTo>
                  <a:cubicBezTo>
                    <a:pt x="1" y="210"/>
                    <a:pt x="37" y="296"/>
                    <a:pt x="107" y="331"/>
                  </a:cubicBezTo>
                  <a:lnTo>
                    <a:pt x="4660" y="3245"/>
                  </a:lnTo>
                  <a:lnTo>
                    <a:pt x="4660" y="21581"/>
                  </a:lnTo>
                  <a:cubicBezTo>
                    <a:pt x="4660" y="22925"/>
                    <a:pt x="5760" y="24023"/>
                    <a:pt x="7102" y="24023"/>
                  </a:cubicBezTo>
                  <a:lnTo>
                    <a:pt x="63995" y="24023"/>
                  </a:lnTo>
                  <a:cubicBezTo>
                    <a:pt x="65338" y="24023"/>
                    <a:pt x="66437" y="22925"/>
                    <a:pt x="66437" y="21581"/>
                  </a:cubicBezTo>
                  <a:lnTo>
                    <a:pt x="66437" y="2443"/>
                  </a:lnTo>
                  <a:cubicBezTo>
                    <a:pt x="66437" y="1099"/>
                    <a:pt x="65338" y="0"/>
                    <a:pt x="6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5;p57">
              <a:extLst>
                <a:ext uri="{FF2B5EF4-FFF2-40B4-BE49-F238E27FC236}">
                  <a16:creationId xmlns:a16="http://schemas.microsoft.com/office/drawing/2014/main" id="{F5F62453-D7FC-449D-9D14-E5E69C0DA53E}"/>
                </a:ext>
              </a:extLst>
            </p:cNvPr>
            <p:cNvSpPr/>
            <p:nvPr/>
          </p:nvSpPr>
          <p:spPr>
            <a:xfrm>
              <a:off x="8271638" y="1565188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6;p57">
              <a:extLst>
                <a:ext uri="{FF2B5EF4-FFF2-40B4-BE49-F238E27FC236}">
                  <a16:creationId xmlns:a16="http://schemas.microsoft.com/office/drawing/2014/main" id="{1AC9D194-C9DB-402F-9C8D-3F935B8B7358}"/>
                </a:ext>
              </a:extLst>
            </p:cNvPr>
            <p:cNvSpPr/>
            <p:nvPr/>
          </p:nvSpPr>
          <p:spPr>
            <a:xfrm>
              <a:off x="5777388" y="2528375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7;p57">
              <a:extLst>
                <a:ext uri="{FF2B5EF4-FFF2-40B4-BE49-F238E27FC236}">
                  <a16:creationId xmlns:a16="http://schemas.microsoft.com/office/drawing/2014/main" id="{6D540CF1-9CF1-48D3-BF4C-5AF8BC7734FA}"/>
                </a:ext>
              </a:extLst>
            </p:cNvPr>
            <p:cNvSpPr/>
            <p:nvPr/>
          </p:nvSpPr>
          <p:spPr>
            <a:xfrm>
              <a:off x="5777388" y="3314550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8;p57">
              <a:extLst>
                <a:ext uri="{FF2B5EF4-FFF2-40B4-BE49-F238E27FC236}">
                  <a16:creationId xmlns:a16="http://schemas.microsoft.com/office/drawing/2014/main" id="{1F4CF50E-720F-4F8A-A857-BE761681B3E4}"/>
                </a:ext>
              </a:extLst>
            </p:cNvPr>
            <p:cNvSpPr/>
            <p:nvPr/>
          </p:nvSpPr>
          <p:spPr>
            <a:xfrm>
              <a:off x="8271638" y="3923613"/>
              <a:ext cx="161825" cy="161400"/>
            </a:xfrm>
            <a:custGeom>
              <a:avLst/>
              <a:gdLst/>
              <a:ahLst/>
              <a:cxnLst/>
              <a:rect l="l" t="t" r="r" b="b"/>
              <a:pathLst>
                <a:path w="6473" h="6456" extrusionOk="0">
                  <a:moveTo>
                    <a:pt x="4493" y="2120"/>
                  </a:moveTo>
                  <a:cubicBezTo>
                    <a:pt x="4611" y="2120"/>
                    <a:pt x="4729" y="2163"/>
                    <a:pt x="4816" y="2250"/>
                  </a:cubicBezTo>
                  <a:cubicBezTo>
                    <a:pt x="5007" y="2443"/>
                    <a:pt x="5007" y="2722"/>
                    <a:pt x="4816" y="2913"/>
                  </a:cubicBezTo>
                  <a:lnTo>
                    <a:pt x="3106" y="4623"/>
                  </a:lnTo>
                  <a:cubicBezTo>
                    <a:pt x="3010" y="4719"/>
                    <a:pt x="2892" y="4768"/>
                    <a:pt x="2774" y="4768"/>
                  </a:cubicBezTo>
                  <a:cubicBezTo>
                    <a:pt x="2656" y="4768"/>
                    <a:pt x="2539" y="4719"/>
                    <a:pt x="2443" y="4623"/>
                  </a:cubicBezTo>
                  <a:lnTo>
                    <a:pt x="1518" y="3716"/>
                  </a:lnTo>
                  <a:cubicBezTo>
                    <a:pt x="1343" y="3525"/>
                    <a:pt x="1343" y="3246"/>
                    <a:pt x="1518" y="3053"/>
                  </a:cubicBezTo>
                  <a:cubicBezTo>
                    <a:pt x="1614" y="2966"/>
                    <a:pt x="1736" y="2922"/>
                    <a:pt x="1856" y="2922"/>
                  </a:cubicBezTo>
                  <a:cubicBezTo>
                    <a:pt x="1976" y="2922"/>
                    <a:pt x="2094" y="2966"/>
                    <a:pt x="2181" y="3053"/>
                  </a:cubicBezTo>
                  <a:lnTo>
                    <a:pt x="2774" y="3646"/>
                  </a:lnTo>
                  <a:lnTo>
                    <a:pt x="4170" y="2250"/>
                  </a:lnTo>
                  <a:cubicBezTo>
                    <a:pt x="4257" y="2163"/>
                    <a:pt x="4375" y="2120"/>
                    <a:pt x="4493" y="2120"/>
                  </a:cubicBezTo>
                  <a:close/>
                  <a:moveTo>
                    <a:pt x="3228" y="1"/>
                  </a:moveTo>
                  <a:cubicBezTo>
                    <a:pt x="1448" y="1"/>
                    <a:pt x="1" y="1448"/>
                    <a:pt x="1" y="3227"/>
                  </a:cubicBezTo>
                  <a:cubicBezTo>
                    <a:pt x="1" y="5007"/>
                    <a:pt x="1448" y="6456"/>
                    <a:pt x="3228" y="6456"/>
                  </a:cubicBezTo>
                  <a:cubicBezTo>
                    <a:pt x="5025" y="6456"/>
                    <a:pt x="6473" y="5007"/>
                    <a:pt x="6473" y="3227"/>
                  </a:cubicBezTo>
                  <a:cubicBezTo>
                    <a:pt x="6473" y="1448"/>
                    <a:pt x="5025" y="1"/>
                    <a:pt x="3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439;p35">
            <a:extLst>
              <a:ext uri="{FF2B5EF4-FFF2-40B4-BE49-F238E27FC236}">
                <a16:creationId xmlns:a16="http://schemas.microsoft.com/office/drawing/2014/main" id="{3D5835E7-BC64-4A37-B9D8-A062F3CC5ACF}"/>
              </a:ext>
            </a:extLst>
          </p:cNvPr>
          <p:cNvSpPr/>
          <p:nvPr/>
        </p:nvSpPr>
        <p:spPr>
          <a:xfrm>
            <a:off x="4123442" y="1389865"/>
            <a:ext cx="3336923" cy="1798512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48;p35">
            <a:extLst>
              <a:ext uri="{FF2B5EF4-FFF2-40B4-BE49-F238E27FC236}">
                <a16:creationId xmlns:a16="http://schemas.microsoft.com/office/drawing/2014/main" id="{2A2551DD-FB8F-42CD-A0DF-4EB480FE5785}"/>
              </a:ext>
            </a:extLst>
          </p:cNvPr>
          <p:cNvSpPr/>
          <p:nvPr/>
        </p:nvSpPr>
        <p:spPr>
          <a:xfrm>
            <a:off x="7547143" y="162592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57"/>
          <p:cNvSpPr txBox="1">
            <a:spLocks noGrp="1"/>
          </p:cNvSpPr>
          <p:nvPr>
            <p:ph type="title"/>
          </p:nvPr>
        </p:nvSpPr>
        <p:spPr>
          <a:xfrm>
            <a:off x="5101450" y="2215974"/>
            <a:ext cx="7346400" cy="5727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That’s it.</a:t>
            </a:r>
            <a:br>
              <a:rPr lang="en-US" dirty="0"/>
            </a:br>
            <a:r>
              <a:rPr lang="en-US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720000" y="1675875"/>
            <a:ext cx="3127857" cy="1985967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4252400" y="1389600"/>
            <a:ext cx="4701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rgbClr val="191919"/>
                </a:solidFill>
              </a:rPr>
              <a:t>You may discover if a company has a web app or a hybrid app by reading about other brands who boast about how they built their native app from the ground up. But, exactly, what do those terms imply?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rgbClr val="191919"/>
                </a:solidFill>
              </a:rPr>
              <a:t>I intend to explain the distinctions between the three types and examine the benefits and drawbacks of each along the road so you can make an informed decision.</a:t>
            </a:r>
            <a:endParaRPr dirty="0"/>
          </a:p>
        </p:txBody>
      </p:sp>
      <p:sp>
        <p:nvSpPr>
          <p:cNvPr id="315" name="Google Shape;315;p32"/>
          <p:cNvSpPr txBox="1">
            <a:spLocks noGrp="1"/>
          </p:cNvSpPr>
          <p:nvPr>
            <p:ph type="title"/>
          </p:nvPr>
        </p:nvSpPr>
        <p:spPr>
          <a:xfrm>
            <a:off x="1056075" y="2340213"/>
            <a:ext cx="27918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32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18" name="Google Shape;318;p32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19" name="Google Shape;319;p32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20" name="Google Shape;320;p32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7" name="Google Shape;327;p32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328" name="Google Shape;328;p32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336" name="Google Shape;336;p32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2"/>
          <p:cNvSpPr/>
          <p:nvPr/>
        </p:nvSpPr>
        <p:spPr>
          <a:xfrm>
            <a:off x="719988" y="2588163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Types of Mobile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3045825" y="141385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11:25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701350" y="1454650"/>
            <a:ext cx="747000" cy="74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701350" y="3243450"/>
            <a:ext cx="747000" cy="74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7695500" y="2348575"/>
            <a:ext cx="747000" cy="74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1500301" y="3368701"/>
            <a:ext cx="2766893" cy="550788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4376388" y="35634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3489900" y="307800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1:45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4" name="Google Shape;354;p33"/>
          <p:cNvSpPr/>
          <p:nvPr/>
        </p:nvSpPr>
        <p:spPr>
          <a:xfrm flipH="1">
            <a:off x="4876801" y="2465276"/>
            <a:ext cx="2766893" cy="550788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1500301" y="1565826"/>
            <a:ext cx="2766893" cy="550788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376388" y="1760525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4612688" y="2659975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 txBox="1"/>
          <p:nvPr/>
        </p:nvSpPr>
        <p:spPr>
          <a:xfrm>
            <a:off x="3489900" y="1275125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11:25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4876800" y="217105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12:45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5"/>
          </p:nvPr>
        </p:nvSpPr>
        <p:spPr>
          <a:xfrm>
            <a:off x="1694094" y="38159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Ionic, Objective C, Swift, HTML5</a:t>
            </a:r>
            <a:endParaRPr dirty="0"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Types of Mobile Apps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7526973" y="530839"/>
            <a:ext cx="897018" cy="324596"/>
            <a:chOff x="7526973" y="530839"/>
            <a:chExt cx="897018" cy="324596"/>
          </a:xfrm>
        </p:grpSpPr>
        <p:grpSp>
          <p:nvGrpSpPr>
            <p:cNvPr id="363" name="Google Shape;363;p3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71" name="Google Shape;371;p33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1694094" y="2027100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Java, Kotlin, Python, Swift, Objective-C, C++, and React.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2"/>
          </p:nvPr>
        </p:nvSpPr>
        <p:spPr>
          <a:xfrm>
            <a:off x="4876799" y="2921038"/>
            <a:ext cx="27669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HTML5, CSS, JavaScript, Ruby</a:t>
            </a:r>
            <a:endParaRPr lang="en-US"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1694096" y="16127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Native apps</a:t>
            </a:r>
            <a:endParaRPr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4876799" y="2507150"/>
            <a:ext cx="2087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Apps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6"/>
          </p:nvPr>
        </p:nvSpPr>
        <p:spPr>
          <a:xfrm>
            <a:off x="1694096" y="3401550"/>
            <a:ext cx="2265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Apps</a:t>
            </a:r>
            <a:endParaRPr dirty="0"/>
          </a:p>
        </p:txBody>
      </p:sp>
      <p:grpSp>
        <p:nvGrpSpPr>
          <p:cNvPr id="377" name="Google Shape;377;p33"/>
          <p:cNvGrpSpPr/>
          <p:nvPr/>
        </p:nvGrpSpPr>
        <p:grpSpPr>
          <a:xfrm>
            <a:off x="7872063" y="2525300"/>
            <a:ext cx="393850" cy="393850"/>
            <a:chOff x="1418388" y="3529950"/>
            <a:chExt cx="393850" cy="393850"/>
          </a:xfrm>
        </p:grpSpPr>
        <p:sp>
          <p:nvSpPr>
            <p:cNvPr id="378" name="Google Shape;378;p33"/>
            <p:cNvSpPr/>
            <p:nvPr/>
          </p:nvSpPr>
          <p:spPr>
            <a:xfrm>
              <a:off x="1429713" y="3646850"/>
              <a:ext cx="23125" cy="69350"/>
            </a:xfrm>
            <a:custGeom>
              <a:avLst/>
              <a:gdLst/>
              <a:ahLst/>
              <a:cxnLst/>
              <a:rect l="l" t="t" r="r" b="b"/>
              <a:pathLst>
                <a:path w="925" h="2774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2303"/>
                  </a:lnTo>
                  <a:cubicBezTo>
                    <a:pt x="1" y="2564"/>
                    <a:pt x="210" y="2774"/>
                    <a:pt x="471" y="2774"/>
                  </a:cubicBezTo>
                  <a:lnTo>
                    <a:pt x="925" y="277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418388" y="3819975"/>
              <a:ext cx="300100" cy="103825"/>
            </a:xfrm>
            <a:custGeom>
              <a:avLst/>
              <a:gdLst/>
              <a:ahLst/>
              <a:cxnLst/>
              <a:rect l="l" t="t" r="r" b="b"/>
              <a:pathLst>
                <a:path w="12004" h="4153" extrusionOk="0">
                  <a:moveTo>
                    <a:pt x="2617" y="1"/>
                  </a:moveTo>
                  <a:cubicBezTo>
                    <a:pt x="1169" y="1"/>
                    <a:pt x="0" y="1170"/>
                    <a:pt x="0" y="2618"/>
                  </a:cubicBezTo>
                  <a:lnTo>
                    <a:pt x="0" y="3699"/>
                  </a:lnTo>
                  <a:cubicBezTo>
                    <a:pt x="0" y="3944"/>
                    <a:pt x="210" y="4153"/>
                    <a:pt x="454" y="4153"/>
                  </a:cubicBezTo>
                  <a:lnTo>
                    <a:pt x="11550" y="4153"/>
                  </a:lnTo>
                  <a:cubicBezTo>
                    <a:pt x="11794" y="4153"/>
                    <a:pt x="12003" y="3944"/>
                    <a:pt x="12003" y="3699"/>
                  </a:cubicBezTo>
                  <a:lnTo>
                    <a:pt x="12003" y="2618"/>
                  </a:lnTo>
                  <a:cubicBezTo>
                    <a:pt x="12003" y="1170"/>
                    <a:pt x="10834" y="1"/>
                    <a:pt x="9386" y="1"/>
                  </a:cubicBezTo>
                  <a:lnTo>
                    <a:pt x="8305" y="1"/>
                  </a:lnTo>
                  <a:lnTo>
                    <a:pt x="8305" y="926"/>
                  </a:lnTo>
                  <a:cubicBezTo>
                    <a:pt x="8305" y="2199"/>
                    <a:pt x="7275" y="3229"/>
                    <a:pt x="6002" y="3229"/>
                  </a:cubicBezTo>
                  <a:cubicBezTo>
                    <a:pt x="4728" y="3229"/>
                    <a:pt x="3699" y="2199"/>
                    <a:pt x="3699" y="926"/>
                  </a:cubicBezTo>
                  <a:lnTo>
                    <a:pt x="3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441938" y="3554375"/>
              <a:ext cx="139600" cy="69350"/>
            </a:xfrm>
            <a:custGeom>
              <a:avLst/>
              <a:gdLst/>
              <a:ahLst/>
              <a:cxnLst/>
              <a:rect l="l" t="t" r="r" b="b"/>
              <a:pathLst>
                <a:path w="5584" h="2774" extrusionOk="0">
                  <a:moveTo>
                    <a:pt x="471" y="1"/>
                  </a:moveTo>
                  <a:cubicBezTo>
                    <a:pt x="210" y="1"/>
                    <a:pt x="0" y="210"/>
                    <a:pt x="0" y="471"/>
                  </a:cubicBezTo>
                  <a:lnTo>
                    <a:pt x="0" y="1518"/>
                  </a:lnTo>
                  <a:cubicBezTo>
                    <a:pt x="0" y="2216"/>
                    <a:pt x="559" y="2774"/>
                    <a:pt x="1257" y="2774"/>
                  </a:cubicBezTo>
                  <a:lnTo>
                    <a:pt x="5583" y="2774"/>
                  </a:lnTo>
                  <a:lnTo>
                    <a:pt x="5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48213" y="3669950"/>
              <a:ext cx="58475" cy="92475"/>
            </a:xfrm>
            <a:custGeom>
              <a:avLst/>
              <a:gdLst/>
              <a:ahLst/>
              <a:cxnLst/>
              <a:rect l="l" t="t" r="r" b="b"/>
              <a:pathLst>
                <a:path w="2339" h="3699" extrusionOk="0">
                  <a:moveTo>
                    <a:pt x="1415" y="0"/>
                  </a:moveTo>
                  <a:lnTo>
                    <a:pt x="1415" y="1326"/>
                  </a:lnTo>
                  <a:lnTo>
                    <a:pt x="1415" y="1379"/>
                  </a:lnTo>
                  <a:lnTo>
                    <a:pt x="1415" y="2775"/>
                  </a:lnTo>
                  <a:lnTo>
                    <a:pt x="385" y="2775"/>
                  </a:lnTo>
                  <a:cubicBezTo>
                    <a:pt x="298" y="3106"/>
                    <a:pt x="175" y="3403"/>
                    <a:pt x="1" y="3699"/>
                  </a:cubicBezTo>
                  <a:lnTo>
                    <a:pt x="1885" y="3699"/>
                  </a:lnTo>
                  <a:cubicBezTo>
                    <a:pt x="2129" y="3699"/>
                    <a:pt x="2339" y="3490"/>
                    <a:pt x="2339" y="3229"/>
                  </a:cubicBezTo>
                  <a:lnTo>
                    <a:pt x="2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475963" y="3646850"/>
              <a:ext cx="184950" cy="230725"/>
            </a:xfrm>
            <a:custGeom>
              <a:avLst/>
              <a:gdLst/>
              <a:ahLst/>
              <a:cxnLst/>
              <a:rect l="l" t="t" r="r" b="b"/>
              <a:pathLst>
                <a:path w="7398" h="9229" extrusionOk="0">
                  <a:moveTo>
                    <a:pt x="0" y="0"/>
                  </a:moveTo>
                  <a:lnTo>
                    <a:pt x="0" y="2774"/>
                  </a:lnTo>
                  <a:cubicBezTo>
                    <a:pt x="0" y="4327"/>
                    <a:pt x="959" y="5653"/>
                    <a:pt x="2320" y="6193"/>
                  </a:cubicBezTo>
                  <a:lnTo>
                    <a:pt x="2320" y="7851"/>
                  </a:lnTo>
                  <a:cubicBezTo>
                    <a:pt x="2320" y="8619"/>
                    <a:pt x="2931" y="9229"/>
                    <a:pt x="3699" y="9229"/>
                  </a:cubicBezTo>
                  <a:cubicBezTo>
                    <a:pt x="4466" y="9229"/>
                    <a:pt x="5076" y="8619"/>
                    <a:pt x="5076" y="7851"/>
                  </a:cubicBezTo>
                  <a:lnTo>
                    <a:pt x="5076" y="6193"/>
                  </a:lnTo>
                  <a:cubicBezTo>
                    <a:pt x="5844" y="5879"/>
                    <a:pt x="6490" y="5321"/>
                    <a:pt x="6891" y="4623"/>
                  </a:cubicBezTo>
                  <a:lnTo>
                    <a:pt x="3699" y="4623"/>
                  </a:lnTo>
                  <a:cubicBezTo>
                    <a:pt x="3436" y="4623"/>
                    <a:pt x="3227" y="4414"/>
                    <a:pt x="3227" y="4153"/>
                  </a:cubicBezTo>
                  <a:cubicBezTo>
                    <a:pt x="3227" y="3908"/>
                    <a:pt x="3436" y="3699"/>
                    <a:pt x="3699" y="3699"/>
                  </a:cubicBezTo>
                  <a:lnTo>
                    <a:pt x="7275" y="3699"/>
                  </a:lnTo>
                  <a:cubicBezTo>
                    <a:pt x="7344" y="3402"/>
                    <a:pt x="7397" y="3088"/>
                    <a:pt x="7397" y="2774"/>
                  </a:cubicBezTo>
                  <a:lnTo>
                    <a:pt x="7397" y="924"/>
                  </a:lnTo>
                  <a:lnTo>
                    <a:pt x="6716" y="924"/>
                  </a:lnTo>
                  <a:lnTo>
                    <a:pt x="5007" y="2617"/>
                  </a:lnTo>
                  <a:cubicBezTo>
                    <a:pt x="4913" y="2705"/>
                    <a:pt x="4800" y="2745"/>
                    <a:pt x="4690" y="2745"/>
                  </a:cubicBezTo>
                  <a:cubicBezTo>
                    <a:pt x="4451" y="2745"/>
                    <a:pt x="4222" y="2560"/>
                    <a:pt x="4222" y="2285"/>
                  </a:cubicBezTo>
                  <a:lnTo>
                    <a:pt x="42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04613" y="3529950"/>
              <a:ext cx="207625" cy="146125"/>
            </a:xfrm>
            <a:custGeom>
              <a:avLst/>
              <a:gdLst/>
              <a:ahLst/>
              <a:cxnLst/>
              <a:rect l="l" t="t" r="r" b="b"/>
              <a:pathLst>
                <a:path w="8305" h="5845" extrusionOk="0">
                  <a:moveTo>
                    <a:pt x="0" y="1"/>
                  </a:moveTo>
                  <a:lnTo>
                    <a:pt x="0" y="5845"/>
                  </a:lnTo>
                  <a:lnTo>
                    <a:pt x="926" y="4937"/>
                  </a:lnTo>
                  <a:cubicBezTo>
                    <a:pt x="1100" y="4781"/>
                    <a:pt x="1326" y="4676"/>
                    <a:pt x="1570" y="4676"/>
                  </a:cubicBezTo>
                  <a:lnTo>
                    <a:pt x="8305" y="4676"/>
                  </a:ln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3"/>
          <p:cNvGrpSpPr/>
          <p:nvPr/>
        </p:nvGrpSpPr>
        <p:grpSpPr>
          <a:xfrm>
            <a:off x="883538" y="3420150"/>
            <a:ext cx="393850" cy="393875"/>
            <a:chOff x="1418388" y="2850425"/>
            <a:chExt cx="393850" cy="393875"/>
          </a:xfrm>
        </p:grpSpPr>
        <p:sp>
          <p:nvSpPr>
            <p:cNvPr id="385" name="Google Shape;385;p33"/>
            <p:cNvSpPr/>
            <p:nvPr/>
          </p:nvSpPr>
          <p:spPr>
            <a:xfrm>
              <a:off x="1615538" y="307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1523063" y="2850425"/>
              <a:ext cx="184500" cy="221150"/>
            </a:xfrm>
            <a:custGeom>
              <a:avLst/>
              <a:gdLst/>
              <a:ahLst/>
              <a:cxnLst/>
              <a:rect l="l" t="t" r="r" b="b"/>
              <a:pathLst>
                <a:path w="7380" h="8846" extrusionOk="0">
                  <a:moveTo>
                    <a:pt x="2774" y="2652"/>
                  </a:moveTo>
                  <a:cubicBezTo>
                    <a:pt x="3018" y="2652"/>
                    <a:pt x="3227" y="2862"/>
                    <a:pt x="3227" y="3106"/>
                  </a:cubicBezTo>
                  <a:cubicBezTo>
                    <a:pt x="3227" y="3367"/>
                    <a:pt x="3018" y="3576"/>
                    <a:pt x="2774" y="3576"/>
                  </a:cubicBezTo>
                  <a:lnTo>
                    <a:pt x="1850" y="3576"/>
                  </a:lnTo>
                  <a:cubicBezTo>
                    <a:pt x="1587" y="3576"/>
                    <a:pt x="1378" y="3367"/>
                    <a:pt x="1378" y="3106"/>
                  </a:cubicBezTo>
                  <a:cubicBezTo>
                    <a:pt x="1378" y="2862"/>
                    <a:pt x="1587" y="2652"/>
                    <a:pt x="1850" y="2652"/>
                  </a:cubicBezTo>
                  <a:close/>
                  <a:moveTo>
                    <a:pt x="5530" y="2652"/>
                  </a:moveTo>
                  <a:cubicBezTo>
                    <a:pt x="5793" y="2652"/>
                    <a:pt x="6002" y="2862"/>
                    <a:pt x="6002" y="3106"/>
                  </a:cubicBezTo>
                  <a:cubicBezTo>
                    <a:pt x="6002" y="3367"/>
                    <a:pt x="5793" y="3576"/>
                    <a:pt x="5530" y="3576"/>
                  </a:cubicBezTo>
                  <a:lnTo>
                    <a:pt x="4623" y="3576"/>
                  </a:lnTo>
                  <a:cubicBezTo>
                    <a:pt x="4362" y="3576"/>
                    <a:pt x="4153" y="3367"/>
                    <a:pt x="4153" y="3106"/>
                  </a:cubicBezTo>
                  <a:cubicBezTo>
                    <a:pt x="4153" y="2862"/>
                    <a:pt x="4362" y="2652"/>
                    <a:pt x="4623" y="2652"/>
                  </a:cubicBezTo>
                  <a:close/>
                  <a:moveTo>
                    <a:pt x="5545" y="4958"/>
                  </a:moveTo>
                  <a:cubicBezTo>
                    <a:pt x="5639" y="4958"/>
                    <a:pt x="5733" y="4986"/>
                    <a:pt x="5809" y="5042"/>
                  </a:cubicBezTo>
                  <a:cubicBezTo>
                    <a:pt x="6019" y="5200"/>
                    <a:pt x="6054" y="5495"/>
                    <a:pt x="5914" y="5688"/>
                  </a:cubicBezTo>
                  <a:cubicBezTo>
                    <a:pt x="5603" y="6106"/>
                    <a:pt x="5114" y="6340"/>
                    <a:pt x="4612" y="6340"/>
                  </a:cubicBezTo>
                  <a:cubicBezTo>
                    <a:pt x="4299" y="6340"/>
                    <a:pt x="3981" y="6249"/>
                    <a:pt x="3699" y="6054"/>
                  </a:cubicBezTo>
                  <a:cubicBezTo>
                    <a:pt x="3410" y="6249"/>
                    <a:pt x="3090" y="6340"/>
                    <a:pt x="2778" y="6340"/>
                  </a:cubicBezTo>
                  <a:cubicBezTo>
                    <a:pt x="2277" y="6340"/>
                    <a:pt x="1794" y="6106"/>
                    <a:pt x="1483" y="5688"/>
                  </a:cubicBezTo>
                  <a:cubicBezTo>
                    <a:pt x="1326" y="5495"/>
                    <a:pt x="1361" y="5200"/>
                    <a:pt x="1571" y="5042"/>
                  </a:cubicBezTo>
                  <a:cubicBezTo>
                    <a:pt x="1654" y="4986"/>
                    <a:pt x="1749" y="4958"/>
                    <a:pt x="1843" y="4958"/>
                  </a:cubicBezTo>
                  <a:cubicBezTo>
                    <a:pt x="1984" y="4958"/>
                    <a:pt x="2122" y="5021"/>
                    <a:pt x="2215" y="5146"/>
                  </a:cubicBezTo>
                  <a:cubicBezTo>
                    <a:pt x="2355" y="5330"/>
                    <a:pt x="2564" y="5422"/>
                    <a:pt x="2772" y="5422"/>
                  </a:cubicBezTo>
                  <a:cubicBezTo>
                    <a:pt x="2979" y="5422"/>
                    <a:pt x="3184" y="5330"/>
                    <a:pt x="3315" y="5146"/>
                  </a:cubicBezTo>
                  <a:cubicBezTo>
                    <a:pt x="3411" y="5024"/>
                    <a:pt x="3550" y="4963"/>
                    <a:pt x="3690" y="4963"/>
                  </a:cubicBezTo>
                  <a:cubicBezTo>
                    <a:pt x="3830" y="4963"/>
                    <a:pt x="3969" y="5024"/>
                    <a:pt x="4065" y="5146"/>
                  </a:cubicBezTo>
                  <a:cubicBezTo>
                    <a:pt x="4204" y="5330"/>
                    <a:pt x="4409" y="5422"/>
                    <a:pt x="4615" y="5422"/>
                  </a:cubicBezTo>
                  <a:cubicBezTo>
                    <a:pt x="4820" y="5422"/>
                    <a:pt x="5025" y="5330"/>
                    <a:pt x="5164" y="5146"/>
                  </a:cubicBezTo>
                  <a:cubicBezTo>
                    <a:pt x="5258" y="5021"/>
                    <a:pt x="5403" y="4958"/>
                    <a:pt x="5545" y="4958"/>
                  </a:cubicBezTo>
                  <a:close/>
                  <a:moveTo>
                    <a:pt x="3699" y="1"/>
                  </a:moveTo>
                  <a:cubicBezTo>
                    <a:pt x="2408" y="1"/>
                    <a:pt x="1134" y="315"/>
                    <a:pt x="0" y="925"/>
                  </a:cubicBezTo>
                  <a:lnTo>
                    <a:pt x="0" y="943"/>
                  </a:lnTo>
                  <a:lnTo>
                    <a:pt x="0" y="4658"/>
                  </a:lnTo>
                  <a:cubicBezTo>
                    <a:pt x="0" y="6786"/>
                    <a:pt x="1587" y="8584"/>
                    <a:pt x="3699" y="8845"/>
                  </a:cubicBezTo>
                  <a:cubicBezTo>
                    <a:pt x="5793" y="8584"/>
                    <a:pt x="7379" y="6786"/>
                    <a:pt x="7379" y="4658"/>
                  </a:cubicBezTo>
                  <a:lnTo>
                    <a:pt x="7379" y="943"/>
                  </a:lnTo>
                  <a:cubicBezTo>
                    <a:pt x="6263" y="315"/>
                    <a:pt x="4972" y="1"/>
                    <a:pt x="3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418388" y="2951625"/>
              <a:ext cx="393850" cy="292675"/>
            </a:xfrm>
            <a:custGeom>
              <a:avLst/>
              <a:gdLst/>
              <a:ahLst/>
              <a:cxnLst/>
              <a:rect l="l" t="t" r="r" b="b"/>
              <a:pathLst>
                <a:path w="15754" h="11707" extrusionOk="0">
                  <a:moveTo>
                    <a:pt x="8810" y="6612"/>
                  </a:moveTo>
                  <a:cubicBezTo>
                    <a:pt x="9054" y="6612"/>
                    <a:pt x="9264" y="6821"/>
                    <a:pt x="9264" y="7065"/>
                  </a:cubicBezTo>
                  <a:cubicBezTo>
                    <a:pt x="9264" y="7327"/>
                    <a:pt x="9054" y="7537"/>
                    <a:pt x="8810" y="7537"/>
                  </a:cubicBezTo>
                  <a:lnTo>
                    <a:pt x="4187" y="7537"/>
                  </a:lnTo>
                  <a:cubicBezTo>
                    <a:pt x="3925" y="7537"/>
                    <a:pt x="3716" y="7327"/>
                    <a:pt x="3716" y="7065"/>
                  </a:cubicBezTo>
                  <a:cubicBezTo>
                    <a:pt x="3716" y="6821"/>
                    <a:pt x="3925" y="6612"/>
                    <a:pt x="4187" y="6612"/>
                  </a:cubicBezTo>
                  <a:close/>
                  <a:moveTo>
                    <a:pt x="11566" y="6612"/>
                  </a:moveTo>
                  <a:cubicBezTo>
                    <a:pt x="11829" y="6612"/>
                    <a:pt x="12038" y="6821"/>
                    <a:pt x="12038" y="7065"/>
                  </a:cubicBezTo>
                  <a:cubicBezTo>
                    <a:pt x="12038" y="7327"/>
                    <a:pt x="11829" y="7537"/>
                    <a:pt x="11566" y="7537"/>
                  </a:cubicBezTo>
                  <a:lnTo>
                    <a:pt x="10643" y="7537"/>
                  </a:lnTo>
                  <a:cubicBezTo>
                    <a:pt x="10398" y="7537"/>
                    <a:pt x="10189" y="7327"/>
                    <a:pt x="10189" y="7065"/>
                  </a:cubicBezTo>
                  <a:cubicBezTo>
                    <a:pt x="10189" y="6821"/>
                    <a:pt x="10398" y="6612"/>
                    <a:pt x="10643" y="6612"/>
                  </a:cubicBezTo>
                  <a:close/>
                  <a:moveTo>
                    <a:pt x="3262" y="0"/>
                  </a:moveTo>
                  <a:cubicBezTo>
                    <a:pt x="1361" y="733"/>
                    <a:pt x="0" y="2582"/>
                    <a:pt x="0" y="4745"/>
                  </a:cubicBezTo>
                  <a:cubicBezTo>
                    <a:pt x="0" y="7013"/>
                    <a:pt x="1501" y="9002"/>
                    <a:pt x="3664" y="9630"/>
                  </a:cubicBezTo>
                  <a:lnTo>
                    <a:pt x="3664" y="11252"/>
                  </a:lnTo>
                  <a:cubicBezTo>
                    <a:pt x="3664" y="11523"/>
                    <a:pt x="3886" y="11706"/>
                    <a:pt x="4121" y="11706"/>
                  </a:cubicBezTo>
                  <a:cubicBezTo>
                    <a:pt x="4235" y="11706"/>
                    <a:pt x="4352" y="11663"/>
                    <a:pt x="4448" y="11566"/>
                  </a:cubicBezTo>
                  <a:lnTo>
                    <a:pt x="6193" y="9822"/>
                  </a:lnTo>
                  <a:lnTo>
                    <a:pt x="10677" y="9822"/>
                  </a:lnTo>
                  <a:cubicBezTo>
                    <a:pt x="13486" y="9822"/>
                    <a:pt x="15754" y="7554"/>
                    <a:pt x="15754" y="4745"/>
                  </a:cubicBezTo>
                  <a:cubicBezTo>
                    <a:pt x="15754" y="2582"/>
                    <a:pt x="14393" y="733"/>
                    <a:pt x="12492" y="0"/>
                  </a:cubicBezTo>
                  <a:lnTo>
                    <a:pt x="12492" y="610"/>
                  </a:lnTo>
                  <a:cubicBezTo>
                    <a:pt x="12492" y="3210"/>
                    <a:pt x="10555" y="5390"/>
                    <a:pt x="7991" y="5722"/>
                  </a:cubicBezTo>
                  <a:lnTo>
                    <a:pt x="7886" y="5739"/>
                  </a:lnTo>
                  <a:lnTo>
                    <a:pt x="7763" y="5722"/>
                  </a:lnTo>
                  <a:cubicBezTo>
                    <a:pt x="5199" y="5408"/>
                    <a:pt x="3262" y="3210"/>
                    <a:pt x="3262" y="610"/>
                  </a:cubicBezTo>
                  <a:lnTo>
                    <a:pt x="3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3"/>
          <p:cNvGrpSpPr/>
          <p:nvPr/>
        </p:nvGrpSpPr>
        <p:grpSpPr>
          <a:xfrm>
            <a:off x="883538" y="1655125"/>
            <a:ext cx="393850" cy="346325"/>
            <a:chOff x="1418388" y="2194450"/>
            <a:chExt cx="393850" cy="346325"/>
          </a:xfrm>
        </p:grpSpPr>
        <p:sp>
          <p:nvSpPr>
            <p:cNvPr id="389" name="Google Shape;389;p33"/>
            <p:cNvSpPr/>
            <p:nvPr/>
          </p:nvSpPr>
          <p:spPr>
            <a:xfrm>
              <a:off x="1580638" y="24945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50"/>
                  </a:lnTo>
                  <a:lnTo>
                    <a:pt x="2774" y="185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673088" y="2494525"/>
              <a:ext cx="139150" cy="46250"/>
            </a:xfrm>
            <a:custGeom>
              <a:avLst/>
              <a:gdLst/>
              <a:ahLst/>
              <a:cxnLst/>
              <a:rect l="l" t="t" r="r" b="b"/>
              <a:pathLst>
                <a:path w="5566" h="1850" extrusionOk="0">
                  <a:moveTo>
                    <a:pt x="1" y="0"/>
                  </a:moveTo>
                  <a:lnTo>
                    <a:pt x="1" y="1850"/>
                  </a:lnTo>
                  <a:lnTo>
                    <a:pt x="4188" y="1850"/>
                  </a:lnTo>
                  <a:cubicBezTo>
                    <a:pt x="4956" y="1850"/>
                    <a:pt x="5566" y="1238"/>
                    <a:pt x="5566" y="471"/>
                  </a:cubicBezTo>
                  <a:lnTo>
                    <a:pt x="55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418388" y="2494525"/>
              <a:ext cx="139125" cy="46250"/>
            </a:xfrm>
            <a:custGeom>
              <a:avLst/>
              <a:gdLst/>
              <a:ahLst/>
              <a:cxnLst/>
              <a:rect l="l" t="t" r="r" b="b"/>
              <a:pathLst>
                <a:path w="5565" h="1850" extrusionOk="0">
                  <a:moveTo>
                    <a:pt x="0" y="0"/>
                  </a:moveTo>
                  <a:lnTo>
                    <a:pt x="0" y="471"/>
                  </a:lnTo>
                  <a:cubicBezTo>
                    <a:pt x="0" y="1238"/>
                    <a:pt x="628" y="1850"/>
                    <a:pt x="1378" y="1850"/>
                  </a:cubicBezTo>
                  <a:lnTo>
                    <a:pt x="5565" y="1850"/>
                  </a:ln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418388" y="2310000"/>
              <a:ext cx="162275" cy="99475"/>
            </a:xfrm>
            <a:custGeom>
              <a:avLst/>
              <a:gdLst/>
              <a:ahLst/>
              <a:cxnLst/>
              <a:rect l="l" t="t" r="r" b="b"/>
              <a:pathLst>
                <a:path w="6491" h="3979" extrusionOk="0">
                  <a:moveTo>
                    <a:pt x="0" y="1"/>
                  </a:moveTo>
                  <a:lnTo>
                    <a:pt x="0" y="2776"/>
                  </a:lnTo>
                  <a:lnTo>
                    <a:pt x="5076" y="2776"/>
                  </a:lnTo>
                  <a:cubicBezTo>
                    <a:pt x="5199" y="2776"/>
                    <a:pt x="5321" y="2811"/>
                    <a:pt x="5409" y="2897"/>
                  </a:cubicBezTo>
                  <a:lnTo>
                    <a:pt x="6490" y="3979"/>
                  </a:lnTo>
                  <a:lnTo>
                    <a:pt x="6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649963" y="2263775"/>
              <a:ext cx="162275" cy="99050"/>
            </a:xfrm>
            <a:custGeom>
              <a:avLst/>
              <a:gdLst/>
              <a:ahLst/>
              <a:cxnLst/>
              <a:rect l="l" t="t" r="r" b="b"/>
              <a:pathLst>
                <a:path w="6491" h="3962" extrusionOk="0">
                  <a:moveTo>
                    <a:pt x="1" y="1"/>
                  </a:moveTo>
                  <a:lnTo>
                    <a:pt x="1" y="3962"/>
                  </a:lnTo>
                  <a:lnTo>
                    <a:pt x="1065" y="2915"/>
                  </a:lnTo>
                  <a:cubicBezTo>
                    <a:pt x="1152" y="2827"/>
                    <a:pt x="1257" y="2775"/>
                    <a:pt x="1380" y="2775"/>
                  </a:cubicBezTo>
                  <a:lnTo>
                    <a:pt x="6491" y="2775"/>
                  </a:lnTo>
                  <a:lnTo>
                    <a:pt x="6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442363" y="2194450"/>
              <a:ext cx="346325" cy="276975"/>
            </a:xfrm>
            <a:custGeom>
              <a:avLst/>
              <a:gdLst/>
              <a:ahLst/>
              <a:cxnLst/>
              <a:rect l="l" t="t" r="r" b="b"/>
              <a:pathLst>
                <a:path w="13853" h="11079" extrusionOk="0">
                  <a:moveTo>
                    <a:pt x="454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3699"/>
                  </a:lnTo>
                  <a:lnTo>
                    <a:pt x="6002" y="3699"/>
                  </a:lnTo>
                  <a:cubicBezTo>
                    <a:pt x="6246" y="3699"/>
                    <a:pt x="6455" y="3908"/>
                    <a:pt x="6455" y="4153"/>
                  </a:cubicBezTo>
                  <a:lnTo>
                    <a:pt x="6455" y="9701"/>
                  </a:lnTo>
                  <a:cubicBezTo>
                    <a:pt x="6455" y="9892"/>
                    <a:pt x="6351" y="10049"/>
                    <a:pt x="6176" y="10119"/>
                  </a:cubicBezTo>
                  <a:cubicBezTo>
                    <a:pt x="6124" y="10154"/>
                    <a:pt x="6055" y="10171"/>
                    <a:pt x="6002" y="10171"/>
                  </a:cubicBezTo>
                  <a:cubicBezTo>
                    <a:pt x="5880" y="10171"/>
                    <a:pt x="5757" y="10119"/>
                    <a:pt x="5671" y="10031"/>
                  </a:cubicBezTo>
                  <a:lnTo>
                    <a:pt x="3926" y="8322"/>
                  </a:lnTo>
                  <a:lnTo>
                    <a:pt x="0" y="8322"/>
                  </a:lnTo>
                  <a:lnTo>
                    <a:pt x="0" y="11078"/>
                  </a:lnTo>
                  <a:lnTo>
                    <a:pt x="13852" y="11078"/>
                  </a:lnTo>
                  <a:lnTo>
                    <a:pt x="13852" y="6472"/>
                  </a:lnTo>
                  <a:lnTo>
                    <a:pt x="9875" y="6472"/>
                  </a:lnTo>
                  <a:lnTo>
                    <a:pt x="8165" y="8182"/>
                  </a:lnTo>
                  <a:cubicBezTo>
                    <a:pt x="8078" y="8270"/>
                    <a:pt x="7956" y="8322"/>
                    <a:pt x="7851" y="8322"/>
                  </a:cubicBezTo>
                  <a:cubicBezTo>
                    <a:pt x="7781" y="8322"/>
                    <a:pt x="7730" y="8305"/>
                    <a:pt x="7660" y="8287"/>
                  </a:cubicBezTo>
                  <a:cubicBezTo>
                    <a:pt x="7502" y="8217"/>
                    <a:pt x="7381" y="8042"/>
                    <a:pt x="7381" y="7851"/>
                  </a:cubicBezTo>
                  <a:lnTo>
                    <a:pt x="7381" y="2320"/>
                  </a:lnTo>
                  <a:cubicBezTo>
                    <a:pt x="7381" y="2059"/>
                    <a:pt x="7590" y="1850"/>
                    <a:pt x="7851" y="1850"/>
                  </a:cubicBezTo>
                  <a:lnTo>
                    <a:pt x="13852" y="1850"/>
                  </a:lnTo>
                  <a:lnTo>
                    <a:pt x="13852" y="471"/>
                  </a:lnTo>
                  <a:cubicBezTo>
                    <a:pt x="13852" y="210"/>
                    <a:pt x="13643" y="0"/>
                    <a:pt x="13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 flipH="1">
            <a:off x="4582670" y="3375400"/>
            <a:ext cx="3841330" cy="848650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 flipH="1">
            <a:off x="4582720" y="1511705"/>
            <a:ext cx="3841279" cy="1389008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758388" y="1878542"/>
            <a:ext cx="3336923" cy="1798512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5"/>
          <p:cNvSpPr txBox="1">
            <a:spLocks noGrp="1"/>
          </p:cNvSpPr>
          <p:nvPr>
            <p:ph type="title" idx="2"/>
          </p:nvPr>
        </p:nvSpPr>
        <p:spPr>
          <a:xfrm>
            <a:off x="1100475" y="2149150"/>
            <a:ext cx="2994900" cy="13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4686825" y="1482425"/>
            <a:ext cx="3413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Native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Apps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4686825" y="3290709"/>
            <a:ext cx="3336900" cy="828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apps are built specifically for a mobile device’s operating system</a:t>
            </a:r>
            <a:endParaRPr dirty="0"/>
          </a:p>
        </p:txBody>
      </p:sp>
      <p:sp>
        <p:nvSpPr>
          <p:cNvPr id="443" name="Google Shape;443;p35"/>
          <p:cNvSpPr/>
          <p:nvPr/>
        </p:nvSpPr>
        <p:spPr>
          <a:xfrm>
            <a:off x="8262163" y="21255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4582725" y="1220988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9:14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8262163" y="367705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4582725" y="3079325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1:17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3318000" y="1587838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10:25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835913" y="26971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9" name="Google Shape;449;p35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50" name="Google Shape;450;p35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451" name="Google Shape;451;p35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5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5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455" name="Google Shape;455;p35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9" name="Google Shape;459;p35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460" name="Google Shape;460;p35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5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468" name="Google Shape;468;p35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5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Types of Mobile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/>
          <p:nvPr/>
        </p:nvSpPr>
        <p:spPr>
          <a:xfrm>
            <a:off x="881819" y="1336067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7"/>
          <p:cNvSpPr/>
          <p:nvPr/>
        </p:nvSpPr>
        <p:spPr>
          <a:xfrm flipH="1">
            <a:off x="5303356" y="1336067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"/>
          <p:cNvSpPr txBox="1"/>
          <p:nvPr/>
        </p:nvSpPr>
        <p:spPr>
          <a:xfrm>
            <a:off x="5303352" y="104538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12:20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7" name="Google Shape;517;p37"/>
          <p:cNvSpPr txBox="1">
            <a:spLocks noGrp="1"/>
          </p:cNvSpPr>
          <p:nvPr>
            <p:ph type="ctrTitle"/>
          </p:nvPr>
        </p:nvSpPr>
        <p:spPr>
          <a:xfrm>
            <a:off x="5487694" y="1501842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19" name="Google Shape;519;p37"/>
          <p:cNvSpPr txBox="1">
            <a:spLocks noGrp="1"/>
          </p:cNvSpPr>
          <p:nvPr>
            <p:ph type="ctrTitle" idx="2"/>
          </p:nvPr>
        </p:nvSpPr>
        <p:spPr>
          <a:xfrm>
            <a:off x="1264931" y="1501842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0" name="Google Shape;520;p37"/>
          <p:cNvSpPr txBox="1">
            <a:spLocks noGrp="1"/>
          </p:cNvSpPr>
          <p:nvPr>
            <p:ph type="subTitle" idx="3"/>
          </p:nvPr>
        </p:nvSpPr>
        <p:spPr>
          <a:xfrm>
            <a:off x="719875" y="2588836"/>
            <a:ext cx="3120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Faster, Better Performance</a:t>
            </a:r>
            <a:endParaRPr lang="en-US" dirty="0"/>
          </a:p>
        </p:txBody>
      </p:sp>
      <p:sp>
        <p:nvSpPr>
          <p:cNvPr id="521" name="Google Shape;521;p37"/>
          <p:cNvSpPr txBox="1"/>
          <p:nvPr/>
        </p:nvSpPr>
        <p:spPr>
          <a:xfrm>
            <a:off x="3063327" y="104538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9:22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3840627" y="272133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4163905" y="1462907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ctrTitle" idx="4"/>
          </p:nvPr>
        </p:nvSpPr>
        <p:spPr>
          <a:xfrm>
            <a:off x="4017577" y="1608792"/>
            <a:ext cx="11088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5" name="Google Shape;525;p37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26" name="Google Shape;526;p37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527" name="Google Shape;527;p37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7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531" name="Google Shape;531;p3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5" name="Google Shape;535;p37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536" name="Google Shape;536;p37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544" name="Google Shape;544;p37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7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Native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49" name="Google Shape;549;p37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" name="Google Shape;520;p37">
            <a:extLst>
              <a:ext uri="{FF2B5EF4-FFF2-40B4-BE49-F238E27FC236}">
                <a16:creationId xmlns:a16="http://schemas.microsoft.com/office/drawing/2014/main" id="{78590DBD-E3B0-470C-9AE3-F2B48FEF8EFE}"/>
              </a:ext>
            </a:extLst>
          </p:cNvPr>
          <p:cNvSpPr txBox="1">
            <a:spLocks/>
          </p:cNvSpPr>
          <p:nvPr/>
        </p:nvSpPr>
        <p:spPr>
          <a:xfrm>
            <a:off x="719727" y="3016500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Native UI</a:t>
            </a:r>
          </a:p>
        </p:txBody>
      </p:sp>
      <p:sp>
        <p:nvSpPr>
          <p:cNvPr id="40" name="Google Shape;522;p37">
            <a:extLst>
              <a:ext uri="{FF2B5EF4-FFF2-40B4-BE49-F238E27FC236}">
                <a16:creationId xmlns:a16="http://schemas.microsoft.com/office/drawing/2014/main" id="{86E757CB-9C55-44FA-8CA1-069B51AE1467}"/>
              </a:ext>
            </a:extLst>
          </p:cNvPr>
          <p:cNvSpPr/>
          <p:nvPr/>
        </p:nvSpPr>
        <p:spPr>
          <a:xfrm>
            <a:off x="3837104" y="314314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20;p37">
            <a:extLst>
              <a:ext uri="{FF2B5EF4-FFF2-40B4-BE49-F238E27FC236}">
                <a16:creationId xmlns:a16="http://schemas.microsoft.com/office/drawing/2014/main" id="{E47958F9-02D3-4231-B45B-086B0D39AD2F}"/>
              </a:ext>
            </a:extLst>
          </p:cNvPr>
          <p:cNvSpPr txBox="1">
            <a:spLocks/>
          </p:cNvSpPr>
          <p:nvPr/>
        </p:nvSpPr>
        <p:spPr>
          <a:xfrm>
            <a:off x="734852" y="3435014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Can access device features</a:t>
            </a:r>
          </a:p>
        </p:txBody>
      </p:sp>
      <p:sp>
        <p:nvSpPr>
          <p:cNvPr id="42" name="Google Shape;522;p37">
            <a:extLst>
              <a:ext uri="{FF2B5EF4-FFF2-40B4-BE49-F238E27FC236}">
                <a16:creationId xmlns:a16="http://schemas.microsoft.com/office/drawing/2014/main" id="{FD9F9CCD-F992-41C0-9D7F-39FC7FAF504E}"/>
              </a:ext>
            </a:extLst>
          </p:cNvPr>
          <p:cNvSpPr/>
          <p:nvPr/>
        </p:nvSpPr>
        <p:spPr>
          <a:xfrm>
            <a:off x="3840627" y="3565052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20;p37">
            <a:extLst>
              <a:ext uri="{FF2B5EF4-FFF2-40B4-BE49-F238E27FC236}">
                <a16:creationId xmlns:a16="http://schemas.microsoft.com/office/drawing/2014/main" id="{5D788C52-A864-46E1-95E2-3D08E7AD4317}"/>
              </a:ext>
            </a:extLst>
          </p:cNvPr>
          <p:cNvSpPr txBox="1">
            <a:spLocks/>
          </p:cNvSpPr>
          <p:nvPr/>
        </p:nvSpPr>
        <p:spPr>
          <a:xfrm>
            <a:off x="4933964" y="2582700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/>
              <a:t>Faster, Better Performance</a:t>
            </a:r>
            <a:endParaRPr lang="en-US" dirty="0"/>
          </a:p>
        </p:txBody>
      </p:sp>
      <p:sp>
        <p:nvSpPr>
          <p:cNvPr id="51" name="Google Shape;522;p37">
            <a:extLst>
              <a:ext uri="{FF2B5EF4-FFF2-40B4-BE49-F238E27FC236}">
                <a16:creationId xmlns:a16="http://schemas.microsoft.com/office/drawing/2014/main" id="{73C3D106-9DB5-496A-A649-0CFB38D7A170}"/>
              </a:ext>
            </a:extLst>
          </p:cNvPr>
          <p:cNvSpPr/>
          <p:nvPr/>
        </p:nvSpPr>
        <p:spPr>
          <a:xfrm>
            <a:off x="8054716" y="2715198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0;p37">
            <a:extLst>
              <a:ext uri="{FF2B5EF4-FFF2-40B4-BE49-F238E27FC236}">
                <a16:creationId xmlns:a16="http://schemas.microsoft.com/office/drawing/2014/main" id="{11AD1453-A6C6-4E5B-8061-B6D3B0AD37C0}"/>
              </a:ext>
            </a:extLst>
          </p:cNvPr>
          <p:cNvSpPr txBox="1">
            <a:spLocks/>
          </p:cNvSpPr>
          <p:nvPr/>
        </p:nvSpPr>
        <p:spPr>
          <a:xfrm>
            <a:off x="4933816" y="3010364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Native UI</a:t>
            </a:r>
          </a:p>
        </p:txBody>
      </p:sp>
      <p:sp>
        <p:nvSpPr>
          <p:cNvPr id="54" name="Google Shape;520;p37">
            <a:extLst>
              <a:ext uri="{FF2B5EF4-FFF2-40B4-BE49-F238E27FC236}">
                <a16:creationId xmlns:a16="http://schemas.microsoft.com/office/drawing/2014/main" id="{9AC10C3B-D705-44AD-BB01-117B7C074C3F}"/>
              </a:ext>
            </a:extLst>
          </p:cNvPr>
          <p:cNvSpPr txBox="1">
            <a:spLocks/>
          </p:cNvSpPr>
          <p:nvPr/>
        </p:nvSpPr>
        <p:spPr>
          <a:xfrm>
            <a:off x="4948941" y="3428878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Can access device features</a:t>
            </a:r>
          </a:p>
        </p:txBody>
      </p:sp>
      <p:sp>
        <p:nvSpPr>
          <p:cNvPr id="56" name="Google Shape;522;p37">
            <a:extLst>
              <a:ext uri="{FF2B5EF4-FFF2-40B4-BE49-F238E27FC236}">
                <a16:creationId xmlns:a16="http://schemas.microsoft.com/office/drawing/2014/main" id="{3D0E5EA2-D628-470C-9E60-164A1130D8D8}"/>
              </a:ext>
            </a:extLst>
          </p:cNvPr>
          <p:cNvSpPr/>
          <p:nvPr/>
        </p:nvSpPr>
        <p:spPr>
          <a:xfrm>
            <a:off x="8061161" y="318588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22;p37">
            <a:extLst>
              <a:ext uri="{FF2B5EF4-FFF2-40B4-BE49-F238E27FC236}">
                <a16:creationId xmlns:a16="http://schemas.microsoft.com/office/drawing/2014/main" id="{4D7AC56B-5CBA-4A9F-87E7-9E1A30BC2457}"/>
              </a:ext>
            </a:extLst>
          </p:cNvPr>
          <p:cNvSpPr/>
          <p:nvPr/>
        </p:nvSpPr>
        <p:spPr>
          <a:xfrm>
            <a:off x="8054716" y="3601623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5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Native Apps</a:t>
            </a:r>
            <a:endParaRPr dirty="0"/>
          </a:p>
        </p:txBody>
      </p:sp>
      <p:grpSp>
        <p:nvGrpSpPr>
          <p:cNvPr id="1461" name="Google Shape;1461;p53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1462" name="Google Shape;1462;p5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1463" name="Google Shape;1463;p5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53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5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467" name="Google Shape;1467;p5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8" name="Google Shape;1468;p5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9" name="Google Shape;1469;p5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0" name="Google Shape;1470;p5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aphicFrame>
        <p:nvGraphicFramePr>
          <p:cNvPr id="1471" name="Google Shape;1471;p53"/>
          <p:cNvGraphicFramePr/>
          <p:nvPr/>
        </p:nvGraphicFramePr>
        <p:xfrm>
          <a:off x="719900" y="1305950"/>
          <a:ext cx="7704000" cy="3095929"/>
        </p:xfrm>
        <a:graphic>
          <a:graphicData uri="http://schemas.openxmlformats.org/drawingml/2006/table">
            <a:tbl>
              <a:tblPr>
                <a:noFill/>
                <a:tableStyleId>{1224C18C-E3F6-4F7B-9F30-E8C4B6F10290}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999788260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WhatsApp</a:t>
                      </a:r>
                      <a:endParaRPr sz="16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Spotify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Pokemon Go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Waze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Sound Cloud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76" name="Google Shape;1476;p53"/>
          <p:cNvGrpSpPr/>
          <p:nvPr/>
        </p:nvGrpSpPr>
        <p:grpSpPr>
          <a:xfrm>
            <a:off x="1522817" y="2295968"/>
            <a:ext cx="322366" cy="322366"/>
            <a:chOff x="4046663" y="2850425"/>
            <a:chExt cx="393850" cy="393850"/>
          </a:xfrm>
        </p:grpSpPr>
        <p:sp>
          <p:nvSpPr>
            <p:cNvPr id="1477" name="Google Shape;1477;p53"/>
            <p:cNvSpPr/>
            <p:nvPr/>
          </p:nvSpPr>
          <p:spPr>
            <a:xfrm>
              <a:off x="4136038" y="3058900"/>
              <a:ext cx="261300" cy="185375"/>
            </a:xfrm>
            <a:custGeom>
              <a:avLst/>
              <a:gdLst/>
              <a:ahLst/>
              <a:cxnLst/>
              <a:rect l="l" t="t" r="r" b="b"/>
              <a:pathLst>
                <a:path w="10452" h="7415" extrusionOk="0">
                  <a:moveTo>
                    <a:pt x="9527" y="1850"/>
                  </a:moveTo>
                  <a:lnTo>
                    <a:pt x="9527" y="2339"/>
                  </a:lnTo>
                  <a:cubicBezTo>
                    <a:pt x="9527" y="2949"/>
                    <a:pt x="9126" y="3472"/>
                    <a:pt x="8585" y="3646"/>
                  </a:cubicBezTo>
                  <a:cubicBezTo>
                    <a:pt x="8603" y="3472"/>
                    <a:pt x="8619" y="3297"/>
                    <a:pt x="8619" y="3106"/>
                  </a:cubicBezTo>
                  <a:lnTo>
                    <a:pt x="8619" y="1850"/>
                  </a:lnTo>
                  <a:close/>
                  <a:moveTo>
                    <a:pt x="455" y="1"/>
                  </a:moveTo>
                  <a:cubicBezTo>
                    <a:pt x="194" y="1"/>
                    <a:pt x="1" y="210"/>
                    <a:pt x="1" y="454"/>
                  </a:cubicBezTo>
                  <a:lnTo>
                    <a:pt x="1" y="3106"/>
                  </a:lnTo>
                  <a:cubicBezTo>
                    <a:pt x="1" y="5479"/>
                    <a:pt x="1920" y="7415"/>
                    <a:pt x="4311" y="7415"/>
                  </a:cubicBezTo>
                  <a:cubicBezTo>
                    <a:pt x="6142" y="7415"/>
                    <a:pt x="7712" y="6263"/>
                    <a:pt x="8324" y="4642"/>
                  </a:cubicBezTo>
                  <a:cubicBezTo>
                    <a:pt x="9527" y="4554"/>
                    <a:pt x="10452" y="3560"/>
                    <a:pt x="10452" y="2339"/>
                  </a:cubicBezTo>
                  <a:lnTo>
                    <a:pt x="10452" y="1378"/>
                  </a:lnTo>
                  <a:cubicBezTo>
                    <a:pt x="10452" y="1134"/>
                    <a:pt x="10259" y="925"/>
                    <a:pt x="9998" y="925"/>
                  </a:cubicBezTo>
                  <a:lnTo>
                    <a:pt x="8619" y="925"/>
                  </a:lnTo>
                  <a:lnTo>
                    <a:pt x="8619" y="454"/>
                  </a:lnTo>
                  <a:cubicBezTo>
                    <a:pt x="8619" y="210"/>
                    <a:pt x="8410" y="1"/>
                    <a:pt x="8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4046663" y="2850425"/>
              <a:ext cx="184500" cy="196000"/>
            </a:xfrm>
            <a:custGeom>
              <a:avLst/>
              <a:gdLst/>
              <a:ahLst/>
              <a:cxnLst/>
              <a:rect l="l" t="t" r="r" b="b"/>
              <a:pathLst>
                <a:path w="7380" h="7840" extrusionOk="0">
                  <a:moveTo>
                    <a:pt x="2338" y="2792"/>
                  </a:moveTo>
                  <a:cubicBezTo>
                    <a:pt x="2599" y="2792"/>
                    <a:pt x="2792" y="3001"/>
                    <a:pt x="2792" y="3262"/>
                  </a:cubicBezTo>
                  <a:cubicBezTo>
                    <a:pt x="2792" y="3507"/>
                    <a:pt x="2599" y="3716"/>
                    <a:pt x="2338" y="3716"/>
                  </a:cubicBezTo>
                  <a:cubicBezTo>
                    <a:pt x="2076" y="3716"/>
                    <a:pt x="1884" y="3507"/>
                    <a:pt x="1884" y="3262"/>
                  </a:cubicBezTo>
                  <a:cubicBezTo>
                    <a:pt x="1884" y="3001"/>
                    <a:pt x="2076" y="2792"/>
                    <a:pt x="2338" y="2792"/>
                  </a:cubicBezTo>
                  <a:close/>
                  <a:moveTo>
                    <a:pt x="3716" y="2792"/>
                  </a:moveTo>
                  <a:cubicBezTo>
                    <a:pt x="3978" y="2792"/>
                    <a:pt x="4187" y="3001"/>
                    <a:pt x="4187" y="3262"/>
                  </a:cubicBezTo>
                  <a:cubicBezTo>
                    <a:pt x="4187" y="3507"/>
                    <a:pt x="3978" y="3716"/>
                    <a:pt x="3716" y="3716"/>
                  </a:cubicBezTo>
                  <a:cubicBezTo>
                    <a:pt x="3471" y="3716"/>
                    <a:pt x="3262" y="3507"/>
                    <a:pt x="3262" y="3262"/>
                  </a:cubicBezTo>
                  <a:cubicBezTo>
                    <a:pt x="3262" y="3001"/>
                    <a:pt x="3471" y="2792"/>
                    <a:pt x="3716" y="2792"/>
                  </a:cubicBezTo>
                  <a:close/>
                  <a:moveTo>
                    <a:pt x="5111" y="2792"/>
                  </a:moveTo>
                  <a:cubicBezTo>
                    <a:pt x="5355" y="2792"/>
                    <a:pt x="5565" y="3001"/>
                    <a:pt x="5565" y="3262"/>
                  </a:cubicBezTo>
                  <a:cubicBezTo>
                    <a:pt x="5565" y="3507"/>
                    <a:pt x="5355" y="3716"/>
                    <a:pt x="5111" y="3716"/>
                  </a:cubicBezTo>
                  <a:cubicBezTo>
                    <a:pt x="4850" y="3716"/>
                    <a:pt x="4641" y="3507"/>
                    <a:pt x="4641" y="3262"/>
                  </a:cubicBezTo>
                  <a:cubicBezTo>
                    <a:pt x="4641" y="3001"/>
                    <a:pt x="4850" y="2792"/>
                    <a:pt x="5111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3541" y="6456"/>
                  </a:lnTo>
                  <a:lnTo>
                    <a:pt x="5269" y="7747"/>
                  </a:lnTo>
                  <a:cubicBezTo>
                    <a:pt x="5353" y="7811"/>
                    <a:pt x="5448" y="7840"/>
                    <a:pt x="5542" y="7840"/>
                  </a:cubicBezTo>
                  <a:cubicBezTo>
                    <a:pt x="5778" y="7840"/>
                    <a:pt x="6002" y="7655"/>
                    <a:pt x="6002" y="7380"/>
                  </a:cubicBezTo>
                  <a:lnTo>
                    <a:pt x="6002" y="6456"/>
                  </a:lnTo>
                  <a:lnTo>
                    <a:pt x="6926" y="6456"/>
                  </a:lnTo>
                  <a:cubicBezTo>
                    <a:pt x="7170" y="6456"/>
                    <a:pt x="7379" y="6246"/>
                    <a:pt x="7379" y="6002"/>
                  </a:cubicBezTo>
                  <a:lnTo>
                    <a:pt x="7379" y="454"/>
                  </a:lnTo>
                  <a:cubicBezTo>
                    <a:pt x="7379" y="210"/>
                    <a:pt x="7170" y="1"/>
                    <a:pt x="6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3"/>
            <p:cNvSpPr/>
            <p:nvPr/>
          </p:nvSpPr>
          <p:spPr>
            <a:xfrm>
              <a:off x="4255138" y="2850425"/>
              <a:ext cx="185375" cy="196000"/>
            </a:xfrm>
            <a:custGeom>
              <a:avLst/>
              <a:gdLst/>
              <a:ahLst/>
              <a:cxnLst/>
              <a:rect l="l" t="t" r="r" b="b"/>
              <a:pathLst>
                <a:path w="7415" h="7840" extrusionOk="0">
                  <a:moveTo>
                    <a:pt x="2303" y="2792"/>
                  </a:moveTo>
                  <a:cubicBezTo>
                    <a:pt x="2564" y="2792"/>
                    <a:pt x="2774" y="3001"/>
                    <a:pt x="2774" y="3262"/>
                  </a:cubicBezTo>
                  <a:cubicBezTo>
                    <a:pt x="2774" y="3507"/>
                    <a:pt x="2564" y="3716"/>
                    <a:pt x="2303" y="3716"/>
                  </a:cubicBezTo>
                  <a:cubicBezTo>
                    <a:pt x="2059" y="3716"/>
                    <a:pt x="1850" y="3507"/>
                    <a:pt x="1850" y="3262"/>
                  </a:cubicBezTo>
                  <a:cubicBezTo>
                    <a:pt x="1850" y="3001"/>
                    <a:pt x="2059" y="2792"/>
                    <a:pt x="2303" y="2792"/>
                  </a:cubicBezTo>
                  <a:close/>
                  <a:moveTo>
                    <a:pt x="3699" y="2792"/>
                  </a:moveTo>
                  <a:cubicBezTo>
                    <a:pt x="3943" y="2792"/>
                    <a:pt x="4153" y="3001"/>
                    <a:pt x="4153" y="3262"/>
                  </a:cubicBezTo>
                  <a:cubicBezTo>
                    <a:pt x="4153" y="3507"/>
                    <a:pt x="3943" y="3716"/>
                    <a:pt x="3699" y="3716"/>
                  </a:cubicBezTo>
                  <a:cubicBezTo>
                    <a:pt x="3437" y="3716"/>
                    <a:pt x="3227" y="3507"/>
                    <a:pt x="3227" y="3262"/>
                  </a:cubicBezTo>
                  <a:cubicBezTo>
                    <a:pt x="3227" y="3001"/>
                    <a:pt x="3437" y="2792"/>
                    <a:pt x="3699" y="2792"/>
                  </a:cubicBezTo>
                  <a:close/>
                  <a:moveTo>
                    <a:pt x="5077" y="2792"/>
                  </a:moveTo>
                  <a:cubicBezTo>
                    <a:pt x="5339" y="2792"/>
                    <a:pt x="5548" y="3001"/>
                    <a:pt x="5548" y="3262"/>
                  </a:cubicBezTo>
                  <a:cubicBezTo>
                    <a:pt x="5548" y="3507"/>
                    <a:pt x="5339" y="3716"/>
                    <a:pt x="5077" y="3716"/>
                  </a:cubicBezTo>
                  <a:cubicBezTo>
                    <a:pt x="4816" y="3716"/>
                    <a:pt x="4623" y="3507"/>
                    <a:pt x="4623" y="3262"/>
                  </a:cubicBezTo>
                  <a:cubicBezTo>
                    <a:pt x="4623" y="3001"/>
                    <a:pt x="4816" y="2792"/>
                    <a:pt x="5077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1378" y="6456"/>
                  </a:lnTo>
                  <a:lnTo>
                    <a:pt x="1378" y="7380"/>
                  </a:lnTo>
                  <a:cubicBezTo>
                    <a:pt x="1378" y="7655"/>
                    <a:pt x="1602" y="7840"/>
                    <a:pt x="1845" y="7840"/>
                  </a:cubicBezTo>
                  <a:cubicBezTo>
                    <a:pt x="1941" y="7840"/>
                    <a:pt x="2040" y="7811"/>
                    <a:pt x="2129" y="7747"/>
                  </a:cubicBezTo>
                  <a:lnTo>
                    <a:pt x="3839" y="6456"/>
                  </a:lnTo>
                  <a:lnTo>
                    <a:pt x="6961" y="6456"/>
                  </a:lnTo>
                  <a:cubicBezTo>
                    <a:pt x="7205" y="6456"/>
                    <a:pt x="7414" y="6246"/>
                    <a:pt x="7414" y="6002"/>
                  </a:cubicBezTo>
                  <a:lnTo>
                    <a:pt x="7414" y="454"/>
                  </a:lnTo>
                  <a:cubicBezTo>
                    <a:pt x="7414" y="210"/>
                    <a:pt x="7205" y="1"/>
                    <a:pt x="6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53"/>
          <p:cNvGrpSpPr/>
          <p:nvPr/>
        </p:nvGrpSpPr>
        <p:grpSpPr>
          <a:xfrm>
            <a:off x="7327730" y="2295964"/>
            <a:ext cx="264539" cy="322366"/>
            <a:chOff x="5396113" y="2170900"/>
            <a:chExt cx="323200" cy="393850"/>
          </a:xfrm>
        </p:grpSpPr>
        <p:sp>
          <p:nvSpPr>
            <p:cNvPr id="1491" name="Google Shape;1491;p53"/>
            <p:cNvSpPr/>
            <p:nvPr/>
          </p:nvSpPr>
          <p:spPr>
            <a:xfrm>
              <a:off x="5419213" y="2240675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5419213" y="2310000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>
              <a:off x="5419213" y="2170900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454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1866"/>
                  </a:lnTo>
                  <a:lnTo>
                    <a:pt x="1850" y="1866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>
              <a:off x="5419213" y="2379375"/>
              <a:ext cx="46275" cy="46250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5419213" y="2517625"/>
              <a:ext cx="46275" cy="47125"/>
            </a:xfrm>
            <a:custGeom>
              <a:avLst/>
              <a:gdLst/>
              <a:ahLst/>
              <a:cxnLst/>
              <a:rect l="l" t="t" r="r" b="b"/>
              <a:pathLst>
                <a:path w="1851" h="1885" extrusionOk="0">
                  <a:moveTo>
                    <a:pt x="1" y="0"/>
                  </a:moveTo>
                  <a:lnTo>
                    <a:pt x="1" y="1414"/>
                  </a:lnTo>
                  <a:cubicBezTo>
                    <a:pt x="1" y="1675"/>
                    <a:pt x="210" y="1885"/>
                    <a:pt x="454" y="1885"/>
                  </a:cubicBezTo>
                  <a:lnTo>
                    <a:pt x="1850" y="18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3"/>
            <p:cNvSpPr/>
            <p:nvPr/>
          </p:nvSpPr>
          <p:spPr>
            <a:xfrm>
              <a:off x="5419213" y="2448700"/>
              <a:ext cx="46275" cy="45850"/>
            </a:xfrm>
            <a:custGeom>
              <a:avLst/>
              <a:gdLst/>
              <a:ahLst/>
              <a:cxnLst/>
              <a:rect l="l" t="t" r="r" b="b"/>
              <a:pathLst>
                <a:path w="1851" h="1834" extrusionOk="0">
                  <a:moveTo>
                    <a:pt x="1" y="1"/>
                  </a:moveTo>
                  <a:lnTo>
                    <a:pt x="1" y="1833"/>
                  </a:lnTo>
                  <a:lnTo>
                    <a:pt x="1850" y="1833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53961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1"/>
                  </a:moveTo>
                  <a:cubicBezTo>
                    <a:pt x="210" y="1"/>
                    <a:pt x="1" y="192"/>
                    <a:pt x="1" y="455"/>
                  </a:cubicBezTo>
                  <a:cubicBezTo>
                    <a:pt x="1" y="716"/>
                    <a:pt x="210" y="925"/>
                    <a:pt x="471" y="925"/>
                  </a:cubicBez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5396113" y="23562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3"/>
            <p:cNvSpPr/>
            <p:nvPr/>
          </p:nvSpPr>
          <p:spPr>
            <a:xfrm>
              <a:off x="5396113" y="24945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3"/>
            <p:cNvSpPr/>
            <p:nvPr/>
          </p:nvSpPr>
          <p:spPr>
            <a:xfrm>
              <a:off x="5396113" y="22175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72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53961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471" y="0"/>
                  </a:moveTo>
                  <a:cubicBezTo>
                    <a:pt x="210" y="0"/>
                    <a:pt x="1" y="209"/>
                    <a:pt x="1" y="454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5569263" y="2367175"/>
              <a:ext cx="69375" cy="34900"/>
            </a:xfrm>
            <a:custGeom>
              <a:avLst/>
              <a:gdLst/>
              <a:ahLst/>
              <a:cxnLst/>
              <a:rect l="l" t="t" r="r" b="b"/>
              <a:pathLst>
                <a:path w="2775" h="1396" extrusionOk="0">
                  <a:moveTo>
                    <a:pt x="1379" y="0"/>
                  </a:moveTo>
                  <a:cubicBezTo>
                    <a:pt x="628" y="0"/>
                    <a:pt x="0" y="628"/>
                    <a:pt x="0" y="1396"/>
                  </a:cubicBezTo>
                  <a:lnTo>
                    <a:pt x="2775" y="1396"/>
                  </a:lnTo>
                  <a:cubicBezTo>
                    <a:pt x="2775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5586713" y="2286925"/>
              <a:ext cx="34500" cy="34450"/>
            </a:xfrm>
            <a:custGeom>
              <a:avLst/>
              <a:gdLst/>
              <a:ahLst/>
              <a:cxnLst/>
              <a:rect l="l" t="t" r="r" b="b"/>
              <a:pathLst>
                <a:path w="1380" h="1378" extrusionOk="0">
                  <a:moveTo>
                    <a:pt x="681" y="0"/>
                  </a:moveTo>
                  <a:cubicBezTo>
                    <a:pt x="297" y="0"/>
                    <a:pt x="0" y="314"/>
                    <a:pt x="0" y="698"/>
                  </a:cubicBezTo>
                  <a:cubicBezTo>
                    <a:pt x="0" y="1064"/>
                    <a:pt x="297" y="1378"/>
                    <a:pt x="681" y="1378"/>
                  </a:cubicBezTo>
                  <a:cubicBezTo>
                    <a:pt x="1065" y="1378"/>
                    <a:pt x="1379" y="1064"/>
                    <a:pt x="1379" y="698"/>
                  </a:cubicBezTo>
                  <a:cubicBezTo>
                    <a:pt x="1379" y="314"/>
                    <a:pt x="106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5488588" y="2170900"/>
              <a:ext cx="230725" cy="393850"/>
            </a:xfrm>
            <a:custGeom>
              <a:avLst/>
              <a:gdLst/>
              <a:ahLst/>
              <a:cxnLst/>
              <a:rect l="l" t="t" r="r" b="b"/>
              <a:pathLst>
                <a:path w="9229" h="15754" extrusionOk="0">
                  <a:moveTo>
                    <a:pt x="4606" y="3716"/>
                  </a:moveTo>
                  <a:cubicBezTo>
                    <a:pt x="5495" y="3716"/>
                    <a:pt x="6228" y="4448"/>
                    <a:pt x="6228" y="5339"/>
                  </a:cubicBezTo>
                  <a:cubicBezTo>
                    <a:pt x="6228" y="6176"/>
                    <a:pt x="5583" y="6874"/>
                    <a:pt x="4762" y="6944"/>
                  </a:cubicBezTo>
                  <a:cubicBezTo>
                    <a:pt x="5967" y="7014"/>
                    <a:pt x="6926" y="8026"/>
                    <a:pt x="6926" y="9247"/>
                  </a:cubicBezTo>
                  <a:lnTo>
                    <a:pt x="6926" y="9700"/>
                  </a:lnTo>
                  <a:cubicBezTo>
                    <a:pt x="6926" y="9961"/>
                    <a:pt x="6716" y="10171"/>
                    <a:pt x="6455" y="10171"/>
                  </a:cubicBezTo>
                  <a:lnTo>
                    <a:pt x="2774" y="10171"/>
                  </a:lnTo>
                  <a:cubicBezTo>
                    <a:pt x="2513" y="10171"/>
                    <a:pt x="2303" y="9961"/>
                    <a:pt x="2303" y="9700"/>
                  </a:cubicBezTo>
                  <a:lnTo>
                    <a:pt x="2303" y="9247"/>
                  </a:lnTo>
                  <a:cubicBezTo>
                    <a:pt x="2303" y="8026"/>
                    <a:pt x="3262" y="7014"/>
                    <a:pt x="4467" y="6944"/>
                  </a:cubicBezTo>
                  <a:cubicBezTo>
                    <a:pt x="3646" y="6874"/>
                    <a:pt x="3001" y="6176"/>
                    <a:pt x="3001" y="5339"/>
                  </a:cubicBezTo>
                  <a:cubicBezTo>
                    <a:pt x="3001" y="4448"/>
                    <a:pt x="3716" y="3716"/>
                    <a:pt x="4606" y="3716"/>
                  </a:cubicBezTo>
                  <a:close/>
                  <a:moveTo>
                    <a:pt x="6455" y="11113"/>
                  </a:moveTo>
                  <a:cubicBezTo>
                    <a:pt x="6716" y="11113"/>
                    <a:pt x="6926" y="11306"/>
                    <a:pt x="6926" y="11566"/>
                  </a:cubicBezTo>
                  <a:cubicBezTo>
                    <a:pt x="6926" y="11829"/>
                    <a:pt x="6716" y="12020"/>
                    <a:pt x="6455" y="12020"/>
                  </a:cubicBezTo>
                  <a:lnTo>
                    <a:pt x="2774" y="12020"/>
                  </a:lnTo>
                  <a:cubicBezTo>
                    <a:pt x="2513" y="12020"/>
                    <a:pt x="2303" y="11829"/>
                    <a:pt x="2303" y="11566"/>
                  </a:cubicBezTo>
                  <a:cubicBezTo>
                    <a:pt x="2303" y="11306"/>
                    <a:pt x="2513" y="11113"/>
                    <a:pt x="2774" y="11113"/>
                  </a:cubicBezTo>
                  <a:close/>
                  <a:moveTo>
                    <a:pt x="0" y="0"/>
                  </a:moveTo>
                  <a:lnTo>
                    <a:pt x="0" y="15754"/>
                  </a:lnTo>
                  <a:lnTo>
                    <a:pt x="8758" y="15754"/>
                  </a:lnTo>
                  <a:cubicBezTo>
                    <a:pt x="9019" y="15754"/>
                    <a:pt x="9229" y="15544"/>
                    <a:pt x="9229" y="15283"/>
                  </a:cubicBezTo>
                  <a:lnTo>
                    <a:pt x="9229" y="454"/>
                  </a:lnTo>
                  <a:cubicBezTo>
                    <a:pt x="9229" y="192"/>
                    <a:pt x="9019" y="0"/>
                    <a:pt x="8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B79E1A-E886-440A-8B15-114D440FA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100000" l="60023" r="91810"/>
                    </a14:imgEffect>
                  </a14:imgLayer>
                </a14:imgProps>
              </a:ext>
            </a:extLst>
          </a:blip>
          <a:srcRect l="60465" t="9406" r="7875"/>
          <a:stretch/>
        </p:blipFill>
        <p:spPr>
          <a:xfrm>
            <a:off x="719900" y="2066551"/>
            <a:ext cx="1484327" cy="2335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02892-1910-48C3-99C0-A94961D5D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775" b="13766"/>
          <a:stretch/>
        </p:blipFill>
        <p:spPr>
          <a:xfrm>
            <a:off x="2259626" y="2066551"/>
            <a:ext cx="1534913" cy="2335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2EF33-1E78-46BB-A57A-79A292EE95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04" b="11059"/>
          <a:stretch/>
        </p:blipFill>
        <p:spPr>
          <a:xfrm>
            <a:off x="3804443" y="2066551"/>
            <a:ext cx="1534913" cy="2335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C5726-3B78-4830-A74A-8A9A0A947A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60" b="9758"/>
          <a:stretch/>
        </p:blipFill>
        <p:spPr>
          <a:xfrm>
            <a:off x="5349260" y="2066551"/>
            <a:ext cx="1534912" cy="2335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F3D44-FBE9-4B3D-9722-F264F88A00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768" t="36772" r="9308" b="6531"/>
          <a:stretch/>
        </p:blipFill>
        <p:spPr>
          <a:xfrm>
            <a:off x="6884172" y="2066551"/>
            <a:ext cx="1534912" cy="23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65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 flipH="1">
            <a:off x="4582670" y="3375400"/>
            <a:ext cx="3841330" cy="848650"/>
          </a:xfrm>
          <a:custGeom>
            <a:avLst/>
            <a:gdLst/>
            <a:ahLst/>
            <a:cxnLst/>
            <a:rect l="l" t="t" r="r" b="b"/>
            <a:pathLst>
              <a:path w="66436" h="13225" extrusionOk="0">
                <a:moveTo>
                  <a:pt x="210" y="0"/>
                </a:moveTo>
                <a:cubicBezTo>
                  <a:pt x="123" y="0"/>
                  <a:pt x="54" y="52"/>
                  <a:pt x="19" y="140"/>
                </a:cubicBezTo>
                <a:cubicBezTo>
                  <a:pt x="1" y="210"/>
                  <a:pt x="35" y="296"/>
                  <a:pt x="105" y="331"/>
                </a:cubicBezTo>
                <a:lnTo>
                  <a:pt x="4659" y="3245"/>
                </a:lnTo>
                <a:lnTo>
                  <a:pt x="4659" y="10782"/>
                </a:lnTo>
                <a:cubicBezTo>
                  <a:pt x="4659" y="12125"/>
                  <a:pt x="5758" y="13225"/>
                  <a:pt x="7102" y="13225"/>
                </a:cubicBezTo>
                <a:lnTo>
                  <a:pt x="63993" y="13225"/>
                </a:lnTo>
                <a:cubicBezTo>
                  <a:pt x="65337" y="13225"/>
                  <a:pt x="66436" y="12125"/>
                  <a:pt x="66436" y="10782"/>
                </a:cubicBezTo>
                <a:lnTo>
                  <a:pt x="66436" y="2443"/>
                </a:lnTo>
                <a:cubicBezTo>
                  <a:pt x="66436" y="1099"/>
                  <a:pt x="65337" y="0"/>
                  <a:pt x="639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 flipH="1">
            <a:off x="4582720" y="1511705"/>
            <a:ext cx="3841279" cy="1389008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5"/>
          <p:cNvSpPr/>
          <p:nvPr/>
        </p:nvSpPr>
        <p:spPr>
          <a:xfrm>
            <a:off x="758388" y="1878542"/>
            <a:ext cx="3336923" cy="1798512"/>
          </a:xfrm>
          <a:custGeom>
            <a:avLst/>
            <a:gdLst/>
            <a:ahLst/>
            <a:cxnLst/>
            <a:rect l="l" t="t" r="r" b="b"/>
            <a:pathLst>
              <a:path w="44577" h="24025" extrusionOk="0">
                <a:moveTo>
                  <a:pt x="212" y="0"/>
                </a:moveTo>
                <a:cubicBezTo>
                  <a:pt x="124" y="0"/>
                  <a:pt x="54" y="53"/>
                  <a:pt x="19" y="140"/>
                </a:cubicBezTo>
                <a:cubicBezTo>
                  <a:pt x="1" y="210"/>
                  <a:pt x="37" y="297"/>
                  <a:pt x="107" y="332"/>
                </a:cubicBezTo>
                <a:lnTo>
                  <a:pt x="4660" y="3245"/>
                </a:lnTo>
                <a:lnTo>
                  <a:pt x="4660" y="21582"/>
                </a:lnTo>
                <a:cubicBezTo>
                  <a:pt x="4660" y="22925"/>
                  <a:pt x="5760" y="24024"/>
                  <a:pt x="7102" y="24024"/>
                </a:cubicBezTo>
                <a:lnTo>
                  <a:pt x="42134" y="24024"/>
                </a:lnTo>
                <a:cubicBezTo>
                  <a:pt x="43478" y="24024"/>
                  <a:pt x="44577" y="22925"/>
                  <a:pt x="44577" y="21582"/>
                </a:cubicBezTo>
                <a:lnTo>
                  <a:pt x="44577" y="2443"/>
                </a:lnTo>
                <a:cubicBezTo>
                  <a:pt x="44577" y="1100"/>
                  <a:pt x="43478" y="0"/>
                  <a:pt x="421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5"/>
          <p:cNvSpPr txBox="1">
            <a:spLocks noGrp="1"/>
          </p:cNvSpPr>
          <p:nvPr>
            <p:ph type="title" idx="2"/>
          </p:nvPr>
        </p:nvSpPr>
        <p:spPr>
          <a:xfrm>
            <a:off x="1100475" y="2149150"/>
            <a:ext cx="2994900" cy="13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4686825" y="1482425"/>
            <a:ext cx="3413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Web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Apps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4681584" y="3424185"/>
            <a:ext cx="3336900" cy="828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accessed via a web browser on your mobile device</a:t>
            </a:r>
            <a:endParaRPr dirty="0"/>
          </a:p>
        </p:txBody>
      </p:sp>
      <p:sp>
        <p:nvSpPr>
          <p:cNvPr id="443" name="Google Shape;443;p35"/>
          <p:cNvSpPr/>
          <p:nvPr/>
        </p:nvSpPr>
        <p:spPr>
          <a:xfrm>
            <a:off x="8262163" y="21255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4582725" y="1220988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9:14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8262163" y="367705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4582725" y="3079325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1:17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3318000" y="1587838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10:25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48" name="Google Shape;448;p35"/>
          <p:cNvSpPr/>
          <p:nvPr/>
        </p:nvSpPr>
        <p:spPr>
          <a:xfrm>
            <a:off x="835913" y="269710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9" name="Google Shape;449;p35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50" name="Google Shape;450;p35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451" name="Google Shape;451;p35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5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5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455" name="Google Shape;455;p35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9" name="Google Shape;459;p35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460" name="Google Shape;460;p35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5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468" name="Google Shape;468;p35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5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Types of Mobile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14333969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/>
          <p:nvPr/>
        </p:nvSpPr>
        <p:spPr>
          <a:xfrm>
            <a:off x="881819" y="1336067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7"/>
          <p:cNvSpPr/>
          <p:nvPr/>
        </p:nvSpPr>
        <p:spPr>
          <a:xfrm flipH="1">
            <a:off x="5303356" y="1336067"/>
            <a:ext cx="2958816" cy="1069849"/>
          </a:xfrm>
          <a:custGeom>
            <a:avLst/>
            <a:gdLst/>
            <a:ahLst/>
            <a:cxnLst/>
            <a:rect l="l" t="t" r="r" b="b"/>
            <a:pathLst>
              <a:path w="66438" h="24024" extrusionOk="0">
                <a:moveTo>
                  <a:pt x="212" y="0"/>
                </a:moveTo>
                <a:cubicBezTo>
                  <a:pt x="124" y="0"/>
                  <a:pt x="54" y="52"/>
                  <a:pt x="19" y="140"/>
                </a:cubicBezTo>
                <a:cubicBezTo>
                  <a:pt x="1" y="210"/>
                  <a:pt x="37" y="296"/>
                  <a:pt x="107" y="331"/>
                </a:cubicBezTo>
                <a:lnTo>
                  <a:pt x="4660" y="3245"/>
                </a:lnTo>
                <a:lnTo>
                  <a:pt x="4660" y="21581"/>
                </a:lnTo>
                <a:cubicBezTo>
                  <a:pt x="4660" y="22925"/>
                  <a:pt x="5760" y="24023"/>
                  <a:pt x="7102" y="24023"/>
                </a:cubicBezTo>
                <a:lnTo>
                  <a:pt x="63995" y="24023"/>
                </a:lnTo>
                <a:cubicBezTo>
                  <a:pt x="65338" y="24023"/>
                  <a:pt x="66437" y="22925"/>
                  <a:pt x="66437" y="21581"/>
                </a:cubicBezTo>
                <a:lnTo>
                  <a:pt x="66437" y="2443"/>
                </a:lnTo>
                <a:cubicBezTo>
                  <a:pt x="66437" y="1099"/>
                  <a:pt x="65338" y="0"/>
                  <a:pt x="6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"/>
          <p:cNvSpPr txBox="1"/>
          <p:nvPr/>
        </p:nvSpPr>
        <p:spPr>
          <a:xfrm>
            <a:off x="5303352" y="104538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12:20 PM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7" name="Google Shape;517;p37"/>
          <p:cNvSpPr txBox="1">
            <a:spLocks noGrp="1"/>
          </p:cNvSpPr>
          <p:nvPr>
            <p:ph type="ctrTitle"/>
          </p:nvPr>
        </p:nvSpPr>
        <p:spPr>
          <a:xfrm>
            <a:off x="5487694" y="1501842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19" name="Google Shape;519;p37"/>
          <p:cNvSpPr txBox="1">
            <a:spLocks noGrp="1"/>
          </p:cNvSpPr>
          <p:nvPr>
            <p:ph type="ctrTitle" idx="2"/>
          </p:nvPr>
        </p:nvSpPr>
        <p:spPr>
          <a:xfrm>
            <a:off x="1264931" y="1501842"/>
            <a:ext cx="2385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0" name="Google Shape;520;p37"/>
          <p:cNvSpPr txBox="1">
            <a:spLocks noGrp="1"/>
          </p:cNvSpPr>
          <p:nvPr>
            <p:ph type="subTitle" idx="3"/>
          </p:nvPr>
        </p:nvSpPr>
        <p:spPr>
          <a:xfrm>
            <a:off x="719875" y="2588836"/>
            <a:ext cx="3120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Performs on all devices</a:t>
            </a:r>
          </a:p>
        </p:txBody>
      </p:sp>
      <p:sp>
        <p:nvSpPr>
          <p:cNvPr id="521" name="Google Shape;521;p37"/>
          <p:cNvSpPr txBox="1"/>
          <p:nvPr/>
        </p:nvSpPr>
        <p:spPr>
          <a:xfrm>
            <a:off x="3063327" y="1045380"/>
            <a:ext cx="777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rPr>
              <a:t>9:22 AM</a:t>
            </a:r>
            <a:endParaRPr sz="1000">
              <a:solidFill>
                <a:schemeClr val="dk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3840627" y="272133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4163905" y="1462907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ctrTitle" idx="4"/>
          </p:nvPr>
        </p:nvSpPr>
        <p:spPr>
          <a:xfrm>
            <a:off x="4017577" y="1608792"/>
            <a:ext cx="11088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25" name="Google Shape;525;p37"/>
          <p:cNvPicPr preferRelativeResize="0"/>
          <p:nvPr/>
        </p:nvPicPr>
        <p:blipFill rotWithShape="1">
          <a:blip r:embed="rId3">
            <a:alphaModFix/>
          </a:blip>
          <a:srcRect l="14113" r="25415"/>
          <a:stretch/>
        </p:blipFill>
        <p:spPr>
          <a:xfrm>
            <a:off x="1185749" y="476225"/>
            <a:ext cx="433800" cy="433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26" name="Google Shape;526;p37"/>
          <p:cNvGrpSpPr/>
          <p:nvPr/>
        </p:nvGrpSpPr>
        <p:grpSpPr>
          <a:xfrm>
            <a:off x="7526973" y="530839"/>
            <a:ext cx="332201" cy="324420"/>
            <a:chOff x="3380213" y="4209475"/>
            <a:chExt cx="403450" cy="394000"/>
          </a:xfrm>
        </p:grpSpPr>
        <p:sp>
          <p:nvSpPr>
            <p:cNvPr id="527" name="Google Shape;527;p37"/>
            <p:cNvSpPr/>
            <p:nvPr/>
          </p:nvSpPr>
          <p:spPr>
            <a:xfrm>
              <a:off x="3380213" y="4266625"/>
              <a:ext cx="338900" cy="336850"/>
            </a:xfrm>
            <a:custGeom>
              <a:avLst/>
              <a:gdLst/>
              <a:ahLst/>
              <a:cxnLst/>
              <a:rect l="l" t="t" r="r" b="b"/>
              <a:pathLst>
                <a:path w="13556" h="13474" extrusionOk="0">
                  <a:moveTo>
                    <a:pt x="3399" y="0"/>
                  </a:moveTo>
                  <a:cubicBezTo>
                    <a:pt x="3221" y="0"/>
                    <a:pt x="3041" y="51"/>
                    <a:pt x="2878" y="157"/>
                  </a:cubicBezTo>
                  <a:lnTo>
                    <a:pt x="1431" y="1134"/>
                  </a:lnTo>
                  <a:cubicBezTo>
                    <a:pt x="0" y="2093"/>
                    <a:pt x="245" y="4082"/>
                    <a:pt x="889" y="5687"/>
                  </a:cubicBezTo>
                  <a:cubicBezTo>
                    <a:pt x="2024" y="8479"/>
                    <a:pt x="4850" y="11497"/>
                    <a:pt x="7589" y="12805"/>
                  </a:cubicBezTo>
                  <a:cubicBezTo>
                    <a:pt x="8384" y="13190"/>
                    <a:pt x="9290" y="13473"/>
                    <a:pt x="10124" y="13473"/>
                  </a:cubicBezTo>
                  <a:cubicBezTo>
                    <a:pt x="10919" y="13473"/>
                    <a:pt x="11649" y="13216"/>
                    <a:pt x="12160" y="12544"/>
                  </a:cubicBezTo>
                  <a:lnTo>
                    <a:pt x="13225" y="11149"/>
                  </a:lnTo>
                  <a:cubicBezTo>
                    <a:pt x="13555" y="10730"/>
                    <a:pt x="13451" y="10137"/>
                    <a:pt x="13015" y="9823"/>
                  </a:cubicBezTo>
                  <a:lnTo>
                    <a:pt x="10276" y="7973"/>
                  </a:lnTo>
                  <a:cubicBezTo>
                    <a:pt x="10119" y="7871"/>
                    <a:pt x="9941" y="7822"/>
                    <a:pt x="9765" y="7822"/>
                  </a:cubicBezTo>
                  <a:cubicBezTo>
                    <a:pt x="9490" y="7822"/>
                    <a:pt x="9218" y="7942"/>
                    <a:pt x="9038" y="8165"/>
                  </a:cubicBezTo>
                  <a:lnTo>
                    <a:pt x="8356" y="9055"/>
                  </a:lnTo>
                  <a:cubicBezTo>
                    <a:pt x="8208" y="9249"/>
                    <a:pt x="7977" y="9353"/>
                    <a:pt x="7742" y="9353"/>
                  </a:cubicBezTo>
                  <a:cubicBezTo>
                    <a:pt x="7619" y="9353"/>
                    <a:pt x="7494" y="9325"/>
                    <a:pt x="7379" y="9264"/>
                  </a:cubicBezTo>
                  <a:cubicBezTo>
                    <a:pt x="6193" y="8618"/>
                    <a:pt x="4990" y="7345"/>
                    <a:pt x="4414" y="6106"/>
                  </a:cubicBezTo>
                  <a:cubicBezTo>
                    <a:pt x="4257" y="5757"/>
                    <a:pt x="4379" y="5356"/>
                    <a:pt x="4693" y="5147"/>
                  </a:cubicBezTo>
                  <a:lnTo>
                    <a:pt x="5600" y="4519"/>
                  </a:lnTo>
                  <a:cubicBezTo>
                    <a:pt x="6002" y="4257"/>
                    <a:pt x="6123" y="3716"/>
                    <a:pt x="5879" y="3298"/>
                  </a:cubicBezTo>
                  <a:lnTo>
                    <a:pt x="4204" y="453"/>
                  </a:lnTo>
                  <a:cubicBezTo>
                    <a:pt x="4025" y="162"/>
                    <a:pt x="3717" y="0"/>
                    <a:pt x="3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537238" y="4209475"/>
              <a:ext cx="246425" cy="230850"/>
            </a:xfrm>
            <a:custGeom>
              <a:avLst/>
              <a:gdLst/>
              <a:ahLst/>
              <a:cxnLst/>
              <a:rect l="l" t="t" r="r" b="b"/>
              <a:pathLst>
                <a:path w="9857" h="9234" extrusionOk="0">
                  <a:moveTo>
                    <a:pt x="7048" y="2339"/>
                  </a:moveTo>
                  <a:cubicBezTo>
                    <a:pt x="7309" y="2339"/>
                    <a:pt x="7519" y="2548"/>
                    <a:pt x="7519" y="2809"/>
                  </a:cubicBezTo>
                  <a:cubicBezTo>
                    <a:pt x="7519" y="3053"/>
                    <a:pt x="7309" y="3263"/>
                    <a:pt x="7048" y="3263"/>
                  </a:cubicBezTo>
                  <a:lnTo>
                    <a:pt x="2896" y="3263"/>
                  </a:lnTo>
                  <a:cubicBezTo>
                    <a:pt x="2634" y="3263"/>
                    <a:pt x="2424" y="3053"/>
                    <a:pt x="2424" y="2809"/>
                  </a:cubicBezTo>
                  <a:cubicBezTo>
                    <a:pt x="2424" y="2548"/>
                    <a:pt x="2634" y="2339"/>
                    <a:pt x="2896" y="2339"/>
                  </a:cubicBezTo>
                  <a:close/>
                  <a:moveTo>
                    <a:pt x="5669" y="4188"/>
                  </a:moveTo>
                  <a:cubicBezTo>
                    <a:pt x="5914" y="4188"/>
                    <a:pt x="6123" y="4397"/>
                    <a:pt x="6123" y="4642"/>
                  </a:cubicBezTo>
                  <a:cubicBezTo>
                    <a:pt x="6123" y="4903"/>
                    <a:pt x="5914" y="5112"/>
                    <a:pt x="5669" y="5112"/>
                  </a:cubicBezTo>
                  <a:lnTo>
                    <a:pt x="2896" y="5112"/>
                  </a:lnTo>
                  <a:cubicBezTo>
                    <a:pt x="2634" y="5112"/>
                    <a:pt x="2424" y="4903"/>
                    <a:pt x="2424" y="4642"/>
                  </a:cubicBezTo>
                  <a:cubicBezTo>
                    <a:pt x="2424" y="4397"/>
                    <a:pt x="2634" y="4188"/>
                    <a:pt x="2896" y="4188"/>
                  </a:cubicBezTo>
                  <a:close/>
                  <a:moveTo>
                    <a:pt x="3699" y="1"/>
                  </a:moveTo>
                  <a:cubicBezTo>
                    <a:pt x="1657" y="1"/>
                    <a:pt x="0" y="1658"/>
                    <a:pt x="0" y="3700"/>
                  </a:cubicBezTo>
                  <a:cubicBezTo>
                    <a:pt x="0" y="5723"/>
                    <a:pt x="1640" y="7380"/>
                    <a:pt x="3664" y="7380"/>
                  </a:cubicBezTo>
                  <a:lnTo>
                    <a:pt x="3664" y="8776"/>
                  </a:lnTo>
                  <a:cubicBezTo>
                    <a:pt x="3664" y="9055"/>
                    <a:pt x="3888" y="9234"/>
                    <a:pt x="4126" y="9234"/>
                  </a:cubicBezTo>
                  <a:cubicBezTo>
                    <a:pt x="4245" y="9234"/>
                    <a:pt x="4367" y="9189"/>
                    <a:pt x="4466" y="9090"/>
                  </a:cubicBezTo>
                  <a:lnTo>
                    <a:pt x="6141" y="7380"/>
                  </a:lnTo>
                  <a:lnTo>
                    <a:pt x="6158" y="7380"/>
                  </a:lnTo>
                  <a:cubicBezTo>
                    <a:pt x="8200" y="7380"/>
                    <a:pt x="9856" y="5740"/>
                    <a:pt x="9856" y="3700"/>
                  </a:cubicBezTo>
                  <a:cubicBezTo>
                    <a:pt x="9856" y="1658"/>
                    <a:pt x="8200" y="1"/>
                    <a:pt x="6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7"/>
          <p:cNvSpPr/>
          <p:nvPr/>
        </p:nvSpPr>
        <p:spPr>
          <a:xfrm rot="-2700000">
            <a:off x="761762" y="591157"/>
            <a:ext cx="207049" cy="203877"/>
          </a:xfrm>
          <a:custGeom>
            <a:avLst/>
            <a:gdLst/>
            <a:ahLst/>
            <a:cxnLst/>
            <a:rect l="l" t="t" r="r" b="b"/>
            <a:pathLst>
              <a:path w="6985" h="6878" extrusionOk="0">
                <a:moveTo>
                  <a:pt x="492" y="0"/>
                </a:moveTo>
                <a:cubicBezTo>
                  <a:pt x="219" y="0"/>
                  <a:pt x="0" y="235"/>
                  <a:pt x="85" y="545"/>
                </a:cubicBezTo>
                <a:lnTo>
                  <a:pt x="1503" y="5712"/>
                </a:lnTo>
                <a:cubicBezTo>
                  <a:pt x="1559" y="5882"/>
                  <a:pt x="1707" y="5984"/>
                  <a:pt x="1856" y="5984"/>
                </a:cubicBezTo>
                <a:cubicBezTo>
                  <a:pt x="1956" y="5984"/>
                  <a:pt x="2057" y="5939"/>
                  <a:pt x="2133" y="5838"/>
                </a:cubicBezTo>
                <a:lnTo>
                  <a:pt x="2889" y="4735"/>
                </a:lnTo>
                <a:lnTo>
                  <a:pt x="3739" y="5712"/>
                </a:lnTo>
                <a:lnTo>
                  <a:pt x="4622" y="6594"/>
                </a:lnTo>
                <a:cubicBezTo>
                  <a:pt x="4811" y="6783"/>
                  <a:pt x="5086" y="6878"/>
                  <a:pt x="5362" y="6878"/>
                </a:cubicBezTo>
                <a:cubicBezTo>
                  <a:pt x="5638" y="6878"/>
                  <a:pt x="5913" y="6783"/>
                  <a:pt x="6102" y="6594"/>
                </a:cubicBezTo>
                <a:lnTo>
                  <a:pt x="6575" y="6122"/>
                </a:lnTo>
                <a:cubicBezTo>
                  <a:pt x="6984" y="5712"/>
                  <a:pt x="6984" y="5113"/>
                  <a:pt x="6575" y="4672"/>
                </a:cubicBezTo>
                <a:lnTo>
                  <a:pt x="4811" y="2814"/>
                </a:lnTo>
                <a:lnTo>
                  <a:pt x="5913" y="2058"/>
                </a:lnTo>
                <a:cubicBezTo>
                  <a:pt x="6134" y="1900"/>
                  <a:pt x="6102" y="1522"/>
                  <a:pt x="5787" y="1427"/>
                </a:cubicBezTo>
                <a:lnTo>
                  <a:pt x="589" y="10"/>
                </a:lnTo>
                <a:cubicBezTo>
                  <a:pt x="556" y="3"/>
                  <a:pt x="524" y="0"/>
                  <a:pt x="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8054864" y="531011"/>
            <a:ext cx="369126" cy="324424"/>
            <a:chOff x="4467200" y="877100"/>
            <a:chExt cx="481825" cy="423475"/>
          </a:xfrm>
        </p:grpSpPr>
        <p:sp>
          <p:nvSpPr>
            <p:cNvPr id="531" name="Google Shape;531;p3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5" name="Google Shape;535;p37"/>
          <p:cNvGrpSpPr/>
          <p:nvPr/>
        </p:nvGrpSpPr>
        <p:grpSpPr>
          <a:xfrm>
            <a:off x="8054884" y="4613755"/>
            <a:ext cx="332212" cy="332592"/>
            <a:chOff x="6674938" y="1490925"/>
            <a:chExt cx="393850" cy="394300"/>
          </a:xfrm>
        </p:grpSpPr>
        <p:sp>
          <p:nvSpPr>
            <p:cNvPr id="536" name="Google Shape;536;p37"/>
            <p:cNvSpPr/>
            <p:nvPr/>
          </p:nvSpPr>
          <p:spPr>
            <a:xfrm>
              <a:off x="6767813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72" y="0"/>
                  </a:moveTo>
                  <a:cubicBezTo>
                    <a:pt x="210" y="0"/>
                    <a:pt x="0" y="210"/>
                    <a:pt x="0" y="471"/>
                  </a:cubicBezTo>
                  <a:lnTo>
                    <a:pt x="0" y="1396"/>
                  </a:lnTo>
                  <a:cubicBezTo>
                    <a:pt x="0" y="1640"/>
                    <a:pt x="210" y="1850"/>
                    <a:pt x="472" y="1850"/>
                  </a:cubicBezTo>
                  <a:cubicBezTo>
                    <a:pt x="716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6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1588" y="1490925"/>
              <a:ext cx="23150" cy="70250"/>
            </a:xfrm>
            <a:custGeom>
              <a:avLst/>
              <a:gdLst/>
              <a:ahLst/>
              <a:cxnLst/>
              <a:rect l="l" t="t" r="r" b="b"/>
              <a:pathLst>
                <a:path w="926" h="2810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2338"/>
                  </a:lnTo>
                  <a:cubicBezTo>
                    <a:pt x="0" y="2600"/>
                    <a:pt x="209" y="2810"/>
                    <a:pt x="472" y="2810"/>
                  </a:cubicBezTo>
                  <a:cubicBezTo>
                    <a:pt x="733" y="2810"/>
                    <a:pt x="925" y="2600"/>
                    <a:pt x="925" y="2338"/>
                  </a:cubicBezTo>
                  <a:lnTo>
                    <a:pt x="925" y="472"/>
                  </a:lnTo>
                  <a:cubicBezTo>
                    <a:pt x="925" y="209"/>
                    <a:pt x="733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6998963" y="1490925"/>
              <a:ext cx="22725" cy="70250"/>
            </a:xfrm>
            <a:custGeom>
              <a:avLst/>
              <a:gdLst/>
              <a:ahLst/>
              <a:cxnLst/>
              <a:rect l="l" t="t" r="r" b="b"/>
              <a:pathLst>
                <a:path w="909" h="2810" extrusionOk="0">
                  <a:moveTo>
                    <a:pt x="455" y="0"/>
                  </a:moveTo>
                  <a:cubicBezTo>
                    <a:pt x="194" y="0"/>
                    <a:pt x="1" y="209"/>
                    <a:pt x="1" y="472"/>
                  </a:cubicBezTo>
                  <a:lnTo>
                    <a:pt x="1" y="2356"/>
                  </a:lnTo>
                  <a:cubicBezTo>
                    <a:pt x="1" y="2600"/>
                    <a:pt x="194" y="2810"/>
                    <a:pt x="455" y="2810"/>
                  </a:cubicBezTo>
                  <a:cubicBezTo>
                    <a:pt x="717" y="2810"/>
                    <a:pt x="908" y="2600"/>
                    <a:pt x="908" y="2356"/>
                  </a:cubicBezTo>
                  <a:lnTo>
                    <a:pt x="908" y="472"/>
                  </a:lnTo>
                  <a:cubicBezTo>
                    <a:pt x="908" y="209"/>
                    <a:pt x="717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6952738" y="1514925"/>
              <a:ext cx="23150" cy="46250"/>
            </a:xfrm>
            <a:custGeom>
              <a:avLst/>
              <a:gdLst/>
              <a:ahLst/>
              <a:cxnLst/>
              <a:rect l="l" t="t" r="r" b="b"/>
              <a:pathLst>
                <a:path w="926" h="1850" extrusionOk="0">
                  <a:moveTo>
                    <a:pt x="454" y="0"/>
                  </a:moveTo>
                  <a:cubicBezTo>
                    <a:pt x="210" y="0"/>
                    <a:pt x="1" y="210"/>
                    <a:pt x="1" y="471"/>
                  </a:cubicBezTo>
                  <a:lnTo>
                    <a:pt x="1" y="1396"/>
                  </a:lnTo>
                  <a:cubicBezTo>
                    <a:pt x="1" y="1640"/>
                    <a:pt x="210" y="1850"/>
                    <a:pt x="454" y="1850"/>
                  </a:cubicBezTo>
                  <a:cubicBezTo>
                    <a:pt x="717" y="1850"/>
                    <a:pt x="926" y="1640"/>
                    <a:pt x="926" y="1396"/>
                  </a:cubicBezTo>
                  <a:lnTo>
                    <a:pt x="926" y="471"/>
                  </a:lnTo>
                  <a:cubicBezTo>
                    <a:pt x="926" y="210"/>
                    <a:pt x="717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674938" y="1584250"/>
              <a:ext cx="393850" cy="300975"/>
            </a:xfrm>
            <a:custGeom>
              <a:avLst/>
              <a:gdLst/>
              <a:ahLst/>
              <a:cxnLst/>
              <a:rect l="l" t="t" r="r" b="b"/>
              <a:pathLst>
                <a:path w="15754" h="12039" extrusionOk="0">
                  <a:moveTo>
                    <a:pt x="454" y="0"/>
                  </a:moveTo>
                  <a:cubicBezTo>
                    <a:pt x="209" y="0"/>
                    <a:pt x="0" y="210"/>
                    <a:pt x="0" y="472"/>
                  </a:cubicBezTo>
                  <a:lnTo>
                    <a:pt x="0" y="11568"/>
                  </a:lnTo>
                  <a:cubicBezTo>
                    <a:pt x="0" y="11851"/>
                    <a:pt x="223" y="12038"/>
                    <a:pt x="459" y="12038"/>
                  </a:cubicBezTo>
                  <a:cubicBezTo>
                    <a:pt x="572" y="12038"/>
                    <a:pt x="689" y="11995"/>
                    <a:pt x="784" y="11899"/>
                  </a:cubicBezTo>
                  <a:lnTo>
                    <a:pt x="3454" y="9230"/>
                  </a:lnTo>
                  <a:lnTo>
                    <a:pt x="15300" y="9230"/>
                  </a:lnTo>
                  <a:cubicBezTo>
                    <a:pt x="15544" y="9230"/>
                    <a:pt x="15753" y="9021"/>
                    <a:pt x="15753" y="8777"/>
                  </a:cubicBezTo>
                  <a:lnTo>
                    <a:pt x="15753" y="472"/>
                  </a:lnTo>
                  <a:cubicBezTo>
                    <a:pt x="15753" y="210"/>
                    <a:pt x="15544" y="0"/>
                    <a:pt x="15300" y="0"/>
                  </a:cubicBezTo>
                  <a:lnTo>
                    <a:pt x="10189" y="0"/>
                  </a:lnTo>
                  <a:lnTo>
                    <a:pt x="10189" y="2268"/>
                  </a:lnTo>
                  <a:cubicBezTo>
                    <a:pt x="10189" y="3385"/>
                    <a:pt x="9386" y="4327"/>
                    <a:pt x="8339" y="4537"/>
                  </a:cubicBezTo>
                  <a:lnTo>
                    <a:pt x="8339" y="5532"/>
                  </a:lnTo>
                  <a:lnTo>
                    <a:pt x="9263" y="5532"/>
                  </a:lnTo>
                  <a:cubicBezTo>
                    <a:pt x="9508" y="5532"/>
                    <a:pt x="9717" y="5741"/>
                    <a:pt x="9717" y="6002"/>
                  </a:cubicBezTo>
                  <a:cubicBezTo>
                    <a:pt x="9717" y="6264"/>
                    <a:pt x="9508" y="6456"/>
                    <a:pt x="9263" y="6456"/>
                  </a:cubicBezTo>
                  <a:lnTo>
                    <a:pt x="6490" y="6456"/>
                  </a:lnTo>
                  <a:cubicBezTo>
                    <a:pt x="6228" y="6456"/>
                    <a:pt x="6036" y="6264"/>
                    <a:pt x="6036" y="6002"/>
                  </a:cubicBezTo>
                  <a:cubicBezTo>
                    <a:pt x="6036" y="5741"/>
                    <a:pt x="6228" y="5532"/>
                    <a:pt x="6490" y="5532"/>
                  </a:cubicBezTo>
                  <a:lnTo>
                    <a:pt x="7414" y="5532"/>
                  </a:lnTo>
                  <a:lnTo>
                    <a:pt x="7414" y="4537"/>
                  </a:lnTo>
                  <a:cubicBezTo>
                    <a:pt x="6367" y="4327"/>
                    <a:pt x="5565" y="3385"/>
                    <a:pt x="5565" y="2268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837188" y="1502700"/>
              <a:ext cx="69350" cy="104700"/>
            </a:xfrm>
            <a:custGeom>
              <a:avLst/>
              <a:gdLst/>
              <a:ahLst/>
              <a:cxnLst/>
              <a:rect l="l" t="t" r="r" b="b"/>
              <a:pathLst>
                <a:path w="2774" h="4188" extrusionOk="0">
                  <a:moveTo>
                    <a:pt x="1378" y="1"/>
                  </a:moveTo>
                  <a:cubicBezTo>
                    <a:pt x="628" y="1"/>
                    <a:pt x="0" y="629"/>
                    <a:pt x="0" y="1378"/>
                  </a:cubicBezTo>
                  <a:lnTo>
                    <a:pt x="0" y="4188"/>
                  </a:lnTo>
                  <a:lnTo>
                    <a:pt x="2773" y="4188"/>
                  </a:lnTo>
                  <a:lnTo>
                    <a:pt x="2773" y="1378"/>
                  </a:lnTo>
                  <a:cubicBezTo>
                    <a:pt x="2773" y="629"/>
                    <a:pt x="2145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837188" y="1630475"/>
              <a:ext cx="69350" cy="45400"/>
            </a:xfrm>
            <a:custGeom>
              <a:avLst/>
              <a:gdLst/>
              <a:ahLst/>
              <a:cxnLst/>
              <a:rect l="l" t="t" r="r" b="b"/>
              <a:pathLst>
                <a:path w="2774" h="1816" extrusionOk="0">
                  <a:moveTo>
                    <a:pt x="0" y="1"/>
                  </a:moveTo>
                  <a:lnTo>
                    <a:pt x="0" y="419"/>
                  </a:lnTo>
                  <a:cubicBezTo>
                    <a:pt x="0" y="1187"/>
                    <a:pt x="628" y="1815"/>
                    <a:pt x="1378" y="1815"/>
                  </a:cubicBezTo>
                  <a:cubicBezTo>
                    <a:pt x="2145" y="1815"/>
                    <a:pt x="2773" y="1187"/>
                    <a:pt x="2773" y="41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>
            <a:off x="7495358" y="4615864"/>
            <a:ext cx="332239" cy="328589"/>
            <a:chOff x="3385438" y="2850425"/>
            <a:chExt cx="398225" cy="393850"/>
          </a:xfrm>
        </p:grpSpPr>
        <p:sp>
          <p:nvSpPr>
            <p:cNvPr id="544" name="Google Shape;544;p37"/>
            <p:cNvSpPr/>
            <p:nvPr/>
          </p:nvSpPr>
          <p:spPr>
            <a:xfrm>
              <a:off x="3482688" y="2966450"/>
              <a:ext cx="207625" cy="122150"/>
            </a:xfrm>
            <a:custGeom>
              <a:avLst/>
              <a:gdLst/>
              <a:ahLst/>
              <a:cxnLst/>
              <a:rect l="l" t="t" r="r" b="b"/>
              <a:pathLst>
                <a:path w="8305" h="4886" extrusionOk="0">
                  <a:moveTo>
                    <a:pt x="5078" y="471"/>
                  </a:moveTo>
                  <a:cubicBezTo>
                    <a:pt x="5846" y="471"/>
                    <a:pt x="6456" y="1082"/>
                    <a:pt x="6456" y="1850"/>
                  </a:cubicBezTo>
                  <a:cubicBezTo>
                    <a:pt x="6456" y="2617"/>
                    <a:pt x="5846" y="3245"/>
                    <a:pt x="5078" y="3245"/>
                  </a:cubicBezTo>
                  <a:cubicBezTo>
                    <a:pt x="4310" y="3245"/>
                    <a:pt x="3699" y="2617"/>
                    <a:pt x="3699" y="1850"/>
                  </a:cubicBezTo>
                  <a:cubicBezTo>
                    <a:pt x="3699" y="1082"/>
                    <a:pt x="4310" y="471"/>
                    <a:pt x="5078" y="471"/>
                  </a:cubicBezTo>
                  <a:close/>
                  <a:moveTo>
                    <a:pt x="1" y="0"/>
                  </a:moveTo>
                  <a:lnTo>
                    <a:pt x="1" y="4432"/>
                  </a:lnTo>
                  <a:lnTo>
                    <a:pt x="1973" y="2443"/>
                  </a:lnTo>
                  <a:cubicBezTo>
                    <a:pt x="2068" y="2355"/>
                    <a:pt x="2190" y="2312"/>
                    <a:pt x="2310" y="2312"/>
                  </a:cubicBezTo>
                  <a:cubicBezTo>
                    <a:pt x="2430" y="2312"/>
                    <a:pt x="2548" y="2355"/>
                    <a:pt x="2636" y="2443"/>
                  </a:cubicBezTo>
                  <a:lnTo>
                    <a:pt x="5078" y="4885"/>
                  </a:lnTo>
                  <a:lnTo>
                    <a:pt x="6595" y="3367"/>
                  </a:lnTo>
                  <a:cubicBezTo>
                    <a:pt x="6682" y="3279"/>
                    <a:pt x="6800" y="3236"/>
                    <a:pt x="6920" y="3236"/>
                  </a:cubicBezTo>
                  <a:cubicBezTo>
                    <a:pt x="7040" y="3236"/>
                    <a:pt x="7163" y="3279"/>
                    <a:pt x="7258" y="3367"/>
                  </a:cubicBezTo>
                  <a:lnTo>
                    <a:pt x="8305" y="4432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598288" y="30013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54" y="1"/>
                  </a:moveTo>
                  <a:cubicBezTo>
                    <a:pt x="192" y="1"/>
                    <a:pt x="0" y="210"/>
                    <a:pt x="0" y="455"/>
                  </a:cubicBezTo>
                  <a:cubicBezTo>
                    <a:pt x="0" y="716"/>
                    <a:pt x="192" y="925"/>
                    <a:pt x="454" y="925"/>
                  </a:cubicBezTo>
                  <a:cubicBezTo>
                    <a:pt x="715" y="925"/>
                    <a:pt x="924" y="716"/>
                    <a:pt x="924" y="455"/>
                  </a:cubicBezTo>
                  <a:cubicBezTo>
                    <a:pt x="924" y="210"/>
                    <a:pt x="71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385438" y="2850425"/>
              <a:ext cx="398225" cy="393850"/>
            </a:xfrm>
            <a:custGeom>
              <a:avLst/>
              <a:gdLst/>
              <a:ahLst/>
              <a:cxnLst/>
              <a:rect l="l" t="t" r="r" b="b"/>
              <a:pathLst>
                <a:path w="15929" h="15754" extrusionOk="0">
                  <a:moveTo>
                    <a:pt x="12195" y="3716"/>
                  </a:moveTo>
                  <a:cubicBezTo>
                    <a:pt x="12702" y="3716"/>
                    <a:pt x="13120" y="4135"/>
                    <a:pt x="13120" y="4641"/>
                  </a:cubicBezTo>
                  <a:lnTo>
                    <a:pt x="13120" y="11113"/>
                  </a:lnTo>
                  <a:cubicBezTo>
                    <a:pt x="13120" y="11620"/>
                    <a:pt x="12702" y="12038"/>
                    <a:pt x="12195" y="12038"/>
                  </a:cubicBezTo>
                  <a:lnTo>
                    <a:pt x="3891" y="12038"/>
                  </a:lnTo>
                  <a:cubicBezTo>
                    <a:pt x="3385" y="12038"/>
                    <a:pt x="2967" y="11620"/>
                    <a:pt x="2967" y="11113"/>
                  </a:cubicBezTo>
                  <a:lnTo>
                    <a:pt x="2967" y="4641"/>
                  </a:lnTo>
                  <a:cubicBezTo>
                    <a:pt x="2967" y="4135"/>
                    <a:pt x="3385" y="3716"/>
                    <a:pt x="3891" y="3716"/>
                  </a:cubicBezTo>
                  <a:close/>
                  <a:moveTo>
                    <a:pt x="8043" y="1"/>
                  </a:moveTo>
                  <a:cubicBezTo>
                    <a:pt x="3681" y="1"/>
                    <a:pt x="157" y="3525"/>
                    <a:pt x="157" y="7868"/>
                  </a:cubicBezTo>
                  <a:cubicBezTo>
                    <a:pt x="157" y="9927"/>
                    <a:pt x="978" y="11899"/>
                    <a:pt x="2390" y="13364"/>
                  </a:cubicBezTo>
                  <a:lnTo>
                    <a:pt x="350" y="14935"/>
                  </a:lnTo>
                  <a:cubicBezTo>
                    <a:pt x="1" y="15196"/>
                    <a:pt x="192" y="15754"/>
                    <a:pt x="629" y="15754"/>
                  </a:cubicBezTo>
                  <a:lnTo>
                    <a:pt x="8078" y="15754"/>
                  </a:lnTo>
                  <a:cubicBezTo>
                    <a:pt x="12404" y="15737"/>
                    <a:pt x="15928" y="12230"/>
                    <a:pt x="15928" y="7868"/>
                  </a:cubicBezTo>
                  <a:cubicBezTo>
                    <a:pt x="15928" y="3525"/>
                    <a:pt x="12404" y="1"/>
                    <a:pt x="8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482688" y="3051925"/>
              <a:ext cx="207625" cy="76350"/>
            </a:xfrm>
            <a:custGeom>
              <a:avLst/>
              <a:gdLst/>
              <a:ahLst/>
              <a:cxnLst/>
              <a:rect l="l" t="t" r="r" b="b"/>
              <a:pathLst>
                <a:path w="8305" h="3054" extrusionOk="0">
                  <a:moveTo>
                    <a:pt x="2303" y="1"/>
                  </a:moveTo>
                  <a:lnTo>
                    <a:pt x="1" y="2320"/>
                  </a:lnTo>
                  <a:lnTo>
                    <a:pt x="1" y="3053"/>
                  </a:lnTo>
                  <a:lnTo>
                    <a:pt x="8305" y="3053"/>
                  </a:lnTo>
                  <a:lnTo>
                    <a:pt x="8305" y="2320"/>
                  </a:lnTo>
                  <a:lnTo>
                    <a:pt x="6927" y="925"/>
                  </a:lnTo>
                  <a:lnTo>
                    <a:pt x="5409" y="2443"/>
                  </a:lnTo>
                  <a:cubicBezTo>
                    <a:pt x="5313" y="2539"/>
                    <a:pt x="5196" y="2587"/>
                    <a:pt x="5078" y="2587"/>
                  </a:cubicBezTo>
                  <a:cubicBezTo>
                    <a:pt x="4960" y="2587"/>
                    <a:pt x="4842" y="2539"/>
                    <a:pt x="4746" y="2443"/>
                  </a:cubicBezTo>
                  <a:lnTo>
                    <a:pt x="2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37"/>
          <p:cNvSpPr txBox="1"/>
          <p:nvPr/>
        </p:nvSpPr>
        <p:spPr>
          <a:xfrm>
            <a:off x="1691950" y="446150"/>
            <a:ext cx="340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Web Apps</a:t>
            </a:r>
            <a:endParaRPr sz="20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49" name="Google Shape;549;p37"/>
          <p:cNvSpPr txBox="1"/>
          <p:nvPr/>
        </p:nvSpPr>
        <p:spPr>
          <a:xfrm>
            <a:off x="833325" y="4563150"/>
            <a:ext cx="34095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Write your message</a:t>
            </a:r>
            <a:endParaRPr sz="17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" name="Google Shape;520;p37">
            <a:extLst>
              <a:ext uri="{FF2B5EF4-FFF2-40B4-BE49-F238E27FC236}">
                <a16:creationId xmlns:a16="http://schemas.microsoft.com/office/drawing/2014/main" id="{78590DBD-E3B0-470C-9AE3-F2B48FEF8EFE}"/>
              </a:ext>
            </a:extLst>
          </p:cNvPr>
          <p:cNvSpPr txBox="1">
            <a:spLocks/>
          </p:cNvSpPr>
          <p:nvPr/>
        </p:nvSpPr>
        <p:spPr>
          <a:xfrm>
            <a:off x="719727" y="3016500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Easier to maintain</a:t>
            </a:r>
          </a:p>
        </p:txBody>
      </p:sp>
      <p:sp>
        <p:nvSpPr>
          <p:cNvPr id="40" name="Google Shape;522;p37">
            <a:extLst>
              <a:ext uri="{FF2B5EF4-FFF2-40B4-BE49-F238E27FC236}">
                <a16:creationId xmlns:a16="http://schemas.microsoft.com/office/drawing/2014/main" id="{86E757CB-9C55-44FA-8CA1-069B51AE1467}"/>
              </a:ext>
            </a:extLst>
          </p:cNvPr>
          <p:cNvSpPr/>
          <p:nvPr/>
        </p:nvSpPr>
        <p:spPr>
          <a:xfrm>
            <a:off x="3837104" y="3143144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20;p37">
            <a:extLst>
              <a:ext uri="{FF2B5EF4-FFF2-40B4-BE49-F238E27FC236}">
                <a16:creationId xmlns:a16="http://schemas.microsoft.com/office/drawing/2014/main" id="{E47958F9-02D3-4231-B45B-086B0D39AD2F}"/>
              </a:ext>
            </a:extLst>
          </p:cNvPr>
          <p:cNvSpPr txBox="1">
            <a:spLocks/>
          </p:cNvSpPr>
          <p:nvPr/>
        </p:nvSpPr>
        <p:spPr>
          <a:xfrm>
            <a:off x="734852" y="3435014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Small storage usage</a:t>
            </a:r>
          </a:p>
        </p:txBody>
      </p:sp>
      <p:sp>
        <p:nvSpPr>
          <p:cNvPr id="42" name="Google Shape;522;p37">
            <a:extLst>
              <a:ext uri="{FF2B5EF4-FFF2-40B4-BE49-F238E27FC236}">
                <a16:creationId xmlns:a16="http://schemas.microsoft.com/office/drawing/2014/main" id="{FD9F9CCD-F992-41C0-9D7F-39FC7FAF504E}"/>
              </a:ext>
            </a:extLst>
          </p:cNvPr>
          <p:cNvSpPr/>
          <p:nvPr/>
        </p:nvSpPr>
        <p:spPr>
          <a:xfrm>
            <a:off x="3840627" y="3565052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20;p37">
            <a:extLst>
              <a:ext uri="{FF2B5EF4-FFF2-40B4-BE49-F238E27FC236}">
                <a16:creationId xmlns:a16="http://schemas.microsoft.com/office/drawing/2014/main" id="{5D788C52-A864-46E1-95E2-3D08E7AD4317}"/>
              </a:ext>
            </a:extLst>
          </p:cNvPr>
          <p:cNvSpPr txBox="1">
            <a:spLocks/>
          </p:cNvSpPr>
          <p:nvPr/>
        </p:nvSpPr>
        <p:spPr>
          <a:xfrm>
            <a:off x="4933964" y="2582700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Browser dependent</a:t>
            </a:r>
          </a:p>
        </p:txBody>
      </p:sp>
      <p:sp>
        <p:nvSpPr>
          <p:cNvPr id="51" name="Google Shape;522;p37">
            <a:extLst>
              <a:ext uri="{FF2B5EF4-FFF2-40B4-BE49-F238E27FC236}">
                <a16:creationId xmlns:a16="http://schemas.microsoft.com/office/drawing/2014/main" id="{73C3D106-9DB5-496A-A649-0CFB38D7A170}"/>
              </a:ext>
            </a:extLst>
          </p:cNvPr>
          <p:cNvSpPr/>
          <p:nvPr/>
        </p:nvSpPr>
        <p:spPr>
          <a:xfrm>
            <a:off x="8054716" y="2715198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0;p37">
            <a:extLst>
              <a:ext uri="{FF2B5EF4-FFF2-40B4-BE49-F238E27FC236}">
                <a16:creationId xmlns:a16="http://schemas.microsoft.com/office/drawing/2014/main" id="{11AD1453-A6C6-4E5B-8061-B6D3B0AD37C0}"/>
              </a:ext>
            </a:extLst>
          </p:cNvPr>
          <p:cNvSpPr txBox="1">
            <a:spLocks/>
          </p:cNvSpPr>
          <p:nvPr/>
        </p:nvSpPr>
        <p:spPr>
          <a:xfrm>
            <a:off x="4933816" y="3010364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Needs internet</a:t>
            </a:r>
          </a:p>
        </p:txBody>
      </p:sp>
      <p:sp>
        <p:nvSpPr>
          <p:cNvPr id="54" name="Google Shape;520;p37">
            <a:extLst>
              <a:ext uri="{FF2B5EF4-FFF2-40B4-BE49-F238E27FC236}">
                <a16:creationId xmlns:a16="http://schemas.microsoft.com/office/drawing/2014/main" id="{9AC10C3B-D705-44AD-BB01-117B7C074C3F}"/>
              </a:ext>
            </a:extLst>
          </p:cNvPr>
          <p:cNvSpPr txBox="1">
            <a:spLocks/>
          </p:cNvSpPr>
          <p:nvPr/>
        </p:nvSpPr>
        <p:spPr>
          <a:xfrm>
            <a:off x="4948941" y="3428878"/>
            <a:ext cx="3120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Device integration is optional </a:t>
            </a:r>
          </a:p>
        </p:txBody>
      </p:sp>
      <p:sp>
        <p:nvSpPr>
          <p:cNvPr id="56" name="Google Shape;522;p37">
            <a:extLst>
              <a:ext uri="{FF2B5EF4-FFF2-40B4-BE49-F238E27FC236}">
                <a16:creationId xmlns:a16="http://schemas.microsoft.com/office/drawing/2014/main" id="{3D0E5EA2-D628-470C-9E60-164A1130D8D8}"/>
              </a:ext>
            </a:extLst>
          </p:cNvPr>
          <p:cNvSpPr/>
          <p:nvPr/>
        </p:nvSpPr>
        <p:spPr>
          <a:xfrm>
            <a:off x="8061161" y="3185880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22;p37">
            <a:extLst>
              <a:ext uri="{FF2B5EF4-FFF2-40B4-BE49-F238E27FC236}">
                <a16:creationId xmlns:a16="http://schemas.microsoft.com/office/drawing/2014/main" id="{4D7AC56B-5CBA-4A9F-87E7-9E1A30BC2457}"/>
              </a:ext>
            </a:extLst>
          </p:cNvPr>
          <p:cNvSpPr/>
          <p:nvPr/>
        </p:nvSpPr>
        <p:spPr>
          <a:xfrm>
            <a:off x="8054716" y="3601623"/>
            <a:ext cx="161825" cy="161400"/>
          </a:xfrm>
          <a:custGeom>
            <a:avLst/>
            <a:gdLst/>
            <a:ahLst/>
            <a:cxnLst/>
            <a:rect l="l" t="t" r="r" b="b"/>
            <a:pathLst>
              <a:path w="6473" h="6456" extrusionOk="0">
                <a:moveTo>
                  <a:pt x="4493" y="2120"/>
                </a:moveTo>
                <a:cubicBezTo>
                  <a:pt x="4611" y="2120"/>
                  <a:pt x="4729" y="2163"/>
                  <a:pt x="4816" y="2250"/>
                </a:cubicBezTo>
                <a:cubicBezTo>
                  <a:pt x="5007" y="2443"/>
                  <a:pt x="5007" y="2722"/>
                  <a:pt x="4816" y="2913"/>
                </a:cubicBezTo>
                <a:lnTo>
                  <a:pt x="3106" y="4623"/>
                </a:lnTo>
                <a:cubicBezTo>
                  <a:pt x="3010" y="4719"/>
                  <a:pt x="2892" y="4768"/>
                  <a:pt x="2774" y="4768"/>
                </a:cubicBezTo>
                <a:cubicBezTo>
                  <a:pt x="2656" y="4768"/>
                  <a:pt x="2539" y="4719"/>
                  <a:pt x="2443" y="4623"/>
                </a:cubicBezTo>
                <a:lnTo>
                  <a:pt x="1518" y="3716"/>
                </a:lnTo>
                <a:cubicBezTo>
                  <a:pt x="1343" y="3525"/>
                  <a:pt x="1343" y="3246"/>
                  <a:pt x="1518" y="3053"/>
                </a:cubicBezTo>
                <a:cubicBezTo>
                  <a:pt x="1614" y="2966"/>
                  <a:pt x="1736" y="2922"/>
                  <a:pt x="1856" y="2922"/>
                </a:cubicBezTo>
                <a:cubicBezTo>
                  <a:pt x="1976" y="2922"/>
                  <a:pt x="2094" y="2966"/>
                  <a:pt x="2181" y="3053"/>
                </a:cubicBezTo>
                <a:lnTo>
                  <a:pt x="2774" y="3646"/>
                </a:lnTo>
                <a:lnTo>
                  <a:pt x="4170" y="2250"/>
                </a:lnTo>
                <a:cubicBezTo>
                  <a:pt x="4257" y="2163"/>
                  <a:pt x="4375" y="2120"/>
                  <a:pt x="4493" y="2120"/>
                </a:cubicBezTo>
                <a:close/>
                <a:moveTo>
                  <a:pt x="3228" y="1"/>
                </a:moveTo>
                <a:cubicBezTo>
                  <a:pt x="1448" y="1"/>
                  <a:pt x="1" y="1448"/>
                  <a:pt x="1" y="3227"/>
                </a:cubicBezTo>
                <a:cubicBezTo>
                  <a:pt x="1" y="5007"/>
                  <a:pt x="1448" y="6456"/>
                  <a:pt x="3228" y="6456"/>
                </a:cubicBezTo>
                <a:cubicBezTo>
                  <a:pt x="5025" y="6456"/>
                  <a:pt x="6473" y="5007"/>
                  <a:pt x="6473" y="3227"/>
                </a:cubicBezTo>
                <a:cubicBezTo>
                  <a:pt x="6473" y="1448"/>
                  <a:pt x="5025" y="1"/>
                  <a:pt x="322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2938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53"/>
          <p:cNvSpPr txBox="1">
            <a:spLocks noGrp="1"/>
          </p:cNvSpPr>
          <p:nvPr>
            <p:ph type="title"/>
          </p:nvPr>
        </p:nvSpPr>
        <p:spPr>
          <a:xfrm>
            <a:off x="1077500" y="368825"/>
            <a:ext cx="73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Apps</a:t>
            </a:r>
            <a:endParaRPr dirty="0"/>
          </a:p>
        </p:txBody>
      </p:sp>
      <p:grpSp>
        <p:nvGrpSpPr>
          <p:cNvPr id="1461" name="Google Shape;1461;p53"/>
          <p:cNvGrpSpPr/>
          <p:nvPr/>
        </p:nvGrpSpPr>
        <p:grpSpPr>
          <a:xfrm>
            <a:off x="720002" y="530839"/>
            <a:ext cx="7703988" cy="324596"/>
            <a:chOff x="720002" y="530839"/>
            <a:chExt cx="7703988" cy="324596"/>
          </a:xfrm>
        </p:grpSpPr>
        <p:grpSp>
          <p:nvGrpSpPr>
            <p:cNvPr id="1462" name="Google Shape;1462;p53"/>
            <p:cNvGrpSpPr/>
            <p:nvPr/>
          </p:nvGrpSpPr>
          <p:grpSpPr>
            <a:xfrm>
              <a:off x="7526973" y="530839"/>
              <a:ext cx="332201" cy="324420"/>
              <a:chOff x="3380213" y="4209475"/>
              <a:chExt cx="403450" cy="394000"/>
            </a:xfrm>
          </p:grpSpPr>
          <p:sp>
            <p:nvSpPr>
              <p:cNvPr id="1463" name="Google Shape;1463;p53"/>
              <p:cNvSpPr/>
              <p:nvPr/>
            </p:nvSpPr>
            <p:spPr>
              <a:xfrm>
                <a:off x="3380213" y="4266625"/>
                <a:ext cx="338900" cy="336850"/>
              </a:xfrm>
              <a:custGeom>
                <a:avLst/>
                <a:gdLst/>
                <a:ahLst/>
                <a:cxnLst/>
                <a:rect l="l" t="t" r="r" b="b"/>
                <a:pathLst>
                  <a:path w="13556" h="13474" extrusionOk="0">
                    <a:moveTo>
                      <a:pt x="3399" y="0"/>
                    </a:moveTo>
                    <a:cubicBezTo>
                      <a:pt x="3221" y="0"/>
                      <a:pt x="3041" y="51"/>
                      <a:pt x="2878" y="157"/>
                    </a:cubicBezTo>
                    <a:lnTo>
                      <a:pt x="1431" y="1134"/>
                    </a:lnTo>
                    <a:cubicBezTo>
                      <a:pt x="0" y="2093"/>
                      <a:pt x="245" y="4082"/>
                      <a:pt x="889" y="5687"/>
                    </a:cubicBezTo>
                    <a:cubicBezTo>
                      <a:pt x="2024" y="8479"/>
                      <a:pt x="4850" y="11497"/>
                      <a:pt x="7589" y="12805"/>
                    </a:cubicBezTo>
                    <a:cubicBezTo>
                      <a:pt x="8384" y="13190"/>
                      <a:pt x="9290" y="13473"/>
                      <a:pt x="10124" y="13473"/>
                    </a:cubicBezTo>
                    <a:cubicBezTo>
                      <a:pt x="10919" y="13473"/>
                      <a:pt x="11649" y="13216"/>
                      <a:pt x="12160" y="12544"/>
                    </a:cubicBezTo>
                    <a:lnTo>
                      <a:pt x="13225" y="11149"/>
                    </a:lnTo>
                    <a:cubicBezTo>
                      <a:pt x="13555" y="10730"/>
                      <a:pt x="13451" y="10137"/>
                      <a:pt x="13015" y="9823"/>
                    </a:cubicBezTo>
                    <a:lnTo>
                      <a:pt x="10276" y="7973"/>
                    </a:lnTo>
                    <a:cubicBezTo>
                      <a:pt x="10119" y="7871"/>
                      <a:pt x="9941" y="7822"/>
                      <a:pt x="9765" y="7822"/>
                    </a:cubicBezTo>
                    <a:cubicBezTo>
                      <a:pt x="9490" y="7822"/>
                      <a:pt x="9218" y="7942"/>
                      <a:pt x="9038" y="8165"/>
                    </a:cubicBezTo>
                    <a:lnTo>
                      <a:pt x="8356" y="9055"/>
                    </a:lnTo>
                    <a:cubicBezTo>
                      <a:pt x="8208" y="9249"/>
                      <a:pt x="7977" y="9353"/>
                      <a:pt x="7742" y="9353"/>
                    </a:cubicBezTo>
                    <a:cubicBezTo>
                      <a:pt x="7619" y="9353"/>
                      <a:pt x="7494" y="9325"/>
                      <a:pt x="7379" y="9264"/>
                    </a:cubicBezTo>
                    <a:cubicBezTo>
                      <a:pt x="6193" y="8618"/>
                      <a:pt x="4990" y="7345"/>
                      <a:pt x="4414" y="6106"/>
                    </a:cubicBezTo>
                    <a:cubicBezTo>
                      <a:pt x="4257" y="5757"/>
                      <a:pt x="4379" y="5356"/>
                      <a:pt x="4693" y="5147"/>
                    </a:cubicBezTo>
                    <a:lnTo>
                      <a:pt x="5600" y="4519"/>
                    </a:lnTo>
                    <a:cubicBezTo>
                      <a:pt x="6002" y="4257"/>
                      <a:pt x="6123" y="3716"/>
                      <a:pt x="5879" y="3298"/>
                    </a:cubicBezTo>
                    <a:lnTo>
                      <a:pt x="4204" y="453"/>
                    </a:lnTo>
                    <a:cubicBezTo>
                      <a:pt x="4025" y="162"/>
                      <a:pt x="3717" y="0"/>
                      <a:pt x="33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3"/>
              <p:cNvSpPr/>
              <p:nvPr/>
            </p:nvSpPr>
            <p:spPr>
              <a:xfrm>
                <a:off x="3537238" y="4209475"/>
                <a:ext cx="24642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234" extrusionOk="0">
                    <a:moveTo>
                      <a:pt x="7048" y="2339"/>
                    </a:moveTo>
                    <a:cubicBezTo>
                      <a:pt x="7309" y="2339"/>
                      <a:pt x="7519" y="2548"/>
                      <a:pt x="7519" y="2809"/>
                    </a:cubicBezTo>
                    <a:cubicBezTo>
                      <a:pt x="7519" y="3053"/>
                      <a:pt x="7309" y="3263"/>
                      <a:pt x="7048" y="3263"/>
                    </a:cubicBezTo>
                    <a:lnTo>
                      <a:pt x="2896" y="3263"/>
                    </a:lnTo>
                    <a:cubicBezTo>
                      <a:pt x="2634" y="3263"/>
                      <a:pt x="2424" y="3053"/>
                      <a:pt x="2424" y="2809"/>
                    </a:cubicBezTo>
                    <a:cubicBezTo>
                      <a:pt x="2424" y="2548"/>
                      <a:pt x="2634" y="2339"/>
                      <a:pt x="2896" y="2339"/>
                    </a:cubicBezTo>
                    <a:close/>
                    <a:moveTo>
                      <a:pt x="5669" y="4188"/>
                    </a:moveTo>
                    <a:cubicBezTo>
                      <a:pt x="5914" y="4188"/>
                      <a:pt x="6123" y="4397"/>
                      <a:pt x="6123" y="4642"/>
                    </a:cubicBezTo>
                    <a:cubicBezTo>
                      <a:pt x="6123" y="4903"/>
                      <a:pt x="5914" y="5112"/>
                      <a:pt x="5669" y="5112"/>
                    </a:cubicBezTo>
                    <a:lnTo>
                      <a:pt x="2896" y="5112"/>
                    </a:lnTo>
                    <a:cubicBezTo>
                      <a:pt x="2634" y="5112"/>
                      <a:pt x="2424" y="4903"/>
                      <a:pt x="2424" y="4642"/>
                    </a:cubicBezTo>
                    <a:cubicBezTo>
                      <a:pt x="2424" y="4397"/>
                      <a:pt x="2634" y="4188"/>
                      <a:pt x="2896" y="4188"/>
                    </a:cubicBezTo>
                    <a:close/>
                    <a:moveTo>
                      <a:pt x="3699" y="1"/>
                    </a:moveTo>
                    <a:cubicBezTo>
                      <a:pt x="1657" y="1"/>
                      <a:pt x="0" y="1658"/>
                      <a:pt x="0" y="3700"/>
                    </a:cubicBezTo>
                    <a:cubicBezTo>
                      <a:pt x="0" y="5723"/>
                      <a:pt x="1640" y="7380"/>
                      <a:pt x="3664" y="7380"/>
                    </a:cubicBezTo>
                    <a:lnTo>
                      <a:pt x="3664" y="8776"/>
                    </a:lnTo>
                    <a:cubicBezTo>
                      <a:pt x="3664" y="9055"/>
                      <a:pt x="3888" y="9234"/>
                      <a:pt x="4126" y="9234"/>
                    </a:cubicBezTo>
                    <a:cubicBezTo>
                      <a:pt x="4245" y="9234"/>
                      <a:pt x="4367" y="9189"/>
                      <a:pt x="4466" y="9090"/>
                    </a:cubicBezTo>
                    <a:lnTo>
                      <a:pt x="6141" y="7380"/>
                    </a:lnTo>
                    <a:lnTo>
                      <a:pt x="6158" y="7380"/>
                    </a:lnTo>
                    <a:cubicBezTo>
                      <a:pt x="8200" y="7380"/>
                      <a:pt x="9856" y="5740"/>
                      <a:pt x="9856" y="3700"/>
                    </a:cubicBezTo>
                    <a:cubicBezTo>
                      <a:pt x="9856" y="1658"/>
                      <a:pt x="8200" y="1"/>
                      <a:pt x="6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53"/>
            <p:cNvSpPr/>
            <p:nvPr/>
          </p:nvSpPr>
          <p:spPr>
            <a:xfrm rot="-2700000">
              <a:off x="761762" y="591157"/>
              <a:ext cx="207049" cy="203877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53"/>
            <p:cNvGrpSpPr/>
            <p:nvPr/>
          </p:nvGrpSpPr>
          <p:grpSpPr>
            <a:xfrm>
              <a:off x="8054864" y="531011"/>
              <a:ext cx="369126" cy="324424"/>
              <a:chOff x="4467200" y="877100"/>
              <a:chExt cx="481825" cy="423475"/>
            </a:xfrm>
          </p:grpSpPr>
          <p:sp>
            <p:nvSpPr>
              <p:cNvPr id="1467" name="Google Shape;1467;p53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4" extrusionOk="0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8" name="Google Shape;1468;p53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407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9" name="Google Shape;1469;p53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0" name="Google Shape;1470;p53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647" extrusionOk="0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aphicFrame>
        <p:nvGraphicFramePr>
          <p:cNvPr id="1471" name="Google Shape;1471;p53"/>
          <p:cNvGraphicFramePr/>
          <p:nvPr>
            <p:extLst>
              <p:ext uri="{D42A27DB-BD31-4B8C-83A1-F6EECF244321}">
                <p14:modId xmlns:p14="http://schemas.microsoft.com/office/powerpoint/2010/main" val="3364286545"/>
              </p:ext>
            </p:extLst>
          </p:nvPr>
        </p:nvGraphicFramePr>
        <p:xfrm>
          <a:off x="719900" y="1305950"/>
          <a:ext cx="7704000" cy="3095929"/>
        </p:xfrm>
        <a:graphic>
          <a:graphicData uri="http://schemas.openxmlformats.org/drawingml/2006/table">
            <a:tbl>
              <a:tblPr>
                <a:noFill/>
                <a:tableStyleId>{1224C18C-E3F6-4F7B-9F30-E8C4B6F10290}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999788260"/>
                    </a:ext>
                  </a:extLst>
                </a:gridCol>
              </a:tblGrid>
              <a:tr h="76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Twitter Lite</a:t>
                      </a:r>
                      <a:endParaRPr sz="16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Trivago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Starbucks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Forbes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Lancome</a:t>
                      </a:r>
                      <a:endParaRPr sz="1800" b="1" dirty="0">
                        <a:solidFill>
                          <a:srgbClr val="FFFFFF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76" name="Google Shape;1476;p53"/>
          <p:cNvGrpSpPr/>
          <p:nvPr/>
        </p:nvGrpSpPr>
        <p:grpSpPr>
          <a:xfrm>
            <a:off x="1522817" y="2295968"/>
            <a:ext cx="322366" cy="322366"/>
            <a:chOff x="4046663" y="2850425"/>
            <a:chExt cx="393850" cy="393850"/>
          </a:xfrm>
        </p:grpSpPr>
        <p:sp>
          <p:nvSpPr>
            <p:cNvPr id="1477" name="Google Shape;1477;p53"/>
            <p:cNvSpPr/>
            <p:nvPr/>
          </p:nvSpPr>
          <p:spPr>
            <a:xfrm>
              <a:off x="4136038" y="3058900"/>
              <a:ext cx="261300" cy="185375"/>
            </a:xfrm>
            <a:custGeom>
              <a:avLst/>
              <a:gdLst/>
              <a:ahLst/>
              <a:cxnLst/>
              <a:rect l="l" t="t" r="r" b="b"/>
              <a:pathLst>
                <a:path w="10452" h="7415" extrusionOk="0">
                  <a:moveTo>
                    <a:pt x="9527" y="1850"/>
                  </a:moveTo>
                  <a:lnTo>
                    <a:pt x="9527" y="2339"/>
                  </a:lnTo>
                  <a:cubicBezTo>
                    <a:pt x="9527" y="2949"/>
                    <a:pt x="9126" y="3472"/>
                    <a:pt x="8585" y="3646"/>
                  </a:cubicBezTo>
                  <a:cubicBezTo>
                    <a:pt x="8603" y="3472"/>
                    <a:pt x="8619" y="3297"/>
                    <a:pt x="8619" y="3106"/>
                  </a:cubicBezTo>
                  <a:lnTo>
                    <a:pt x="8619" y="1850"/>
                  </a:lnTo>
                  <a:close/>
                  <a:moveTo>
                    <a:pt x="455" y="1"/>
                  </a:moveTo>
                  <a:cubicBezTo>
                    <a:pt x="194" y="1"/>
                    <a:pt x="1" y="210"/>
                    <a:pt x="1" y="454"/>
                  </a:cubicBezTo>
                  <a:lnTo>
                    <a:pt x="1" y="3106"/>
                  </a:lnTo>
                  <a:cubicBezTo>
                    <a:pt x="1" y="5479"/>
                    <a:pt x="1920" y="7415"/>
                    <a:pt x="4311" y="7415"/>
                  </a:cubicBezTo>
                  <a:cubicBezTo>
                    <a:pt x="6142" y="7415"/>
                    <a:pt x="7712" y="6263"/>
                    <a:pt x="8324" y="4642"/>
                  </a:cubicBezTo>
                  <a:cubicBezTo>
                    <a:pt x="9527" y="4554"/>
                    <a:pt x="10452" y="3560"/>
                    <a:pt x="10452" y="2339"/>
                  </a:cubicBezTo>
                  <a:lnTo>
                    <a:pt x="10452" y="1378"/>
                  </a:lnTo>
                  <a:cubicBezTo>
                    <a:pt x="10452" y="1134"/>
                    <a:pt x="10259" y="925"/>
                    <a:pt x="9998" y="925"/>
                  </a:cubicBezTo>
                  <a:lnTo>
                    <a:pt x="8619" y="925"/>
                  </a:lnTo>
                  <a:lnTo>
                    <a:pt x="8619" y="454"/>
                  </a:lnTo>
                  <a:cubicBezTo>
                    <a:pt x="8619" y="210"/>
                    <a:pt x="8410" y="1"/>
                    <a:pt x="8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4046663" y="2850425"/>
              <a:ext cx="184500" cy="196000"/>
            </a:xfrm>
            <a:custGeom>
              <a:avLst/>
              <a:gdLst/>
              <a:ahLst/>
              <a:cxnLst/>
              <a:rect l="l" t="t" r="r" b="b"/>
              <a:pathLst>
                <a:path w="7380" h="7840" extrusionOk="0">
                  <a:moveTo>
                    <a:pt x="2338" y="2792"/>
                  </a:moveTo>
                  <a:cubicBezTo>
                    <a:pt x="2599" y="2792"/>
                    <a:pt x="2792" y="3001"/>
                    <a:pt x="2792" y="3262"/>
                  </a:cubicBezTo>
                  <a:cubicBezTo>
                    <a:pt x="2792" y="3507"/>
                    <a:pt x="2599" y="3716"/>
                    <a:pt x="2338" y="3716"/>
                  </a:cubicBezTo>
                  <a:cubicBezTo>
                    <a:pt x="2076" y="3716"/>
                    <a:pt x="1884" y="3507"/>
                    <a:pt x="1884" y="3262"/>
                  </a:cubicBezTo>
                  <a:cubicBezTo>
                    <a:pt x="1884" y="3001"/>
                    <a:pt x="2076" y="2792"/>
                    <a:pt x="2338" y="2792"/>
                  </a:cubicBezTo>
                  <a:close/>
                  <a:moveTo>
                    <a:pt x="3716" y="2792"/>
                  </a:moveTo>
                  <a:cubicBezTo>
                    <a:pt x="3978" y="2792"/>
                    <a:pt x="4187" y="3001"/>
                    <a:pt x="4187" y="3262"/>
                  </a:cubicBezTo>
                  <a:cubicBezTo>
                    <a:pt x="4187" y="3507"/>
                    <a:pt x="3978" y="3716"/>
                    <a:pt x="3716" y="3716"/>
                  </a:cubicBezTo>
                  <a:cubicBezTo>
                    <a:pt x="3471" y="3716"/>
                    <a:pt x="3262" y="3507"/>
                    <a:pt x="3262" y="3262"/>
                  </a:cubicBezTo>
                  <a:cubicBezTo>
                    <a:pt x="3262" y="3001"/>
                    <a:pt x="3471" y="2792"/>
                    <a:pt x="3716" y="2792"/>
                  </a:cubicBezTo>
                  <a:close/>
                  <a:moveTo>
                    <a:pt x="5111" y="2792"/>
                  </a:moveTo>
                  <a:cubicBezTo>
                    <a:pt x="5355" y="2792"/>
                    <a:pt x="5565" y="3001"/>
                    <a:pt x="5565" y="3262"/>
                  </a:cubicBezTo>
                  <a:cubicBezTo>
                    <a:pt x="5565" y="3507"/>
                    <a:pt x="5355" y="3716"/>
                    <a:pt x="5111" y="3716"/>
                  </a:cubicBezTo>
                  <a:cubicBezTo>
                    <a:pt x="4850" y="3716"/>
                    <a:pt x="4641" y="3507"/>
                    <a:pt x="4641" y="3262"/>
                  </a:cubicBezTo>
                  <a:cubicBezTo>
                    <a:pt x="4641" y="3001"/>
                    <a:pt x="4850" y="2792"/>
                    <a:pt x="5111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3541" y="6456"/>
                  </a:lnTo>
                  <a:lnTo>
                    <a:pt x="5269" y="7747"/>
                  </a:lnTo>
                  <a:cubicBezTo>
                    <a:pt x="5353" y="7811"/>
                    <a:pt x="5448" y="7840"/>
                    <a:pt x="5542" y="7840"/>
                  </a:cubicBezTo>
                  <a:cubicBezTo>
                    <a:pt x="5778" y="7840"/>
                    <a:pt x="6002" y="7655"/>
                    <a:pt x="6002" y="7380"/>
                  </a:cubicBezTo>
                  <a:lnTo>
                    <a:pt x="6002" y="6456"/>
                  </a:lnTo>
                  <a:lnTo>
                    <a:pt x="6926" y="6456"/>
                  </a:lnTo>
                  <a:cubicBezTo>
                    <a:pt x="7170" y="6456"/>
                    <a:pt x="7379" y="6246"/>
                    <a:pt x="7379" y="6002"/>
                  </a:cubicBezTo>
                  <a:lnTo>
                    <a:pt x="7379" y="454"/>
                  </a:lnTo>
                  <a:cubicBezTo>
                    <a:pt x="7379" y="210"/>
                    <a:pt x="7170" y="1"/>
                    <a:pt x="6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3"/>
            <p:cNvSpPr/>
            <p:nvPr/>
          </p:nvSpPr>
          <p:spPr>
            <a:xfrm>
              <a:off x="4255138" y="2850425"/>
              <a:ext cx="185375" cy="196000"/>
            </a:xfrm>
            <a:custGeom>
              <a:avLst/>
              <a:gdLst/>
              <a:ahLst/>
              <a:cxnLst/>
              <a:rect l="l" t="t" r="r" b="b"/>
              <a:pathLst>
                <a:path w="7415" h="7840" extrusionOk="0">
                  <a:moveTo>
                    <a:pt x="2303" y="2792"/>
                  </a:moveTo>
                  <a:cubicBezTo>
                    <a:pt x="2564" y="2792"/>
                    <a:pt x="2774" y="3001"/>
                    <a:pt x="2774" y="3262"/>
                  </a:cubicBezTo>
                  <a:cubicBezTo>
                    <a:pt x="2774" y="3507"/>
                    <a:pt x="2564" y="3716"/>
                    <a:pt x="2303" y="3716"/>
                  </a:cubicBezTo>
                  <a:cubicBezTo>
                    <a:pt x="2059" y="3716"/>
                    <a:pt x="1850" y="3507"/>
                    <a:pt x="1850" y="3262"/>
                  </a:cubicBezTo>
                  <a:cubicBezTo>
                    <a:pt x="1850" y="3001"/>
                    <a:pt x="2059" y="2792"/>
                    <a:pt x="2303" y="2792"/>
                  </a:cubicBezTo>
                  <a:close/>
                  <a:moveTo>
                    <a:pt x="3699" y="2792"/>
                  </a:moveTo>
                  <a:cubicBezTo>
                    <a:pt x="3943" y="2792"/>
                    <a:pt x="4153" y="3001"/>
                    <a:pt x="4153" y="3262"/>
                  </a:cubicBezTo>
                  <a:cubicBezTo>
                    <a:pt x="4153" y="3507"/>
                    <a:pt x="3943" y="3716"/>
                    <a:pt x="3699" y="3716"/>
                  </a:cubicBezTo>
                  <a:cubicBezTo>
                    <a:pt x="3437" y="3716"/>
                    <a:pt x="3227" y="3507"/>
                    <a:pt x="3227" y="3262"/>
                  </a:cubicBezTo>
                  <a:cubicBezTo>
                    <a:pt x="3227" y="3001"/>
                    <a:pt x="3437" y="2792"/>
                    <a:pt x="3699" y="2792"/>
                  </a:cubicBezTo>
                  <a:close/>
                  <a:moveTo>
                    <a:pt x="5077" y="2792"/>
                  </a:moveTo>
                  <a:cubicBezTo>
                    <a:pt x="5339" y="2792"/>
                    <a:pt x="5548" y="3001"/>
                    <a:pt x="5548" y="3262"/>
                  </a:cubicBezTo>
                  <a:cubicBezTo>
                    <a:pt x="5548" y="3507"/>
                    <a:pt x="5339" y="3716"/>
                    <a:pt x="5077" y="3716"/>
                  </a:cubicBezTo>
                  <a:cubicBezTo>
                    <a:pt x="4816" y="3716"/>
                    <a:pt x="4623" y="3507"/>
                    <a:pt x="4623" y="3262"/>
                  </a:cubicBezTo>
                  <a:cubicBezTo>
                    <a:pt x="4623" y="3001"/>
                    <a:pt x="4816" y="2792"/>
                    <a:pt x="5077" y="2792"/>
                  </a:cubicBezTo>
                  <a:close/>
                  <a:moveTo>
                    <a:pt x="454" y="1"/>
                  </a:moveTo>
                  <a:cubicBezTo>
                    <a:pt x="210" y="1"/>
                    <a:pt x="0" y="210"/>
                    <a:pt x="0" y="454"/>
                  </a:cubicBezTo>
                  <a:lnTo>
                    <a:pt x="0" y="6002"/>
                  </a:lnTo>
                  <a:cubicBezTo>
                    <a:pt x="0" y="6246"/>
                    <a:pt x="210" y="6456"/>
                    <a:pt x="454" y="6456"/>
                  </a:cubicBezTo>
                  <a:lnTo>
                    <a:pt x="1378" y="6456"/>
                  </a:lnTo>
                  <a:lnTo>
                    <a:pt x="1378" y="7380"/>
                  </a:lnTo>
                  <a:cubicBezTo>
                    <a:pt x="1378" y="7655"/>
                    <a:pt x="1602" y="7840"/>
                    <a:pt x="1845" y="7840"/>
                  </a:cubicBezTo>
                  <a:cubicBezTo>
                    <a:pt x="1941" y="7840"/>
                    <a:pt x="2040" y="7811"/>
                    <a:pt x="2129" y="7747"/>
                  </a:cubicBezTo>
                  <a:lnTo>
                    <a:pt x="3839" y="6456"/>
                  </a:lnTo>
                  <a:lnTo>
                    <a:pt x="6961" y="6456"/>
                  </a:lnTo>
                  <a:cubicBezTo>
                    <a:pt x="7205" y="6456"/>
                    <a:pt x="7414" y="6246"/>
                    <a:pt x="7414" y="6002"/>
                  </a:cubicBezTo>
                  <a:lnTo>
                    <a:pt x="7414" y="454"/>
                  </a:lnTo>
                  <a:cubicBezTo>
                    <a:pt x="7414" y="210"/>
                    <a:pt x="7205" y="1"/>
                    <a:pt x="6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53"/>
          <p:cNvGrpSpPr/>
          <p:nvPr/>
        </p:nvGrpSpPr>
        <p:grpSpPr>
          <a:xfrm>
            <a:off x="7327730" y="2295964"/>
            <a:ext cx="264539" cy="322366"/>
            <a:chOff x="5396113" y="2170900"/>
            <a:chExt cx="323200" cy="393850"/>
          </a:xfrm>
        </p:grpSpPr>
        <p:sp>
          <p:nvSpPr>
            <p:cNvPr id="1491" name="Google Shape;1491;p53"/>
            <p:cNvSpPr/>
            <p:nvPr/>
          </p:nvSpPr>
          <p:spPr>
            <a:xfrm>
              <a:off x="5419213" y="2240675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3"/>
            <p:cNvSpPr/>
            <p:nvPr/>
          </p:nvSpPr>
          <p:spPr>
            <a:xfrm>
              <a:off x="5419213" y="2310000"/>
              <a:ext cx="46275" cy="46275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>
              <a:off x="5419213" y="2170900"/>
              <a:ext cx="46275" cy="46675"/>
            </a:xfrm>
            <a:custGeom>
              <a:avLst/>
              <a:gdLst/>
              <a:ahLst/>
              <a:cxnLst/>
              <a:rect l="l" t="t" r="r" b="b"/>
              <a:pathLst>
                <a:path w="1851" h="1867" extrusionOk="0">
                  <a:moveTo>
                    <a:pt x="454" y="0"/>
                  </a:moveTo>
                  <a:cubicBezTo>
                    <a:pt x="210" y="0"/>
                    <a:pt x="1" y="192"/>
                    <a:pt x="1" y="454"/>
                  </a:cubicBezTo>
                  <a:lnTo>
                    <a:pt x="1" y="1866"/>
                  </a:lnTo>
                  <a:lnTo>
                    <a:pt x="1850" y="1866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>
              <a:off x="5419213" y="2379375"/>
              <a:ext cx="46275" cy="46250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" y="1"/>
                  </a:moveTo>
                  <a:lnTo>
                    <a:pt x="1" y="1850"/>
                  </a:lnTo>
                  <a:lnTo>
                    <a:pt x="1850" y="1850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5419213" y="2517625"/>
              <a:ext cx="46275" cy="47125"/>
            </a:xfrm>
            <a:custGeom>
              <a:avLst/>
              <a:gdLst/>
              <a:ahLst/>
              <a:cxnLst/>
              <a:rect l="l" t="t" r="r" b="b"/>
              <a:pathLst>
                <a:path w="1851" h="1885" extrusionOk="0">
                  <a:moveTo>
                    <a:pt x="1" y="0"/>
                  </a:moveTo>
                  <a:lnTo>
                    <a:pt x="1" y="1414"/>
                  </a:lnTo>
                  <a:cubicBezTo>
                    <a:pt x="1" y="1675"/>
                    <a:pt x="210" y="1885"/>
                    <a:pt x="454" y="1885"/>
                  </a:cubicBezTo>
                  <a:lnTo>
                    <a:pt x="1850" y="18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3"/>
            <p:cNvSpPr/>
            <p:nvPr/>
          </p:nvSpPr>
          <p:spPr>
            <a:xfrm>
              <a:off x="5419213" y="2448700"/>
              <a:ext cx="46275" cy="45850"/>
            </a:xfrm>
            <a:custGeom>
              <a:avLst/>
              <a:gdLst/>
              <a:ahLst/>
              <a:cxnLst/>
              <a:rect l="l" t="t" r="r" b="b"/>
              <a:pathLst>
                <a:path w="1851" h="1834" extrusionOk="0">
                  <a:moveTo>
                    <a:pt x="1" y="1"/>
                  </a:moveTo>
                  <a:lnTo>
                    <a:pt x="1" y="1833"/>
                  </a:lnTo>
                  <a:lnTo>
                    <a:pt x="1850" y="1833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5396113" y="2425600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1"/>
                  </a:moveTo>
                  <a:cubicBezTo>
                    <a:pt x="210" y="1"/>
                    <a:pt x="1" y="192"/>
                    <a:pt x="1" y="455"/>
                  </a:cubicBezTo>
                  <a:cubicBezTo>
                    <a:pt x="1" y="716"/>
                    <a:pt x="210" y="925"/>
                    <a:pt x="471" y="925"/>
                  </a:cubicBez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5396113" y="23562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54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3"/>
            <p:cNvSpPr/>
            <p:nvPr/>
          </p:nvSpPr>
          <p:spPr>
            <a:xfrm>
              <a:off x="5396113" y="2494525"/>
              <a:ext cx="23125" cy="23125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71" y="0"/>
                  </a:moveTo>
                  <a:cubicBezTo>
                    <a:pt x="210" y="0"/>
                    <a:pt x="1" y="210"/>
                    <a:pt x="1" y="471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3"/>
            <p:cNvSpPr/>
            <p:nvPr/>
          </p:nvSpPr>
          <p:spPr>
            <a:xfrm>
              <a:off x="5396113" y="2217550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71" y="0"/>
                  </a:moveTo>
                  <a:cubicBezTo>
                    <a:pt x="210" y="0"/>
                    <a:pt x="1" y="210"/>
                    <a:pt x="1" y="472"/>
                  </a:cubicBezTo>
                  <a:cubicBezTo>
                    <a:pt x="1" y="716"/>
                    <a:pt x="210" y="926"/>
                    <a:pt x="471" y="926"/>
                  </a:cubicBezTo>
                  <a:lnTo>
                    <a:pt x="925" y="92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5396113" y="2286925"/>
              <a:ext cx="23125" cy="23100"/>
            </a:xfrm>
            <a:custGeom>
              <a:avLst/>
              <a:gdLst/>
              <a:ahLst/>
              <a:cxnLst/>
              <a:rect l="l" t="t" r="r" b="b"/>
              <a:pathLst>
                <a:path w="925" h="924" extrusionOk="0">
                  <a:moveTo>
                    <a:pt x="471" y="0"/>
                  </a:moveTo>
                  <a:cubicBezTo>
                    <a:pt x="210" y="0"/>
                    <a:pt x="1" y="209"/>
                    <a:pt x="1" y="454"/>
                  </a:cubicBezTo>
                  <a:cubicBezTo>
                    <a:pt x="1" y="715"/>
                    <a:pt x="210" y="924"/>
                    <a:pt x="471" y="924"/>
                  </a:cubicBezTo>
                  <a:lnTo>
                    <a:pt x="925" y="92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5569263" y="2367175"/>
              <a:ext cx="69375" cy="34900"/>
            </a:xfrm>
            <a:custGeom>
              <a:avLst/>
              <a:gdLst/>
              <a:ahLst/>
              <a:cxnLst/>
              <a:rect l="l" t="t" r="r" b="b"/>
              <a:pathLst>
                <a:path w="2775" h="1396" extrusionOk="0">
                  <a:moveTo>
                    <a:pt x="1379" y="0"/>
                  </a:moveTo>
                  <a:cubicBezTo>
                    <a:pt x="628" y="0"/>
                    <a:pt x="0" y="628"/>
                    <a:pt x="0" y="1396"/>
                  </a:cubicBezTo>
                  <a:lnTo>
                    <a:pt x="2775" y="1396"/>
                  </a:lnTo>
                  <a:cubicBezTo>
                    <a:pt x="2775" y="628"/>
                    <a:pt x="2147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5586713" y="2286925"/>
              <a:ext cx="34500" cy="34450"/>
            </a:xfrm>
            <a:custGeom>
              <a:avLst/>
              <a:gdLst/>
              <a:ahLst/>
              <a:cxnLst/>
              <a:rect l="l" t="t" r="r" b="b"/>
              <a:pathLst>
                <a:path w="1380" h="1378" extrusionOk="0">
                  <a:moveTo>
                    <a:pt x="681" y="0"/>
                  </a:moveTo>
                  <a:cubicBezTo>
                    <a:pt x="297" y="0"/>
                    <a:pt x="0" y="314"/>
                    <a:pt x="0" y="698"/>
                  </a:cubicBezTo>
                  <a:cubicBezTo>
                    <a:pt x="0" y="1064"/>
                    <a:pt x="297" y="1378"/>
                    <a:pt x="681" y="1378"/>
                  </a:cubicBezTo>
                  <a:cubicBezTo>
                    <a:pt x="1065" y="1378"/>
                    <a:pt x="1379" y="1064"/>
                    <a:pt x="1379" y="698"/>
                  </a:cubicBezTo>
                  <a:cubicBezTo>
                    <a:pt x="1379" y="314"/>
                    <a:pt x="106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5488588" y="2170900"/>
              <a:ext cx="230725" cy="393850"/>
            </a:xfrm>
            <a:custGeom>
              <a:avLst/>
              <a:gdLst/>
              <a:ahLst/>
              <a:cxnLst/>
              <a:rect l="l" t="t" r="r" b="b"/>
              <a:pathLst>
                <a:path w="9229" h="15754" extrusionOk="0">
                  <a:moveTo>
                    <a:pt x="4606" y="3716"/>
                  </a:moveTo>
                  <a:cubicBezTo>
                    <a:pt x="5495" y="3716"/>
                    <a:pt x="6228" y="4448"/>
                    <a:pt x="6228" y="5339"/>
                  </a:cubicBezTo>
                  <a:cubicBezTo>
                    <a:pt x="6228" y="6176"/>
                    <a:pt x="5583" y="6874"/>
                    <a:pt x="4762" y="6944"/>
                  </a:cubicBezTo>
                  <a:cubicBezTo>
                    <a:pt x="5967" y="7014"/>
                    <a:pt x="6926" y="8026"/>
                    <a:pt x="6926" y="9247"/>
                  </a:cubicBezTo>
                  <a:lnTo>
                    <a:pt x="6926" y="9700"/>
                  </a:lnTo>
                  <a:cubicBezTo>
                    <a:pt x="6926" y="9961"/>
                    <a:pt x="6716" y="10171"/>
                    <a:pt x="6455" y="10171"/>
                  </a:cubicBezTo>
                  <a:lnTo>
                    <a:pt x="2774" y="10171"/>
                  </a:lnTo>
                  <a:cubicBezTo>
                    <a:pt x="2513" y="10171"/>
                    <a:pt x="2303" y="9961"/>
                    <a:pt x="2303" y="9700"/>
                  </a:cubicBezTo>
                  <a:lnTo>
                    <a:pt x="2303" y="9247"/>
                  </a:lnTo>
                  <a:cubicBezTo>
                    <a:pt x="2303" y="8026"/>
                    <a:pt x="3262" y="7014"/>
                    <a:pt x="4467" y="6944"/>
                  </a:cubicBezTo>
                  <a:cubicBezTo>
                    <a:pt x="3646" y="6874"/>
                    <a:pt x="3001" y="6176"/>
                    <a:pt x="3001" y="5339"/>
                  </a:cubicBezTo>
                  <a:cubicBezTo>
                    <a:pt x="3001" y="4448"/>
                    <a:pt x="3716" y="3716"/>
                    <a:pt x="4606" y="3716"/>
                  </a:cubicBezTo>
                  <a:close/>
                  <a:moveTo>
                    <a:pt x="6455" y="11113"/>
                  </a:moveTo>
                  <a:cubicBezTo>
                    <a:pt x="6716" y="11113"/>
                    <a:pt x="6926" y="11306"/>
                    <a:pt x="6926" y="11566"/>
                  </a:cubicBezTo>
                  <a:cubicBezTo>
                    <a:pt x="6926" y="11829"/>
                    <a:pt x="6716" y="12020"/>
                    <a:pt x="6455" y="12020"/>
                  </a:cubicBezTo>
                  <a:lnTo>
                    <a:pt x="2774" y="12020"/>
                  </a:lnTo>
                  <a:cubicBezTo>
                    <a:pt x="2513" y="12020"/>
                    <a:pt x="2303" y="11829"/>
                    <a:pt x="2303" y="11566"/>
                  </a:cubicBezTo>
                  <a:cubicBezTo>
                    <a:pt x="2303" y="11306"/>
                    <a:pt x="2513" y="11113"/>
                    <a:pt x="2774" y="11113"/>
                  </a:cubicBezTo>
                  <a:close/>
                  <a:moveTo>
                    <a:pt x="0" y="0"/>
                  </a:moveTo>
                  <a:lnTo>
                    <a:pt x="0" y="15754"/>
                  </a:lnTo>
                  <a:lnTo>
                    <a:pt x="8758" y="15754"/>
                  </a:lnTo>
                  <a:cubicBezTo>
                    <a:pt x="9019" y="15754"/>
                    <a:pt x="9229" y="15544"/>
                    <a:pt x="9229" y="15283"/>
                  </a:cubicBezTo>
                  <a:lnTo>
                    <a:pt x="9229" y="454"/>
                  </a:lnTo>
                  <a:cubicBezTo>
                    <a:pt x="9229" y="192"/>
                    <a:pt x="9019" y="0"/>
                    <a:pt x="8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9702D7C-4417-49BC-ADC7-1817A2692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9" t="7955" r="65007" b="19426"/>
          <a:stretch/>
        </p:blipFill>
        <p:spPr>
          <a:xfrm>
            <a:off x="719900" y="2076977"/>
            <a:ext cx="1542044" cy="2324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9D6D00-4BF6-4298-83C2-3FB4A37965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6" t="21953" r="45315" b="10791"/>
          <a:stretch/>
        </p:blipFill>
        <p:spPr>
          <a:xfrm>
            <a:off x="2261944" y="2084772"/>
            <a:ext cx="1542044" cy="2317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2FBDE7-29B1-41A4-9B61-80CB2B0AE3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52" t="16218" r="14802" b="25430"/>
          <a:stretch/>
        </p:blipFill>
        <p:spPr>
          <a:xfrm>
            <a:off x="3803988" y="2076976"/>
            <a:ext cx="1529598" cy="2324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0D6235-FC6A-411F-8928-D2B81D10CD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93" t="14839" r="70856" b="32661"/>
          <a:stretch/>
        </p:blipFill>
        <p:spPr>
          <a:xfrm>
            <a:off x="5333587" y="2076976"/>
            <a:ext cx="1548470" cy="2324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E6F5A-E4CA-481A-B51E-02013BE66E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421" t="20067" r="4470" b="4851"/>
          <a:stretch/>
        </p:blipFill>
        <p:spPr>
          <a:xfrm>
            <a:off x="6885853" y="2076975"/>
            <a:ext cx="1531821" cy="23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5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xting App Pitch Deck by Slidesgo">
  <a:themeElements>
    <a:clrScheme name="Simple Light">
      <a:dk1>
        <a:srgbClr val="000000"/>
      </a:dk1>
      <a:lt1>
        <a:srgbClr val="FFFFFF"/>
      </a:lt1>
      <a:dk2>
        <a:srgbClr val="14279B"/>
      </a:dk2>
      <a:lt2>
        <a:srgbClr val="3D56B2"/>
      </a:lt2>
      <a:accent1>
        <a:srgbClr val="5C7AEA"/>
      </a:accent1>
      <a:accent2>
        <a:srgbClr val="E6E6E6"/>
      </a:accent2>
      <a:accent3>
        <a:srgbClr val="8AA4F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359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Work Sans</vt:lpstr>
      <vt:lpstr>proxima-nova</vt:lpstr>
      <vt:lpstr>Lexend Deca</vt:lpstr>
      <vt:lpstr>Anaheim</vt:lpstr>
      <vt:lpstr>Lexend Deca SemiBold</vt:lpstr>
      <vt:lpstr>Arial</vt:lpstr>
      <vt:lpstr>Texting App Pitch Deck by Slidesgo</vt:lpstr>
      <vt:lpstr>Types of Mobile Apps</vt:lpstr>
      <vt:lpstr>Introduction</vt:lpstr>
      <vt:lpstr>Types of Mobile Apps</vt:lpstr>
      <vt:lpstr>01</vt:lpstr>
      <vt:lpstr>Cons</vt:lpstr>
      <vt:lpstr>Native Apps</vt:lpstr>
      <vt:lpstr>02</vt:lpstr>
      <vt:lpstr>Cons</vt:lpstr>
      <vt:lpstr>Web Apps</vt:lpstr>
      <vt:lpstr>03</vt:lpstr>
      <vt:lpstr>Cons</vt:lpstr>
      <vt:lpstr>Hybrid Apps</vt:lpstr>
      <vt:lpstr>That’s it.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Mobile Apps</dc:title>
  <dc:creator>Mikoy</dc:creator>
  <cp:lastModifiedBy>Mikoy</cp:lastModifiedBy>
  <cp:revision>15</cp:revision>
  <dcterms:modified xsi:type="dcterms:W3CDTF">2021-12-03T04:51:23Z</dcterms:modified>
</cp:coreProperties>
</file>