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7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A6A7F6-9899-4DFA-9351-13C92EE91F4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A39935-99B4-4556-9CE7-CDA8420E2F46}">
      <dgm:prSet phldrT="[Text]" custT="1"/>
      <dgm:spPr/>
      <dgm:t>
        <a:bodyPr/>
        <a:lstStyle/>
        <a:p>
          <a:r>
            <a:rPr lang="en-US" sz="1800" dirty="0" err="1" smtClean="0">
              <a:latin typeface="Times New Roman" pitchFamily="18" charset="0"/>
              <a:cs typeface="Times New Roman" pitchFamily="18" charset="0"/>
            </a:rPr>
            <a:t>Analisis</a:t>
          </a:r>
          <a:endParaRPr lang="en-US" sz="800" dirty="0">
            <a:latin typeface="Times New Roman" pitchFamily="18" charset="0"/>
            <a:cs typeface="Times New Roman" pitchFamily="18" charset="0"/>
          </a:endParaRPr>
        </a:p>
      </dgm:t>
    </dgm:pt>
    <dgm:pt modelId="{EE1A570C-5331-40E2-88E3-CB545AA060F6}" type="parTrans" cxnId="{81A48173-734A-4ED9-9AB7-7185D521AA32}">
      <dgm:prSet/>
      <dgm:spPr/>
      <dgm:t>
        <a:bodyPr/>
        <a:lstStyle/>
        <a:p>
          <a:endParaRPr lang="en-US"/>
        </a:p>
      </dgm:t>
    </dgm:pt>
    <dgm:pt modelId="{7E59ACBA-56C6-403F-B5EF-ACBBD248B49E}" type="sibTrans" cxnId="{81A48173-734A-4ED9-9AB7-7185D521AA32}">
      <dgm:prSet/>
      <dgm:spPr/>
      <dgm:t>
        <a:bodyPr/>
        <a:lstStyle/>
        <a:p>
          <a:endParaRPr lang="en-US"/>
        </a:p>
      </dgm:t>
    </dgm:pt>
    <dgm:pt modelId="{34BE2424-C6CB-4763-A128-E9E5414BC3AD}">
      <dgm:prSet phldrT="[Text]" custT="1"/>
      <dgm:spPr/>
      <dgm:t>
        <a:bodyPr/>
        <a:lstStyle/>
        <a:p>
          <a:r>
            <a:rPr lang="en-US" sz="1600" dirty="0" err="1" smtClean="0">
              <a:latin typeface="Times New Roman" pitchFamily="18" charset="0"/>
              <a:cs typeface="Times New Roman" pitchFamily="18" charset="0"/>
            </a:rPr>
            <a:t>Analisis</a:t>
          </a:r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dirty="0" err="1" smtClean="0">
              <a:latin typeface="Times New Roman" pitchFamily="18" charset="0"/>
              <a:cs typeface="Times New Roman" pitchFamily="18" charset="0"/>
            </a:rPr>
            <a:t>mencakup</a:t>
          </a:r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 proses </a:t>
          </a:r>
          <a:r>
            <a:rPr lang="en-US" sz="1600" dirty="0" err="1" smtClean="0">
              <a:latin typeface="Times New Roman" pitchFamily="18" charset="0"/>
              <a:cs typeface="Times New Roman" pitchFamily="18" charset="0"/>
            </a:rPr>
            <a:t>pengenalan</a:t>
          </a:r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dirty="0" err="1" smtClean="0">
              <a:latin typeface="Times New Roman" pitchFamily="18" charset="0"/>
              <a:cs typeface="Times New Roman" pitchFamily="18" charset="0"/>
            </a:rPr>
            <a:t>aksara</a:t>
          </a:r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dirty="0" err="1" smtClean="0">
              <a:latin typeface="Times New Roman" pitchFamily="18" charset="0"/>
              <a:cs typeface="Times New Roman" pitchFamily="18" charset="0"/>
            </a:rPr>
            <a:t>Batak</a:t>
          </a:r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 Toba, </a:t>
          </a:r>
          <a:r>
            <a:rPr lang="en-US" sz="1600" dirty="0" err="1" smtClean="0">
              <a:latin typeface="Times New Roman" pitchFamily="18" charset="0"/>
              <a:cs typeface="Times New Roman" pitchFamily="18" charset="0"/>
            </a:rPr>
            <a:t>pemodelan</a:t>
          </a:r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dirty="0" err="1" smtClean="0">
              <a:latin typeface="Times New Roman" pitchFamily="18" charset="0"/>
              <a:cs typeface="Times New Roman" pitchFamily="18" charset="0"/>
            </a:rPr>
            <a:t>sistem</a:t>
          </a:r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600" dirty="0" err="1" smtClean="0">
              <a:latin typeface="Times New Roman" pitchFamily="18" charset="0"/>
              <a:cs typeface="Times New Roman" pitchFamily="18" charset="0"/>
            </a:rPr>
            <a:t>identifikasi</a:t>
          </a:r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dirty="0" err="1" smtClean="0">
              <a:latin typeface="Times New Roman" pitchFamily="18" charset="0"/>
              <a:cs typeface="Times New Roman" pitchFamily="18" charset="0"/>
            </a:rPr>
            <a:t>persyaratan</a:t>
          </a:r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dirty="0" err="1" smtClean="0">
              <a:latin typeface="Times New Roman" pitchFamily="18" charset="0"/>
              <a:cs typeface="Times New Roman" pitchFamily="18" charset="0"/>
            </a:rPr>
            <a:t>fungsional</a:t>
          </a:r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dirty="0" err="1" smtClean="0">
              <a:latin typeface="Times New Roman" pitchFamily="18" charset="0"/>
              <a:cs typeface="Times New Roman" pitchFamily="18" charset="0"/>
            </a:rPr>
            <a:t>dan</a:t>
          </a:r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 non-</a:t>
          </a:r>
          <a:r>
            <a:rPr lang="en-US" sz="1600" dirty="0" err="1" smtClean="0">
              <a:latin typeface="Times New Roman" pitchFamily="18" charset="0"/>
              <a:cs typeface="Times New Roman" pitchFamily="18" charset="0"/>
            </a:rPr>
            <a:t>fungsional</a:t>
          </a:r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dirty="0" err="1" smtClean="0">
              <a:latin typeface="Times New Roman" pitchFamily="18" charset="0"/>
              <a:cs typeface="Times New Roman" pitchFamily="18" charset="0"/>
            </a:rPr>
            <a:t>menggunakan</a:t>
          </a:r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i="1" dirty="0" smtClean="0">
              <a:latin typeface="Times New Roman" pitchFamily="18" charset="0"/>
              <a:cs typeface="Times New Roman" pitchFamily="18" charset="0"/>
            </a:rPr>
            <a:t>use case</a:t>
          </a:r>
          <a:endParaRPr lang="en-US" sz="1600" dirty="0"/>
        </a:p>
      </dgm:t>
    </dgm:pt>
    <dgm:pt modelId="{D33B4EE8-D559-48B3-8EB7-603F02A05E97}" type="parTrans" cxnId="{0523C693-86E2-4A0E-9E6E-732237937F4D}">
      <dgm:prSet/>
      <dgm:spPr/>
      <dgm:t>
        <a:bodyPr/>
        <a:lstStyle/>
        <a:p>
          <a:endParaRPr lang="en-US"/>
        </a:p>
      </dgm:t>
    </dgm:pt>
    <dgm:pt modelId="{FE2204E2-496A-491E-A5F1-87B3304F8B25}" type="sibTrans" cxnId="{0523C693-86E2-4A0E-9E6E-732237937F4D}">
      <dgm:prSet/>
      <dgm:spPr/>
      <dgm:t>
        <a:bodyPr/>
        <a:lstStyle/>
        <a:p>
          <a:endParaRPr lang="en-US"/>
        </a:p>
      </dgm:t>
    </dgm:pt>
    <dgm:pt modelId="{85E057A7-06FB-4912-8EA3-4554B13AEADE}">
      <dgm:prSet phldrT="[Text]" custT="1"/>
      <dgm:spPr/>
      <dgm:t>
        <a:bodyPr/>
        <a:lstStyle/>
        <a:p>
          <a:r>
            <a:rPr lang="en-US" sz="1800" dirty="0" err="1" smtClean="0">
              <a:latin typeface="Times New Roman" pitchFamily="18" charset="0"/>
              <a:cs typeface="Times New Roman" pitchFamily="18" charset="0"/>
            </a:rPr>
            <a:t>Perancangan</a:t>
          </a:r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dirty="0" err="1" smtClean="0">
              <a:latin typeface="Times New Roman" pitchFamily="18" charset="0"/>
              <a:cs typeface="Times New Roman" pitchFamily="18" charset="0"/>
            </a:rPr>
            <a:t>Sistem</a:t>
          </a:r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9B666FDE-5529-4ABC-B922-A626BFCE2926}" type="parTrans" cxnId="{439F3496-BA2C-4203-9914-2BD5D1D6D962}">
      <dgm:prSet/>
      <dgm:spPr/>
      <dgm:t>
        <a:bodyPr/>
        <a:lstStyle/>
        <a:p>
          <a:endParaRPr lang="en-US"/>
        </a:p>
      </dgm:t>
    </dgm:pt>
    <dgm:pt modelId="{26869F14-1A1C-40AA-9044-19102CD6DCA7}" type="sibTrans" cxnId="{439F3496-BA2C-4203-9914-2BD5D1D6D962}">
      <dgm:prSet/>
      <dgm:spPr/>
      <dgm:t>
        <a:bodyPr/>
        <a:lstStyle/>
        <a:p>
          <a:endParaRPr lang="en-US"/>
        </a:p>
      </dgm:t>
    </dgm:pt>
    <dgm:pt modelId="{916AB8E2-A47C-4772-AF3C-FC67005F1FBC}">
      <dgm:prSet phldrT="[Text]" custT="1"/>
      <dgm:spPr/>
      <dgm:t>
        <a:bodyPr/>
        <a:lstStyle/>
        <a:p>
          <a:r>
            <a:rPr lang="en-US" sz="1600" dirty="0" err="1" smtClean="0">
              <a:latin typeface="Times New Roman" pitchFamily="18" charset="0"/>
              <a:cs typeface="Times New Roman" pitchFamily="18" charset="0"/>
            </a:rPr>
            <a:t>Merancang</a:t>
          </a:r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i="1" dirty="0" smtClean="0">
              <a:latin typeface="Times New Roman" pitchFamily="18" charset="0"/>
              <a:cs typeface="Times New Roman" pitchFamily="18" charset="0"/>
            </a:rPr>
            <a:t>interface</a:t>
          </a:r>
          <a:r>
            <a:rPr lang="en-US" sz="1600" i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i="0" dirty="0" err="1" smtClean="0">
              <a:latin typeface="Times New Roman" pitchFamily="18" charset="0"/>
              <a:cs typeface="Times New Roman" pitchFamily="18" charset="0"/>
            </a:rPr>
            <a:t>perangkat</a:t>
          </a:r>
          <a:r>
            <a:rPr lang="en-US" sz="1600" i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i="0" dirty="0" err="1" smtClean="0">
              <a:latin typeface="Times New Roman" pitchFamily="18" charset="0"/>
              <a:cs typeface="Times New Roman" pitchFamily="18" charset="0"/>
            </a:rPr>
            <a:t>lunak</a:t>
          </a:r>
          <a:r>
            <a:rPr lang="en-US" sz="1600" i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i="0" dirty="0" err="1" smtClean="0">
              <a:latin typeface="Times New Roman" pitchFamily="18" charset="0"/>
              <a:cs typeface="Times New Roman" pitchFamily="18" charset="0"/>
            </a:rPr>
            <a:t>dan</a:t>
          </a:r>
          <a:r>
            <a:rPr lang="en-US" sz="1600" i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i="0" dirty="0" err="1" smtClean="0">
              <a:latin typeface="Times New Roman" pitchFamily="18" charset="0"/>
              <a:cs typeface="Times New Roman" pitchFamily="18" charset="0"/>
            </a:rPr>
            <a:t>menggunakan</a:t>
          </a:r>
          <a:r>
            <a:rPr lang="en-US" sz="1600" i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i="0" dirty="0" err="1" smtClean="0">
              <a:latin typeface="Times New Roman" pitchFamily="18" charset="0"/>
              <a:cs typeface="Times New Roman" pitchFamily="18" charset="0"/>
            </a:rPr>
            <a:t>algoritma</a:t>
          </a:r>
          <a:r>
            <a:rPr lang="en-US" sz="1600" i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i="0" dirty="0" err="1" smtClean="0">
              <a:latin typeface="Times New Roman" pitchFamily="18" charset="0"/>
              <a:cs typeface="Times New Roman" pitchFamily="18" charset="0"/>
            </a:rPr>
            <a:t>sesuai</a:t>
          </a:r>
          <a:r>
            <a:rPr lang="en-US" sz="1600" i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i="0" dirty="0" err="1" smtClean="0">
              <a:latin typeface="Times New Roman" pitchFamily="18" charset="0"/>
              <a:cs typeface="Times New Roman" pitchFamily="18" charset="0"/>
            </a:rPr>
            <a:t>metode</a:t>
          </a:r>
          <a:r>
            <a:rPr lang="en-US" sz="1600" i="0" dirty="0" smtClean="0">
              <a:latin typeface="Times New Roman" pitchFamily="18" charset="0"/>
              <a:cs typeface="Times New Roman" pitchFamily="18" charset="0"/>
            </a:rPr>
            <a:t> </a:t>
          </a:r>
          <a:endParaRPr lang="en-US" sz="1600" dirty="0"/>
        </a:p>
      </dgm:t>
    </dgm:pt>
    <dgm:pt modelId="{707BD36D-8C9C-4FDE-B7C7-86F57C75BEA6}" type="parTrans" cxnId="{76700110-EA86-437E-AE8D-4454673F50E5}">
      <dgm:prSet/>
      <dgm:spPr/>
      <dgm:t>
        <a:bodyPr/>
        <a:lstStyle/>
        <a:p>
          <a:endParaRPr lang="en-US"/>
        </a:p>
      </dgm:t>
    </dgm:pt>
    <dgm:pt modelId="{A6DAC057-E277-4D8B-ADA4-09D3880871F4}" type="sibTrans" cxnId="{76700110-EA86-437E-AE8D-4454673F50E5}">
      <dgm:prSet/>
      <dgm:spPr/>
      <dgm:t>
        <a:bodyPr/>
        <a:lstStyle/>
        <a:p>
          <a:endParaRPr lang="en-US"/>
        </a:p>
      </dgm:t>
    </dgm:pt>
    <dgm:pt modelId="{241DC6C0-DF7A-4389-AAFF-4F9D0EBAA772}">
      <dgm:prSet phldrT="[Text]" custT="1"/>
      <dgm:spPr/>
      <dgm:t>
        <a:bodyPr/>
        <a:lstStyle/>
        <a:p>
          <a:r>
            <a:rPr lang="en-US" sz="1800" dirty="0" err="1" smtClean="0">
              <a:latin typeface="Times New Roman" pitchFamily="18" charset="0"/>
              <a:cs typeface="Times New Roman" pitchFamily="18" charset="0"/>
            </a:rPr>
            <a:t>Konstruksi</a:t>
          </a:r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dirty="0" err="1" smtClean="0">
              <a:latin typeface="Times New Roman" pitchFamily="18" charset="0"/>
              <a:cs typeface="Times New Roman" pitchFamily="18" charset="0"/>
            </a:rPr>
            <a:t>Sistem</a:t>
          </a:r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852C3594-C1B3-406B-9A8B-12B3C1A0E106}" type="parTrans" cxnId="{3F68387F-F2FE-446A-9254-7774CA0593B5}">
      <dgm:prSet/>
      <dgm:spPr/>
      <dgm:t>
        <a:bodyPr/>
        <a:lstStyle/>
        <a:p>
          <a:endParaRPr lang="en-US"/>
        </a:p>
      </dgm:t>
    </dgm:pt>
    <dgm:pt modelId="{4BF19AB5-3912-4302-8741-5962A8AE2827}" type="sibTrans" cxnId="{3F68387F-F2FE-446A-9254-7774CA0593B5}">
      <dgm:prSet/>
      <dgm:spPr/>
      <dgm:t>
        <a:bodyPr/>
        <a:lstStyle/>
        <a:p>
          <a:endParaRPr lang="en-US"/>
        </a:p>
      </dgm:t>
    </dgm:pt>
    <dgm:pt modelId="{5C90BCC8-12A4-4B9F-825B-EFA7972ED975}">
      <dgm:prSet phldrT="[Text]" custT="1"/>
      <dgm:spPr/>
      <dgm:t>
        <a:bodyPr/>
        <a:lstStyle/>
        <a:p>
          <a:r>
            <a:rPr lang="en-US" sz="1600" dirty="0" err="1" smtClean="0">
              <a:latin typeface="Times New Roman" pitchFamily="18" charset="0"/>
              <a:cs typeface="Times New Roman" pitchFamily="18" charset="0"/>
            </a:rPr>
            <a:t>Membangun</a:t>
          </a:r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dirty="0" err="1" smtClean="0">
              <a:latin typeface="Times New Roman" pitchFamily="18" charset="0"/>
              <a:cs typeface="Times New Roman" pitchFamily="18" charset="0"/>
            </a:rPr>
            <a:t>perangkat</a:t>
          </a:r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dirty="0" err="1" smtClean="0">
              <a:latin typeface="Times New Roman" pitchFamily="18" charset="0"/>
              <a:cs typeface="Times New Roman" pitchFamily="18" charset="0"/>
            </a:rPr>
            <a:t>lunak</a:t>
          </a:r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dirty="0" err="1" smtClean="0">
              <a:latin typeface="Times New Roman" pitchFamily="18" charset="0"/>
              <a:cs typeface="Times New Roman" pitchFamily="18" charset="0"/>
            </a:rPr>
            <a:t>menggunakan</a:t>
          </a:r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 Microsoft Visual Studio 2012 </a:t>
          </a:r>
          <a:r>
            <a:rPr lang="en-US" sz="1600" dirty="0" err="1" smtClean="0">
              <a:latin typeface="Times New Roman" pitchFamily="18" charset="0"/>
              <a:cs typeface="Times New Roman" pitchFamily="18" charset="0"/>
            </a:rPr>
            <a:t>dan</a:t>
          </a:r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i="1" dirty="0" smtClean="0">
              <a:latin typeface="Times New Roman" pitchFamily="18" charset="0"/>
              <a:cs typeface="Times New Roman" pitchFamily="18" charset="0"/>
            </a:rPr>
            <a:t>database </a:t>
          </a:r>
          <a:r>
            <a:rPr lang="en-US" sz="1600" i="0" dirty="0" smtClean="0">
              <a:latin typeface="Times New Roman" pitchFamily="18" charset="0"/>
              <a:cs typeface="Times New Roman" pitchFamily="18" charset="0"/>
            </a:rPr>
            <a:t>SQL Server 2012</a:t>
          </a:r>
          <a:endParaRPr lang="en-US" sz="1600" dirty="0"/>
        </a:p>
      </dgm:t>
    </dgm:pt>
    <dgm:pt modelId="{D78A97E3-6D61-483A-8DC1-326937470316}" type="parTrans" cxnId="{4D9DAD98-744E-47E2-BE0B-256F449D9698}">
      <dgm:prSet/>
      <dgm:spPr/>
      <dgm:t>
        <a:bodyPr/>
        <a:lstStyle/>
        <a:p>
          <a:endParaRPr lang="en-US"/>
        </a:p>
      </dgm:t>
    </dgm:pt>
    <dgm:pt modelId="{F7802DCF-BEC4-4FEB-B00C-C8A9EFE8FA79}" type="sibTrans" cxnId="{4D9DAD98-744E-47E2-BE0B-256F449D9698}">
      <dgm:prSet/>
      <dgm:spPr/>
      <dgm:t>
        <a:bodyPr/>
        <a:lstStyle/>
        <a:p>
          <a:endParaRPr lang="en-US"/>
        </a:p>
      </dgm:t>
    </dgm:pt>
    <dgm:pt modelId="{E7AB7EAC-9F26-40B0-AE46-59F4DCAED986}">
      <dgm:prSet custT="1"/>
      <dgm:spPr/>
      <dgm:t>
        <a:bodyPr/>
        <a:lstStyle/>
        <a:p>
          <a:r>
            <a:rPr lang="en-US" sz="1800" dirty="0" err="1" smtClean="0">
              <a:latin typeface="Times New Roman" pitchFamily="18" charset="0"/>
              <a:cs typeface="Times New Roman" pitchFamily="18" charset="0"/>
            </a:rPr>
            <a:t>Pengujian</a:t>
          </a:r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 Data</a:t>
          </a:r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6724D5A5-A6FF-4C9F-AB50-F7E31DC2ED67}" type="parTrans" cxnId="{52557C30-B904-4502-9C95-6D07B3490E47}">
      <dgm:prSet/>
      <dgm:spPr/>
      <dgm:t>
        <a:bodyPr/>
        <a:lstStyle/>
        <a:p>
          <a:endParaRPr lang="en-US"/>
        </a:p>
      </dgm:t>
    </dgm:pt>
    <dgm:pt modelId="{E86FF17F-92E6-4387-BC48-4425CDFD16E5}" type="sibTrans" cxnId="{52557C30-B904-4502-9C95-6D07B3490E47}">
      <dgm:prSet/>
      <dgm:spPr/>
      <dgm:t>
        <a:bodyPr/>
        <a:lstStyle/>
        <a:p>
          <a:endParaRPr lang="en-US"/>
        </a:p>
      </dgm:t>
    </dgm:pt>
    <dgm:pt modelId="{FE2487CC-9661-4201-8318-B6FD5D601F3B}">
      <dgm:prSet custT="1"/>
      <dgm:spPr/>
      <dgm:t>
        <a:bodyPr/>
        <a:lstStyle/>
        <a:p>
          <a:r>
            <a:rPr lang="en-US" sz="1800" dirty="0" err="1" smtClean="0">
              <a:latin typeface="Times New Roman" pitchFamily="18" charset="0"/>
              <a:cs typeface="Times New Roman" pitchFamily="18" charset="0"/>
            </a:rPr>
            <a:t>Penarikan</a:t>
          </a:r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dirty="0" err="1" smtClean="0">
              <a:latin typeface="Times New Roman" pitchFamily="18" charset="0"/>
              <a:cs typeface="Times New Roman" pitchFamily="18" charset="0"/>
            </a:rPr>
            <a:t>Kesimpulan</a:t>
          </a:r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31C60602-EABD-40BA-A5BC-A86DC91E421E}" type="parTrans" cxnId="{9A6807C6-4C4E-4B7A-A7B6-51F15554CCC3}">
      <dgm:prSet/>
      <dgm:spPr/>
      <dgm:t>
        <a:bodyPr/>
        <a:lstStyle/>
        <a:p>
          <a:endParaRPr lang="en-US"/>
        </a:p>
      </dgm:t>
    </dgm:pt>
    <dgm:pt modelId="{229869A9-B2B6-48DB-BEA6-2848E3D45C16}" type="sibTrans" cxnId="{9A6807C6-4C4E-4B7A-A7B6-51F15554CCC3}">
      <dgm:prSet/>
      <dgm:spPr/>
      <dgm:t>
        <a:bodyPr/>
        <a:lstStyle/>
        <a:p>
          <a:endParaRPr lang="en-US"/>
        </a:p>
      </dgm:t>
    </dgm:pt>
    <dgm:pt modelId="{D41055DA-CD7D-4EAD-BDD9-A40CDC4E0DD9}">
      <dgm:prSet custT="1"/>
      <dgm:spPr/>
      <dgm:t>
        <a:bodyPr/>
        <a:lstStyle/>
        <a:p>
          <a:r>
            <a:rPr lang="en-US" sz="1600" dirty="0" err="1" smtClean="0">
              <a:latin typeface="Times New Roman" pitchFamily="18" charset="0"/>
              <a:cs typeface="Times New Roman" pitchFamily="18" charset="0"/>
            </a:rPr>
            <a:t>Membuat</a:t>
          </a:r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dirty="0" err="1" smtClean="0">
              <a:latin typeface="Times New Roman" pitchFamily="18" charset="0"/>
              <a:cs typeface="Times New Roman" pitchFamily="18" charset="0"/>
            </a:rPr>
            <a:t>kesimpulan</a:t>
          </a:r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dirty="0" err="1" smtClean="0">
              <a:latin typeface="Times New Roman" pitchFamily="18" charset="0"/>
              <a:cs typeface="Times New Roman" pitchFamily="18" charset="0"/>
            </a:rPr>
            <a:t>penyusunan</a:t>
          </a:r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dirty="0" err="1" smtClean="0">
              <a:latin typeface="Times New Roman" pitchFamily="18" charset="0"/>
              <a:cs typeface="Times New Roman" pitchFamily="18" charset="0"/>
            </a:rPr>
            <a:t>laporan</a:t>
          </a:r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dirty="0" err="1" smtClean="0">
              <a:latin typeface="Times New Roman" pitchFamily="18" charset="0"/>
              <a:cs typeface="Times New Roman" pitchFamily="18" charset="0"/>
            </a:rPr>
            <a:t>tugas</a:t>
          </a:r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dirty="0" err="1" smtClean="0">
              <a:latin typeface="Times New Roman" pitchFamily="18" charset="0"/>
              <a:cs typeface="Times New Roman" pitchFamily="18" charset="0"/>
            </a:rPr>
            <a:t>akhir</a:t>
          </a:r>
          <a:endParaRPr lang="en-US" sz="1600" dirty="0">
            <a:latin typeface="Times New Roman" pitchFamily="18" charset="0"/>
            <a:cs typeface="Times New Roman" pitchFamily="18" charset="0"/>
          </a:endParaRPr>
        </a:p>
      </dgm:t>
    </dgm:pt>
    <dgm:pt modelId="{83A98238-EFE4-4458-975E-7B0B7D17D554}" type="parTrans" cxnId="{057AB288-8ABD-4887-BF89-A846B3C1A715}">
      <dgm:prSet/>
      <dgm:spPr/>
      <dgm:t>
        <a:bodyPr/>
        <a:lstStyle/>
        <a:p>
          <a:endParaRPr lang="en-US"/>
        </a:p>
      </dgm:t>
    </dgm:pt>
    <dgm:pt modelId="{550E4B58-53E2-4E69-8FA8-B92B06EFE19A}" type="sibTrans" cxnId="{057AB288-8ABD-4887-BF89-A846B3C1A715}">
      <dgm:prSet/>
      <dgm:spPr/>
      <dgm:t>
        <a:bodyPr/>
        <a:lstStyle/>
        <a:p>
          <a:endParaRPr lang="en-US"/>
        </a:p>
      </dgm:t>
    </dgm:pt>
    <dgm:pt modelId="{DDC5DDC4-77B3-4730-A6B5-8F4825261797}">
      <dgm:prSet custT="1"/>
      <dgm:spPr/>
      <dgm:t>
        <a:bodyPr/>
        <a:lstStyle/>
        <a:p>
          <a:r>
            <a:rPr lang="en-US" sz="1600" dirty="0" err="1" smtClean="0">
              <a:latin typeface="Times New Roman" pitchFamily="18" charset="0"/>
              <a:cs typeface="Times New Roman" pitchFamily="18" charset="0"/>
            </a:rPr>
            <a:t>Pengujian</a:t>
          </a:r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dirty="0" err="1" smtClean="0">
              <a:latin typeface="Times New Roman" pitchFamily="18" charset="0"/>
              <a:cs typeface="Times New Roman" pitchFamily="18" charset="0"/>
            </a:rPr>
            <a:t>untuk</a:t>
          </a:r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dirty="0" err="1" smtClean="0">
              <a:latin typeface="Times New Roman" pitchFamily="18" charset="0"/>
              <a:cs typeface="Times New Roman" pitchFamily="18" charset="0"/>
            </a:rPr>
            <a:t>mengeksekusi</a:t>
          </a:r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 program </a:t>
          </a:r>
          <a:r>
            <a:rPr lang="en-US" sz="1600" dirty="0" err="1" smtClean="0">
              <a:latin typeface="Times New Roman" pitchFamily="18" charset="0"/>
              <a:cs typeface="Times New Roman" pitchFamily="18" charset="0"/>
            </a:rPr>
            <a:t>dengan</a:t>
          </a:r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dirty="0" err="1" smtClean="0">
              <a:latin typeface="Times New Roman" pitchFamily="18" charset="0"/>
              <a:cs typeface="Times New Roman" pitchFamily="18" charset="0"/>
            </a:rPr>
            <a:t>menemukan</a:t>
          </a:r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dirty="0" err="1" smtClean="0">
              <a:latin typeface="Times New Roman" pitchFamily="18" charset="0"/>
              <a:cs typeface="Times New Roman" pitchFamily="18" charset="0"/>
            </a:rPr>
            <a:t>kesalahan</a:t>
          </a:r>
          <a:endParaRPr lang="en-US" sz="1600" dirty="0">
            <a:latin typeface="Times New Roman" pitchFamily="18" charset="0"/>
            <a:cs typeface="Times New Roman" pitchFamily="18" charset="0"/>
          </a:endParaRPr>
        </a:p>
      </dgm:t>
    </dgm:pt>
    <dgm:pt modelId="{9A363BAC-19BC-4636-BAC7-C6DD0710DEE1}" type="parTrans" cxnId="{A29A3B76-ECB7-4B90-B3FD-4BD91B2AC004}">
      <dgm:prSet/>
      <dgm:spPr/>
      <dgm:t>
        <a:bodyPr/>
        <a:lstStyle/>
        <a:p>
          <a:endParaRPr lang="en-US"/>
        </a:p>
      </dgm:t>
    </dgm:pt>
    <dgm:pt modelId="{B6320F2E-822F-44A3-9350-113B364E2D22}" type="sibTrans" cxnId="{A29A3B76-ECB7-4B90-B3FD-4BD91B2AC004}">
      <dgm:prSet/>
      <dgm:spPr/>
      <dgm:t>
        <a:bodyPr/>
        <a:lstStyle/>
        <a:p>
          <a:endParaRPr lang="en-US"/>
        </a:p>
      </dgm:t>
    </dgm:pt>
    <dgm:pt modelId="{DB305693-ED76-48B7-8E76-94D50890DAB5}" type="pres">
      <dgm:prSet presAssocID="{E0A6A7F6-9899-4DFA-9351-13C92EE91F4B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4A666AC-AC57-4151-AC95-D5416521BA87}" type="pres">
      <dgm:prSet presAssocID="{B5A39935-99B4-4556-9CE7-CDA8420E2F46}" presName="composite" presStyleCnt="0"/>
      <dgm:spPr/>
    </dgm:pt>
    <dgm:pt modelId="{ACC0249D-93E6-481A-ABB3-3610038ED58C}" type="pres">
      <dgm:prSet presAssocID="{B5A39935-99B4-4556-9CE7-CDA8420E2F46}" presName="bentUpArrow1" presStyleLbl="alignImgPlace1" presStyleIdx="0" presStyleCnt="4" custScaleX="349170" custScaleY="1724491" custLinFactX="-145121" custLinFactNeighborX="-200000" custLinFactNeighborY="-91930"/>
      <dgm:spPr/>
    </dgm:pt>
    <dgm:pt modelId="{37C0EF5F-A72D-4CD1-AFAB-AEE9C18C1718}" type="pres">
      <dgm:prSet presAssocID="{B5A39935-99B4-4556-9CE7-CDA8420E2F46}" presName="ParentText" presStyleLbl="node1" presStyleIdx="0" presStyleCnt="5" custScaleX="512369" custScaleY="546577" custLinFactX="-155014" custLinFactY="-400000" custLinFactNeighborX="-200000" custLinFactNeighborY="-45155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D2B581-66AE-4B80-A264-A038902C2AD8}" type="pres">
      <dgm:prSet presAssocID="{B5A39935-99B4-4556-9CE7-CDA8420E2F46}" presName="ChildText" presStyleLbl="revTx" presStyleIdx="0" presStyleCnt="5" custScaleX="2000000" custScaleY="1333890" custLinFactX="367658" custLinFactY="-300000" custLinFactNeighborX="400000" custLinFactNeighborY="-3588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570E17-F642-4FED-B80B-854DC3F7F30F}" type="pres">
      <dgm:prSet presAssocID="{7E59ACBA-56C6-403F-B5EF-ACBBD248B49E}" presName="sibTrans" presStyleCnt="0"/>
      <dgm:spPr/>
    </dgm:pt>
    <dgm:pt modelId="{CF1A905A-4254-43B9-BAAE-4CA51A453E1D}" type="pres">
      <dgm:prSet presAssocID="{85E057A7-06FB-4912-8EA3-4554B13AEADE}" presName="composite" presStyleCnt="0"/>
      <dgm:spPr/>
    </dgm:pt>
    <dgm:pt modelId="{EB08A2F5-B217-4950-9CB6-6B03FFC509AF}" type="pres">
      <dgm:prSet presAssocID="{85E057A7-06FB-4912-8EA3-4554B13AEADE}" presName="bentUpArrow1" presStyleLbl="alignImgPlace1" presStyleIdx="1" presStyleCnt="4" custScaleX="248223" custScaleY="911447" custLinFactX="-282836" custLinFactNeighborX="-300000" custLinFactNeighborY="15586"/>
      <dgm:spPr/>
      <dgm:t>
        <a:bodyPr/>
        <a:lstStyle/>
        <a:p>
          <a:endParaRPr lang="en-US"/>
        </a:p>
      </dgm:t>
    </dgm:pt>
    <dgm:pt modelId="{9ED891E4-995F-4AEA-BA6A-66C379D81122}" type="pres">
      <dgm:prSet presAssocID="{85E057A7-06FB-4912-8EA3-4554B13AEADE}" presName="ParentText" presStyleLbl="node1" presStyleIdx="1" presStyleCnt="5" custScaleX="688787" custScaleY="540126" custLinFactX="-200000" custLinFactY="-100444" custLinFactNeighborX="-272233" custLinFactNeighborY="-2000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B2AA6F-9B69-49A9-9216-9A8499BB8556}" type="pres">
      <dgm:prSet presAssocID="{85E057A7-06FB-4912-8EA3-4554B13AEADE}" presName="ChildText" presStyleLbl="revTx" presStyleIdx="1" presStyleCnt="5" custScaleX="2000000" custScaleY="719146" custLinFactX="379941" custLinFactY="-200000" custLinFactNeighborX="400000" custLinFactNeighborY="-23863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B5B7EF-E87B-4AB4-993E-E4731FF6466D}" type="pres">
      <dgm:prSet presAssocID="{26869F14-1A1C-40AA-9044-19102CD6DCA7}" presName="sibTrans" presStyleCnt="0"/>
      <dgm:spPr/>
    </dgm:pt>
    <dgm:pt modelId="{04E29219-F3F0-48D5-9A5F-8513E147C2F0}" type="pres">
      <dgm:prSet presAssocID="{241DC6C0-DF7A-4389-AAFF-4F9D0EBAA772}" presName="composite" presStyleCnt="0"/>
      <dgm:spPr/>
    </dgm:pt>
    <dgm:pt modelId="{E0E7D6C0-B81E-473F-BC51-87DBCAB792B2}" type="pres">
      <dgm:prSet presAssocID="{241DC6C0-DF7A-4389-AAFF-4F9D0EBAA772}" presName="bentUpArrow1" presStyleLbl="alignImgPlace1" presStyleIdx="2" presStyleCnt="4" custScaleX="262867" custScaleY="815313" custLinFactX="-400000" custLinFactY="100000" custLinFactNeighborX="-478783" custLinFactNeighborY="127099"/>
      <dgm:spPr/>
    </dgm:pt>
    <dgm:pt modelId="{E6BC1026-4AC0-4CA5-B68E-DD0A73F3BFB4}" type="pres">
      <dgm:prSet presAssocID="{241DC6C0-DF7A-4389-AAFF-4F9D0EBAA772}" presName="ParentText" presStyleLbl="node1" presStyleIdx="2" presStyleCnt="5" custScaleX="618440" custScaleY="496029" custLinFactX="-307386" custLinFactY="-100000" custLinFactNeighborX="-400000" custLinFactNeighborY="-18727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DCDA77-5914-4CB3-B253-658C79C4FFA3}" type="pres">
      <dgm:prSet presAssocID="{241DC6C0-DF7A-4389-AAFF-4F9D0EBAA772}" presName="ChildText" presStyleLbl="revTx" presStyleIdx="2" presStyleCnt="5" custScaleX="2000000" custScaleY="961573" custLinFactX="200000" custLinFactY="-152439" custLinFactNeighborX="234896" custLinFactNeighborY="-2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AB4059-7E7E-4B95-9276-B98BED59492B}" type="pres">
      <dgm:prSet presAssocID="{4BF19AB5-3912-4302-8741-5962A8AE2827}" presName="sibTrans" presStyleCnt="0"/>
      <dgm:spPr/>
    </dgm:pt>
    <dgm:pt modelId="{F944ABA6-DCD7-45F0-8A7C-F68C0F289A46}" type="pres">
      <dgm:prSet presAssocID="{E7AB7EAC-9F26-40B0-AE46-59F4DCAED986}" presName="composite" presStyleCnt="0"/>
      <dgm:spPr/>
    </dgm:pt>
    <dgm:pt modelId="{8BA8959B-5ECE-424A-9D96-D14674A794C9}" type="pres">
      <dgm:prSet presAssocID="{E7AB7EAC-9F26-40B0-AE46-59F4DCAED986}" presName="bentUpArrow1" presStyleLbl="alignImgPlace1" presStyleIdx="3" presStyleCnt="4" custScaleX="262864" custScaleY="701828" custLinFactX="-600000" custLinFactY="156474" custLinFactNeighborX="-607442" custLinFactNeighborY="200000"/>
      <dgm:spPr/>
    </dgm:pt>
    <dgm:pt modelId="{92D40F6A-8662-4762-9EB6-275B5A224E18}" type="pres">
      <dgm:prSet presAssocID="{E7AB7EAC-9F26-40B0-AE46-59F4DCAED986}" presName="ParentText" presStyleLbl="node1" presStyleIdx="3" presStyleCnt="5" custScaleX="596586" custScaleY="530056" custLinFactX="-409900" custLinFactNeighborX="-500000" custLinFactNeighborY="-2754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1DB79C-7913-405C-B2E2-F8E5733F460E}" type="pres">
      <dgm:prSet presAssocID="{E7AB7EAC-9F26-40B0-AE46-59F4DCAED986}" presName="ChildText" presStyleLbl="revTx" presStyleIdx="3" presStyleCnt="5" custAng="10800000" custFlipVert="1" custScaleX="2000000" custScaleY="739893" custLinFactY="-26734" custLinFactNeighborX="89851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323CF0-B5FA-4B94-9D47-1E491027EE09}" type="pres">
      <dgm:prSet presAssocID="{E86FF17F-92E6-4387-BC48-4425CDFD16E5}" presName="sibTrans" presStyleCnt="0"/>
      <dgm:spPr/>
    </dgm:pt>
    <dgm:pt modelId="{38DE7BFA-45C3-47BD-B76A-DBBA6764CA49}" type="pres">
      <dgm:prSet presAssocID="{FE2487CC-9661-4201-8318-B6FD5D601F3B}" presName="composite" presStyleCnt="0"/>
      <dgm:spPr/>
    </dgm:pt>
    <dgm:pt modelId="{698960F2-C835-4D38-92EB-B8ED5F7F53E9}" type="pres">
      <dgm:prSet presAssocID="{FE2487CC-9661-4201-8318-B6FD5D601F3B}" presName="ParentText" presStyleLbl="node1" presStyleIdx="4" presStyleCnt="5" custScaleX="686293" custScaleY="587227" custLinFactX="-500000" custLinFactNeighborX="-578728" custLinFactNeighborY="7801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CB80B4-991A-4BF0-8F37-DDBE3773BB47}" type="pres">
      <dgm:prSet presAssocID="{FE2487CC-9661-4201-8318-B6FD5D601F3B}" presName="FinalChildText" presStyleLbl="revTx" presStyleIdx="4" presStyleCnt="5" custScaleX="2000000" custScaleY="573686" custLinFactNeighborX="-50209" custLinFactNeighborY="-2462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2E260A-D710-48D4-8AA8-610BBA883F34}" type="presOf" srcId="{D41055DA-CD7D-4EAD-BDD9-A40CDC4E0DD9}" destId="{B1CB80B4-991A-4BF0-8F37-DDBE3773BB47}" srcOrd="0" destOrd="0" presId="urn:microsoft.com/office/officeart/2005/8/layout/StepDownProcess"/>
    <dgm:cxn modelId="{81A48173-734A-4ED9-9AB7-7185D521AA32}" srcId="{E0A6A7F6-9899-4DFA-9351-13C92EE91F4B}" destId="{B5A39935-99B4-4556-9CE7-CDA8420E2F46}" srcOrd="0" destOrd="0" parTransId="{EE1A570C-5331-40E2-88E3-CB545AA060F6}" sibTransId="{7E59ACBA-56C6-403F-B5EF-ACBBD248B49E}"/>
    <dgm:cxn modelId="{B2143574-070B-41B6-B49B-B0863E99E49C}" type="presOf" srcId="{916AB8E2-A47C-4772-AF3C-FC67005F1FBC}" destId="{9CB2AA6F-9B69-49A9-9216-9A8499BB8556}" srcOrd="0" destOrd="0" presId="urn:microsoft.com/office/officeart/2005/8/layout/StepDownProcess"/>
    <dgm:cxn modelId="{EDF13A00-21C7-43EE-828A-6399A4FF9311}" type="presOf" srcId="{5C90BCC8-12A4-4B9F-825B-EFA7972ED975}" destId="{D7DCDA77-5914-4CB3-B253-658C79C4FFA3}" srcOrd="0" destOrd="0" presId="urn:microsoft.com/office/officeart/2005/8/layout/StepDownProcess"/>
    <dgm:cxn modelId="{A29A3B76-ECB7-4B90-B3FD-4BD91B2AC004}" srcId="{E7AB7EAC-9F26-40B0-AE46-59F4DCAED986}" destId="{DDC5DDC4-77B3-4730-A6B5-8F4825261797}" srcOrd="0" destOrd="0" parTransId="{9A363BAC-19BC-4636-BAC7-C6DD0710DEE1}" sibTransId="{B6320F2E-822F-44A3-9350-113B364E2D22}"/>
    <dgm:cxn modelId="{9A6807C6-4C4E-4B7A-A7B6-51F15554CCC3}" srcId="{E0A6A7F6-9899-4DFA-9351-13C92EE91F4B}" destId="{FE2487CC-9661-4201-8318-B6FD5D601F3B}" srcOrd="4" destOrd="0" parTransId="{31C60602-EABD-40BA-A5BC-A86DC91E421E}" sibTransId="{229869A9-B2B6-48DB-BEA6-2848E3D45C16}"/>
    <dgm:cxn modelId="{7FCDED2E-203C-496E-AE6C-8E70274646AC}" type="presOf" srcId="{34BE2424-C6CB-4763-A128-E9E5414BC3AD}" destId="{01D2B581-66AE-4B80-A264-A038902C2AD8}" srcOrd="0" destOrd="0" presId="urn:microsoft.com/office/officeart/2005/8/layout/StepDownProcess"/>
    <dgm:cxn modelId="{4D9DAD98-744E-47E2-BE0B-256F449D9698}" srcId="{241DC6C0-DF7A-4389-AAFF-4F9D0EBAA772}" destId="{5C90BCC8-12A4-4B9F-825B-EFA7972ED975}" srcOrd="0" destOrd="0" parTransId="{D78A97E3-6D61-483A-8DC1-326937470316}" sibTransId="{F7802DCF-BEC4-4FEB-B00C-C8A9EFE8FA79}"/>
    <dgm:cxn modelId="{EE864819-2E23-435C-8C5C-FA0396F7E475}" type="presOf" srcId="{B5A39935-99B4-4556-9CE7-CDA8420E2F46}" destId="{37C0EF5F-A72D-4CD1-AFAB-AEE9C18C1718}" srcOrd="0" destOrd="0" presId="urn:microsoft.com/office/officeart/2005/8/layout/StepDownProcess"/>
    <dgm:cxn modelId="{6E9FEB9F-DDB9-410D-A1E0-BD0B59C7C6A7}" type="presOf" srcId="{E7AB7EAC-9F26-40B0-AE46-59F4DCAED986}" destId="{92D40F6A-8662-4762-9EB6-275B5A224E18}" srcOrd="0" destOrd="0" presId="urn:microsoft.com/office/officeart/2005/8/layout/StepDownProcess"/>
    <dgm:cxn modelId="{3F68387F-F2FE-446A-9254-7774CA0593B5}" srcId="{E0A6A7F6-9899-4DFA-9351-13C92EE91F4B}" destId="{241DC6C0-DF7A-4389-AAFF-4F9D0EBAA772}" srcOrd="2" destOrd="0" parTransId="{852C3594-C1B3-406B-9A8B-12B3C1A0E106}" sibTransId="{4BF19AB5-3912-4302-8741-5962A8AE2827}"/>
    <dgm:cxn modelId="{F33213B3-D5F4-4DFF-9A69-0BBF9057046E}" type="presOf" srcId="{E0A6A7F6-9899-4DFA-9351-13C92EE91F4B}" destId="{DB305693-ED76-48B7-8E76-94D50890DAB5}" srcOrd="0" destOrd="0" presId="urn:microsoft.com/office/officeart/2005/8/layout/StepDownProcess"/>
    <dgm:cxn modelId="{057AB288-8ABD-4887-BF89-A846B3C1A715}" srcId="{FE2487CC-9661-4201-8318-B6FD5D601F3B}" destId="{D41055DA-CD7D-4EAD-BDD9-A40CDC4E0DD9}" srcOrd="0" destOrd="0" parTransId="{83A98238-EFE4-4458-975E-7B0B7D17D554}" sibTransId="{550E4B58-53E2-4E69-8FA8-B92B06EFE19A}"/>
    <dgm:cxn modelId="{52557C30-B904-4502-9C95-6D07B3490E47}" srcId="{E0A6A7F6-9899-4DFA-9351-13C92EE91F4B}" destId="{E7AB7EAC-9F26-40B0-AE46-59F4DCAED986}" srcOrd="3" destOrd="0" parTransId="{6724D5A5-A6FF-4C9F-AB50-F7E31DC2ED67}" sibTransId="{E86FF17F-92E6-4387-BC48-4425CDFD16E5}"/>
    <dgm:cxn modelId="{3ABD33A2-156F-48A3-B85B-F82214D7A63E}" type="presOf" srcId="{241DC6C0-DF7A-4389-AAFF-4F9D0EBAA772}" destId="{E6BC1026-4AC0-4CA5-B68E-DD0A73F3BFB4}" srcOrd="0" destOrd="0" presId="urn:microsoft.com/office/officeart/2005/8/layout/StepDownProcess"/>
    <dgm:cxn modelId="{EC599921-FF52-4135-A90D-6112BAD7ACF4}" type="presOf" srcId="{85E057A7-06FB-4912-8EA3-4554B13AEADE}" destId="{9ED891E4-995F-4AEA-BA6A-66C379D81122}" srcOrd="0" destOrd="0" presId="urn:microsoft.com/office/officeart/2005/8/layout/StepDownProcess"/>
    <dgm:cxn modelId="{2D159BFB-239A-456B-B2A0-1F6DCA4B4592}" type="presOf" srcId="{DDC5DDC4-77B3-4730-A6B5-8F4825261797}" destId="{EF1DB79C-7913-405C-B2E2-F8E5733F460E}" srcOrd="0" destOrd="0" presId="urn:microsoft.com/office/officeart/2005/8/layout/StepDownProcess"/>
    <dgm:cxn modelId="{0523C693-86E2-4A0E-9E6E-732237937F4D}" srcId="{B5A39935-99B4-4556-9CE7-CDA8420E2F46}" destId="{34BE2424-C6CB-4763-A128-E9E5414BC3AD}" srcOrd="0" destOrd="0" parTransId="{D33B4EE8-D559-48B3-8EB7-603F02A05E97}" sibTransId="{FE2204E2-496A-491E-A5F1-87B3304F8B25}"/>
    <dgm:cxn modelId="{439F3496-BA2C-4203-9914-2BD5D1D6D962}" srcId="{E0A6A7F6-9899-4DFA-9351-13C92EE91F4B}" destId="{85E057A7-06FB-4912-8EA3-4554B13AEADE}" srcOrd="1" destOrd="0" parTransId="{9B666FDE-5529-4ABC-B922-A626BFCE2926}" sibTransId="{26869F14-1A1C-40AA-9044-19102CD6DCA7}"/>
    <dgm:cxn modelId="{76700110-EA86-437E-AE8D-4454673F50E5}" srcId="{85E057A7-06FB-4912-8EA3-4554B13AEADE}" destId="{916AB8E2-A47C-4772-AF3C-FC67005F1FBC}" srcOrd="0" destOrd="0" parTransId="{707BD36D-8C9C-4FDE-B7C7-86F57C75BEA6}" sibTransId="{A6DAC057-E277-4D8B-ADA4-09D3880871F4}"/>
    <dgm:cxn modelId="{0477B044-19C8-40FE-A261-F692A93F4C46}" type="presOf" srcId="{FE2487CC-9661-4201-8318-B6FD5D601F3B}" destId="{698960F2-C835-4D38-92EB-B8ED5F7F53E9}" srcOrd="0" destOrd="0" presId="urn:microsoft.com/office/officeart/2005/8/layout/StepDownProcess"/>
    <dgm:cxn modelId="{52270D19-5509-4B34-810A-9794C0B149D8}" type="presParOf" srcId="{DB305693-ED76-48B7-8E76-94D50890DAB5}" destId="{74A666AC-AC57-4151-AC95-D5416521BA87}" srcOrd="0" destOrd="0" presId="urn:microsoft.com/office/officeart/2005/8/layout/StepDownProcess"/>
    <dgm:cxn modelId="{F25E0294-A1E0-4FC5-A7B8-145A25BE7A40}" type="presParOf" srcId="{74A666AC-AC57-4151-AC95-D5416521BA87}" destId="{ACC0249D-93E6-481A-ABB3-3610038ED58C}" srcOrd="0" destOrd="0" presId="urn:microsoft.com/office/officeart/2005/8/layout/StepDownProcess"/>
    <dgm:cxn modelId="{F944E4E0-D007-4448-964E-2C156C5159C4}" type="presParOf" srcId="{74A666AC-AC57-4151-AC95-D5416521BA87}" destId="{37C0EF5F-A72D-4CD1-AFAB-AEE9C18C1718}" srcOrd="1" destOrd="0" presId="urn:microsoft.com/office/officeart/2005/8/layout/StepDownProcess"/>
    <dgm:cxn modelId="{6FE3B88E-DD45-4560-8192-04FCA32815A9}" type="presParOf" srcId="{74A666AC-AC57-4151-AC95-D5416521BA87}" destId="{01D2B581-66AE-4B80-A264-A038902C2AD8}" srcOrd="2" destOrd="0" presId="urn:microsoft.com/office/officeart/2005/8/layout/StepDownProcess"/>
    <dgm:cxn modelId="{D75925F3-AD17-4317-A035-F471DECE0F6A}" type="presParOf" srcId="{DB305693-ED76-48B7-8E76-94D50890DAB5}" destId="{14570E17-F642-4FED-B80B-854DC3F7F30F}" srcOrd="1" destOrd="0" presId="urn:microsoft.com/office/officeart/2005/8/layout/StepDownProcess"/>
    <dgm:cxn modelId="{307C6EE6-37FB-4A20-BDFA-B5B39F4D176D}" type="presParOf" srcId="{DB305693-ED76-48B7-8E76-94D50890DAB5}" destId="{CF1A905A-4254-43B9-BAAE-4CA51A453E1D}" srcOrd="2" destOrd="0" presId="urn:microsoft.com/office/officeart/2005/8/layout/StepDownProcess"/>
    <dgm:cxn modelId="{D176FF8D-C34E-4D11-BD69-BF1CE242A694}" type="presParOf" srcId="{CF1A905A-4254-43B9-BAAE-4CA51A453E1D}" destId="{EB08A2F5-B217-4950-9CB6-6B03FFC509AF}" srcOrd="0" destOrd="0" presId="urn:microsoft.com/office/officeart/2005/8/layout/StepDownProcess"/>
    <dgm:cxn modelId="{7EB4DB7D-0274-48D7-B70A-8B44B46844CE}" type="presParOf" srcId="{CF1A905A-4254-43B9-BAAE-4CA51A453E1D}" destId="{9ED891E4-995F-4AEA-BA6A-66C379D81122}" srcOrd="1" destOrd="0" presId="urn:microsoft.com/office/officeart/2005/8/layout/StepDownProcess"/>
    <dgm:cxn modelId="{D757868B-7E5E-49E2-ABC7-24F8B2B80D44}" type="presParOf" srcId="{CF1A905A-4254-43B9-BAAE-4CA51A453E1D}" destId="{9CB2AA6F-9B69-49A9-9216-9A8499BB8556}" srcOrd="2" destOrd="0" presId="urn:microsoft.com/office/officeart/2005/8/layout/StepDownProcess"/>
    <dgm:cxn modelId="{F287BB22-3572-4AC1-824F-C682A434D440}" type="presParOf" srcId="{DB305693-ED76-48B7-8E76-94D50890DAB5}" destId="{52B5B7EF-E87B-4AB4-993E-E4731FF6466D}" srcOrd="3" destOrd="0" presId="urn:microsoft.com/office/officeart/2005/8/layout/StepDownProcess"/>
    <dgm:cxn modelId="{31D47397-282B-4682-847A-E94148F9DDAA}" type="presParOf" srcId="{DB305693-ED76-48B7-8E76-94D50890DAB5}" destId="{04E29219-F3F0-48D5-9A5F-8513E147C2F0}" srcOrd="4" destOrd="0" presId="urn:microsoft.com/office/officeart/2005/8/layout/StepDownProcess"/>
    <dgm:cxn modelId="{7C780E89-CDF4-4688-B5E6-076ED25F31CB}" type="presParOf" srcId="{04E29219-F3F0-48D5-9A5F-8513E147C2F0}" destId="{E0E7D6C0-B81E-473F-BC51-87DBCAB792B2}" srcOrd="0" destOrd="0" presId="urn:microsoft.com/office/officeart/2005/8/layout/StepDownProcess"/>
    <dgm:cxn modelId="{9656B8CC-A345-4D88-B6D7-F3655141A09E}" type="presParOf" srcId="{04E29219-F3F0-48D5-9A5F-8513E147C2F0}" destId="{E6BC1026-4AC0-4CA5-B68E-DD0A73F3BFB4}" srcOrd="1" destOrd="0" presId="urn:microsoft.com/office/officeart/2005/8/layout/StepDownProcess"/>
    <dgm:cxn modelId="{66170D99-1682-4E99-97A8-B3DDF3918559}" type="presParOf" srcId="{04E29219-F3F0-48D5-9A5F-8513E147C2F0}" destId="{D7DCDA77-5914-4CB3-B253-658C79C4FFA3}" srcOrd="2" destOrd="0" presId="urn:microsoft.com/office/officeart/2005/8/layout/StepDownProcess"/>
    <dgm:cxn modelId="{358BF5C7-D714-4350-96A3-F7F8487F19BA}" type="presParOf" srcId="{DB305693-ED76-48B7-8E76-94D50890DAB5}" destId="{58AB4059-7E7E-4B95-9276-B98BED59492B}" srcOrd="5" destOrd="0" presId="urn:microsoft.com/office/officeart/2005/8/layout/StepDownProcess"/>
    <dgm:cxn modelId="{F000C41C-61B8-4AC0-AF91-9530A29960E6}" type="presParOf" srcId="{DB305693-ED76-48B7-8E76-94D50890DAB5}" destId="{F944ABA6-DCD7-45F0-8A7C-F68C0F289A46}" srcOrd="6" destOrd="0" presId="urn:microsoft.com/office/officeart/2005/8/layout/StepDownProcess"/>
    <dgm:cxn modelId="{1B885EFF-B6E1-492A-AA89-754F51D1E334}" type="presParOf" srcId="{F944ABA6-DCD7-45F0-8A7C-F68C0F289A46}" destId="{8BA8959B-5ECE-424A-9D96-D14674A794C9}" srcOrd="0" destOrd="0" presId="urn:microsoft.com/office/officeart/2005/8/layout/StepDownProcess"/>
    <dgm:cxn modelId="{2E3C0CAD-A428-4E6A-BDC3-B606747DFEEB}" type="presParOf" srcId="{F944ABA6-DCD7-45F0-8A7C-F68C0F289A46}" destId="{92D40F6A-8662-4762-9EB6-275B5A224E18}" srcOrd="1" destOrd="0" presId="urn:microsoft.com/office/officeart/2005/8/layout/StepDownProcess"/>
    <dgm:cxn modelId="{73A0B056-46D6-4BB1-809E-B9F1371E079C}" type="presParOf" srcId="{F944ABA6-DCD7-45F0-8A7C-F68C0F289A46}" destId="{EF1DB79C-7913-405C-B2E2-F8E5733F460E}" srcOrd="2" destOrd="0" presId="urn:microsoft.com/office/officeart/2005/8/layout/StepDownProcess"/>
    <dgm:cxn modelId="{41EFEFDE-06CF-4073-B66F-79BB01BF5095}" type="presParOf" srcId="{DB305693-ED76-48B7-8E76-94D50890DAB5}" destId="{9A323CF0-B5FA-4B94-9D47-1E491027EE09}" srcOrd="7" destOrd="0" presId="urn:microsoft.com/office/officeart/2005/8/layout/StepDownProcess"/>
    <dgm:cxn modelId="{70F58957-B217-4D2B-B280-CAA1B5049618}" type="presParOf" srcId="{DB305693-ED76-48B7-8E76-94D50890DAB5}" destId="{38DE7BFA-45C3-47BD-B76A-DBBA6764CA49}" srcOrd="8" destOrd="0" presId="urn:microsoft.com/office/officeart/2005/8/layout/StepDownProcess"/>
    <dgm:cxn modelId="{61BAF54C-E7B6-4836-A01E-B1C8E5B7FE2A}" type="presParOf" srcId="{38DE7BFA-45C3-47BD-B76A-DBBA6764CA49}" destId="{698960F2-C835-4D38-92EB-B8ED5F7F53E9}" srcOrd="0" destOrd="0" presId="urn:microsoft.com/office/officeart/2005/8/layout/StepDownProcess"/>
    <dgm:cxn modelId="{34C955F6-C0AE-4E1D-B197-17F74C83A9BD}" type="presParOf" srcId="{38DE7BFA-45C3-47BD-B76A-DBBA6764CA49}" destId="{B1CB80B4-991A-4BF0-8F37-DDBE3773BB47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CC0249D-93E6-481A-ABB3-3610038ED58C}">
      <dsp:nvSpPr>
        <dsp:cNvPr id="0" name=""/>
        <dsp:cNvSpPr/>
      </dsp:nvSpPr>
      <dsp:spPr>
        <a:xfrm rot="5400000">
          <a:off x="-221757" y="805783"/>
          <a:ext cx="2094339" cy="48277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C0EF5F-A72D-4CD1-AFAB-AEE9C18C1718}">
      <dsp:nvSpPr>
        <dsp:cNvPr id="0" name=""/>
        <dsp:cNvSpPr/>
      </dsp:nvSpPr>
      <dsp:spPr>
        <a:xfrm>
          <a:off x="62345" y="0"/>
          <a:ext cx="1047512" cy="78217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Analisis</a:t>
          </a:r>
          <a:endParaRPr lang="en-US" sz="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62345" y="0"/>
        <a:ext cx="1047512" cy="782178"/>
      </dsp:txXfrm>
    </dsp:sp>
    <dsp:sp modelId="{01D2B581-66AE-4B80-A264-A038902C2AD8}">
      <dsp:nvSpPr>
        <dsp:cNvPr id="0" name=""/>
        <dsp:cNvSpPr/>
      </dsp:nvSpPr>
      <dsp:spPr>
        <a:xfrm>
          <a:off x="1143001" y="0"/>
          <a:ext cx="2973875" cy="1542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>
              <a:latin typeface="Times New Roman" pitchFamily="18" charset="0"/>
              <a:cs typeface="Times New Roman" pitchFamily="18" charset="0"/>
            </a:rPr>
            <a:t>Analisis</a:t>
          </a:r>
          <a:r>
            <a:rPr lang="en-US" sz="1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kern="1200" dirty="0" err="1" smtClean="0">
              <a:latin typeface="Times New Roman" pitchFamily="18" charset="0"/>
              <a:cs typeface="Times New Roman" pitchFamily="18" charset="0"/>
            </a:rPr>
            <a:t>mencakup</a:t>
          </a:r>
          <a:r>
            <a:rPr lang="en-US" sz="1600" kern="1200" dirty="0" smtClean="0">
              <a:latin typeface="Times New Roman" pitchFamily="18" charset="0"/>
              <a:cs typeface="Times New Roman" pitchFamily="18" charset="0"/>
            </a:rPr>
            <a:t> proses </a:t>
          </a:r>
          <a:r>
            <a:rPr lang="en-US" sz="1600" kern="1200" dirty="0" err="1" smtClean="0">
              <a:latin typeface="Times New Roman" pitchFamily="18" charset="0"/>
              <a:cs typeface="Times New Roman" pitchFamily="18" charset="0"/>
            </a:rPr>
            <a:t>pengenalan</a:t>
          </a:r>
          <a:r>
            <a:rPr lang="en-US" sz="1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kern="1200" dirty="0" err="1" smtClean="0">
              <a:latin typeface="Times New Roman" pitchFamily="18" charset="0"/>
              <a:cs typeface="Times New Roman" pitchFamily="18" charset="0"/>
            </a:rPr>
            <a:t>aksara</a:t>
          </a:r>
          <a:r>
            <a:rPr lang="en-US" sz="1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kern="1200" dirty="0" err="1" smtClean="0">
              <a:latin typeface="Times New Roman" pitchFamily="18" charset="0"/>
              <a:cs typeface="Times New Roman" pitchFamily="18" charset="0"/>
            </a:rPr>
            <a:t>Batak</a:t>
          </a:r>
          <a:r>
            <a:rPr lang="en-US" sz="1600" kern="1200" dirty="0" smtClean="0">
              <a:latin typeface="Times New Roman" pitchFamily="18" charset="0"/>
              <a:cs typeface="Times New Roman" pitchFamily="18" charset="0"/>
            </a:rPr>
            <a:t> Toba, </a:t>
          </a:r>
          <a:r>
            <a:rPr lang="en-US" sz="1600" kern="1200" dirty="0" err="1" smtClean="0">
              <a:latin typeface="Times New Roman" pitchFamily="18" charset="0"/>
              <a:cs typeface="Times New Roman" pitchFamily="18" charset="0"/>
            </a:rPr>
            <a:t>pemodelan</a:t>
          </a:r>
          <a:r>
            <a:rPr lang="en-US" sz="1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kern="1200" dirty="0" err="1" smtClean="0">
              <a:latin typeface="Times New Roman" pitchFamily="18" charset="0"/>
              <a:cs typeface="Times New Roman" pitchFamily="18" charset="0"/>
            </a:rPr>
            <a:t>sistem</a:t>
          </a:r>
          <a:r>
            <a:rPr lang="en-US" sz="16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600" kern="1200" dirty="0" err="1" smtClean="0">
              <a:latin typeface="Times New Roman" pitchFamily="18" charset="0"/>
              <a:cs typeface="Times New Roman" pitchFamily="18" charset="0"/>
            </a:rPr>
            <a:t>identifikasi</a:t>
          </a:r>
          <a:r>
            <a:rPr lang="en-US" sz="1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kern="1200" dirty="0" err="1" smtClean="0">
              <a:latin typeface="Times New Roman" pitchFamily="18" charset="0"/>
              <a:cs typeface="Times New Roman" pitchFamily="18" charset="0"/>
            </a:rPr>
            <a:t>persyaratan</a:t>
          </a:r>
          <a:r>
            <a:rPr lang="en-US" sz="1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kern="1200" dirty="0" err="1" smtClean="0">
              <a:latin typeface="Times New Roman" pitchFamily="18" charset="0"/>
              <a:cs typeface="Times New Roman" pitchFamily="18" charset="0"/>
            </a:rPr>
            <a:t>fungsional</a:t>
          </a:r>
          <a:r>
            <a:rPr lang="en-US" sz="1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kern="1200" dirty="0" err="1" smtClean="0">
              <a:latin typeface="Times New Roman" pitchFamily="18" charset="0"/>
              <a:cs typeface="Times New Roman" pitchFamily="18" charset="0"/>
            </a:rPr>
            <a:t>dan</a:t>
          </a:r>
          <a:r>
            <a:rPr lang="en-US" sz="1600" kern="1200" dirty="0" smtClean="0">
              <a:latin typeface="Times New Roman" pitchFamily="18" charset="0"/>
              <a:cs typeface="Times New Roman" pitchFamily="18" charset="0"/>
            </a:rPr>
            <a:t> non-</a:t>
          </a:r>
          <a:r>
            <a:rPr lang="en-US" sz="1600" kern="1200" dirty="0" err="1" smtClean="0">
              <a:latin typeface="Times New Roman" pitchFamily="18" charset="0"/>
              <a:cs typeface="Times New Roman" pitchFamily="18" charset="0"/>
            </a:rPr>
            <a:t>fungsional</a:t>
          </a:r>
          <a:r>
            <a:rPr lang="en-US" sz="1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kern="1200" dirty="0" err="1" smtClean="0">
              <a:latin typeface="Times New Roman" pitchFamily="18" charset="0"/>
              <a:cs typeface="Times New Roman" pitchFamily="18" charset="0"/>
            </a:rPr>
            <a:t>menggunakan</a:t>
          </a:r>
          <a:r>
            <a:rPr lang="en-US" sz="1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i="1" kern="1200" dirty="0" smtClean="0">
              <a:latin typeface="Times New Roman" pitchFamily="18" charset="0"/>
              <a:cs typeface="Times New Roman" pitchFamily="18" charset="0"/>
            </a:rPr>
            <a:t>use case</a:t>
          </a:r>
          <a:endParaRPr lang="en-US" sz="1600" kern="1200" dirty="0"/>
        </a:p>
      </dsp:txBody>
      <dsp:txXfrm>
        <a:off x="1143001" y="0"/>
        <a:ext cx="2973875" cy="1542825"/>
      </dsp:txXfrm>
    </dsp:sp>
    <dsp:sp modelId="{EB08A2F5-B217-4950-9CB6-6B03FFC509AF}">
      <dsp:nvSpPr>
        <dsp:cNvPr id="0" name=""/>
        <dsp:cNvSpPr/>
      </dsp:nvSpPr>
      <dsp:spPr>
        <a:xfrm rot="5400000">
          <a:off x="1370739" y="2503048"/>
          <a:ext cx="1106923" cy="34320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D891E4-995F-4AEA-BA6A-66C379D81122}">
      <dsp:nvSpPr>
        <dsp:cNvPr id="0" name=""/>
        <dsp:cNvSpPr/>
      </dsp:nvSpPr>
      <dsp:spPr>
        <a:xfrm>
          <a:off x="1069818" y="1707091"/>
          <a:ext cx="1408190" cy="77294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Perancangan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Sistem</a:t>
          </a:r>
          <a:endParaRPr lang="en-US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069818" y="1707091"/>
        <a:ext cx="1408190" cy="772946"/>
      </dsp:txXfrm>
    </dsp:sp>
    <dsp:sp modelId="{9CB2AA6F-9B69-49A9-9216-9A8499BB8556}">
      <dsp:nvSpPr>
        <dsp:cNvPr id="0" name=""/>
        <dsp:cNvSpPr/>
      </dsp:nvSpPr>
      <dsp:spPr>
        <a:xfrm>
          <a:off x="2588725" y="1600201"/>
          <a:ext cx="2973875" cy="831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>
              <a:latin typeface="Times New Roman" pitchFamily="18" charset="0"/>
              <a:cs typeface="Times New Roman" pitchFamily="18" charset="0"/>
            </a:rPr>
            <a:t>Merancang</a:t>
          </a:r>
          <a:r>
            <a:rPr lang="en-US" sz="1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i="1" kern="1200" dirty="0" smtClean="0">
              <a:latin typeface="Times New Roman" pitchFamily="18" charset="0"/>
              <a:cs typeface="Times New Roman" pitchFamily="18" charset="0"/>
            </a:rPr>
            <a:t>interface</a:t>
          </a:r>
          <a:r>
            <a:rPr lang="en-US" sz="1600" i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i="0" kern="1200" dirty="0" err="1" smtClean="0">
              <a:latin typeface="Times New Roman" pitchFamily="18" charset="0"/>
              <a:cs typeface="Times New Roman" pitchFamily="18" charset="0"/>
            </a:rPr>
            <a:t>perangkat</a:t>
          </a:r>
          <a:r>
            <a:rPr lang="en-US" sz="1600" i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i="0" kern="1200" dirty="0" err="1" smtClean="0">
              <a:latin typeface="Times New Roman" pitchFamily="18" charset="0"/>
              <a:cs typeface="Times New Roman" pitchFamily="18" charset="0"/>
            </a:rPr>
            <a:t>lunak</a:t>
          </a:r>
          <a:r>
            <a:rPr lang="en-US" sz="1600" i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i="0" kern="1200" dirty="0" err="1" smtClean="0">
              <a:latin typeface="Times New Roman" pitchFamily="18" charset="0"/>
              <a:cs typeface="Times New Roman" pitchFamily="18" charset="0"/>
            </a:rPr>
            <a:t>dan</a:t>
          </a:r>
          <a:r>
            <a:rPr lang="en-US" sz="1600" i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i="0" kern="1200" dirty="0" err="1" smtClean="0">
              <a:latin typeface="Times New Roman" pitchFamily="18" charset="0"/>
              <a:cs typeface="Times New Roman" pitchFamily="18" charset="0"/>
            </a:rPr>
            <a:t>menggunakan</a:t>
          </a:r>
          <a:r>
            <a:rPr lang="en-US" sz="1600" i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i="0" kern="1200" dirty="0" err="1" smtClean="0">
              <a:latin typeface="Times New Roman" pitchFamily="18" charset="0"/>
              <a:cs typeface="Times New Roman" pitchFamily="18" charset="0"/>
            </a:rPr>
            <a:t>algoritma</a:t>
          </a:r>
          <a:r>
            <a:rPr lang="en-US" sz="1600" i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i="0" kern="1200" dirty="0" err="1" smtClean="0">
              <a:latin typeface="Times New Roman" pitchFamily="18" charset="0"/>
              <a:cs typeface="Times New Roman" pitchFamily="18" charset="0"/>
            </a:rPr>
            <a:t>sesuai</a:t>
          </a:r>
          <a:r>
            <a:rPr lang="en-US" sz="1600" i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i="0" kern="1200" dirty="0" err="1" smtClean="0">
              <a:latin typeface="Times New Roman" pitchFamily="18" charset="0"/>
              <a:cs typeface="Times New Roman" pitchFamily="18" charset="0"/>
            </a:rPr>
            <a:t>metode</a:t>
          </a:r>
          <a:r>
            <a:rPr lang="en-US" sz="1600" i="0" kern="1200" dirty="0" smtClean="0">
              <a:latin typeface="Times New Roman" pitchFamily="18" charset="0"/>
              <a:cs typeface="Times New Roman" pitchFamily="18" charset="0"/>
            </a:rPr>
            <a:t> </a:t>
          </a:r>
          <a:endParaRPr lang="en-US" sz="1600" kern="1200" dirty="0"/>
        </a:p>
      </dsp:txBody>
      <dsp:txXfrm>
        <a:off x="2588725" y="1600201"/>
        <a:ext cx="2973875" cy="831790"/>
      </dsp:txXfrm>
    </dsp:sp>
    <dsp:sp modelId="{E0E7D6C0-B81E-473F-BC51-87DBCAB792B2}">
      <dsp:nvSpPr>
        <dsp:cNvPr id="0" name=""/>
        <dsp:cNvSpPr/>
      </dsp:nvSpPr>
      <dsp:spPr>
        <a:xfrm rot="5400000">
          <a:off x="2447390" y="3887907"/>
          <a:ext cx="990171" cy="36344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BC1026-4AC0-4CA5-B68E-DD0A73F3BFB4}">
      <dsp:nvSpPr>
        <dsp:cNvPr id="0" name=""/>
        <dsp:cNvSpPr/>
      </dsp:nvSpPr>
      <dsp:spPr>
        <a:xfrm>
          <a:off x="2088430" y="2895601"/>
          <a:ext cx="1264369" cy="70984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Konstruksi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Sistem</a:t>
          </a:r>
          <a:endParaRPr lang="en-US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088430" y="2895601"/>
        <a:ext cx="1264369" cy="709841"/>
      </dsp:txXfrm>
    </dsp:sp>
    <dsp:sp modelId="{D7DCDA77-5914-4CB3-B253-658C79C4FFA3}">
      <dsp:nvSpPr>
        <dsp:cNvPr id="0" name=""/>
        <dsp:cNvSpPr/>
      </dsp:nvSpPr>
      <dsp:spPr>
        <a:xfrm>
          <a:off x="3503125" y="2697810"/>
          <a:ext cx="2973875" cy="1112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>
              <a:latin typeface="Times New Roman" pitchFamily="18" charset="0"/>
              <a:cs typeface="Times New Roman" pitchFamily="18" charset="0"/>
            </a:rPr>
            <a:t>Membangun</a:t>
          </a:r>
          <a:r>
            <a:rPr lang="en-US" sz="1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kern="1200" dirty="0" err="1" smtClean="0">
              <a:latin typeface="Times New Roman" pitchFamily="18" charset="0"/>
              <a:cs typeface="Times New Roman" pitchFamily="18" charset="0"/>
            </a:rPr>
            <a:t>perangkat</a:t>
          </a:r>
          <a:r>
            <a:rPr lang="en-US" sz="1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kern="1200" dirty="0" err="1" smtClean="0">
              <a:latin typeface="Times New Roman" pitchFamily="18" charset="0"/>
              <a:cs typeface="Times New Roman" pitchFamily="18" charset="0"/>
            </a:rPr>
            <a:t>lunak</a:t>
          </a:r>
          <a:r>
            <a:rPr lang="en-US" sz="1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kern="1200" dirty="0" err="1" smtClean="0">
              <a:latin typeface="Times New Roman" pitchFamily="18" charset="0"/>
              <a:cs typeface="Times New Roman" pitchFamily="18" charset="0"/>
            </a:rPr>
            <a:t>menggunakan</a:t>
          </a:r>
          <a:r>
            <a:rPr lang="en-US" sz="1600" kern="1200" dirty="0" smtClean="0">
              <a:latin typeface="Times New Roman" pitchFamily="18" charset="0"/>
              <a:cs typeface="Times New Roman" pitchFamily="18" charset="0"/>
            </a:rPr>
            <a:t> Microsoft Visual Studio 2012 </a:t>
          </a:r>
          <a:r>
            <a:rPr lang="en-US" sz="1600" kern="1200" dirty="0" err="1" smtClean="0">
              <a:latin typeface="Times New Roman" pitchFamily="18" charset="0"/>
              <a:cs typeface="Times New Roman" pitchFamily="18" charset="0"/>
            </a:rPr>
            <a:t>dan</a:t>
          </a:r>
          <a:r>
            <a:rPr lang="en-US" sz="1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i="1" kern="1200" dirty="0" smtClean="0">
              <a:latin typeface="Times New Roman" pitchFamily="18" charset="0"/>
              <a:cs typeface="Times New Roman" pitchFamily="18" charset="0"/>
            </a:rPr>
            <a:t>database </a:t>
          </a:r>
          <a:r>
            <a:rPr lang="en-US" sz="1600" i="0" kern="1200" dirty="0" smtClean="0">
              <a:latin typeface="Times New Roman" pitchFamily="18" charset="0"/>
              <a:cs typeface="Times New Roman" pitchFamily="18" charset="0"/>
            </a:rPr>
            <a:t>SQL Server 2012</a:t>
          </a:r>
          <a:endParaRPr lang="en-US" sz="1600" kern="1200" dirty="0"/>
        </a:p>
      </dsp:txBody>
      <dsp:txXfrm>
        <a:off x="3503125" y="2697810"/>
        <a:ext cx="2973875" cy="1112190"/>
      </dsp:txXfrm>
    </dsp:sp>
    <dsp:sp modelId="{8BA8959B-5ECE-424A-9D96-D14674A794C9}">
      <dsp:nvSpPr>
        <dsp:cNvPr id="0" name=""/>
        <dsp:cNvSpPr/>
      </dsp:nvSpPr>
      <dsp:spPr>
        <a:xfrm rot="5400000">
          <a:off x="3489349" y="4996561"/>
          <a:ext cx="852347" cy="36344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D40F6A-8662-4762-9EB6-275B5A224E18}">
      <dsp:nvSpPr>
        <dsp:cNvPr id="0" name=""/>
        <dsp:cNvSpPr/>
      </dsp:nvSpPr>
      <dsp:spPr>
        <a:xfrm>
          <a:off x="3124201" y="4194465"/>
          <a:ext cx="1219689" cy="75853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Pengujian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Data</a:t>
          </a:r>
          <a:endParaRPr lang="en-US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124201" y="4194465"/>
        <a:ext cx="1219689" cy="758535"/>
      </dsp:txXfrm>
    </dsp:sp>
    <dsp:sp modelId="{EF1DB79C-7913-405C-B2E2-F8E5733F460E}">
      <dsp:nvSpPr>
        <dsp:cNvPr id="0" name=""/>
        <dsp:cNvSpPr/>
      </dsp:nvSpPr>
      <dsp:spPr>
        <a:xfrm rot="10800000" flipV="1">
          <a:off x="4417525" y="4038600"/>
          <a:ext cx="2973875" cy="855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>
              <a:latin typeface="Times New Roman" pitchFamily="18" charset="0"/>
              <a:cs typeface="Times New Roman" pitchFamily="18" charset="0"/>
            </a:rPr>
            <a:t>Pengujian</a:t>
          </a:r>
          <a:r>
            <a:rPr lang="en-US" sz="1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kern="1200" dirty="0" err="1" smtClean="0">
              <a:latin typeface="Times New Roman" pitchFamily="18" charset="0"/>
              <a:cs typeface="Times New Roman" pitchFamily="18" charset="0"/>
            </a:rPr>
            <a:t>untuk</a:t>
          </a:r>
          <a:r>
            <a:rPr lang="en-US" sz="1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kern="1200" dirty="0" err="1" smtClean="0">
              <a:latin typeface="Times New Roman" pitchFamily="18" charset="0"/>
              <a:cs typeface="Times New Roman" pitchFamily="18" charset="0"/>
            </a:rPr>
            <a:t>mengeksekusi</a:t>
          </a:r>
          <a:r>
            <a:rPr lang="en-US" sz="1600" kern="1200" dirty="0" smtClean="0">
              <a:latin typeface="Times New Roman" pitchFamily="18" charset="0"/>
              <a:cs typeface="Times New Roman" pitchFamily="18" charset="0"/>
            </a:rPr>
            <a:t> program </a:t>
          </a:r>
          <a:r>
            <a:rPr lang="en-US" sz="1600" kern="1200" dirty="0" err="1" smtClean="0">
              <a:latin typeface="Times New Roman" pitchFamily="18" charset="0"/>
              <a:cs typeface="Times New Roman" pitchFamily="18" charset="0"/>
            </a:rPr>
            <a:t>dengan</a:t>
          </a:r>
          <a:r>
            <a:rPr lang="en-US" sz="1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kern="1200" dirty="0" err="1" smtClean="0">
              <a:latin typeface="Times New Roman" pitchFamily="18" charset="0"/>
              <a:cs typeface="Times New Roman" pitchFamily="18" charset="0"/>
            </a:rPr>
            <a:t>menemukan</a:t>
          </a:r>
          <a:r>
            <a:rPr lang="en-US" sz="1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kern="1200" dirty="0" err="1" smtClean="0">
              <a:latin typeface="Times New Roman" pitchFamily="18" charset="0"/>
              <a:cs typeface="Times New Roman" pitchFamily="18" charset="0"/>
            </a:rPr>
            <a:t>kesalahan</a:t>
          </a:r>
          <a:endParaRPr lang="en-US" sz="1600" kern="1200" dirty="0">
            <a:latin typeface="Times New Roman" pitchFamily="18" charset="0"/>
            <a:cs typeface="Times New Roman" pitchFamily="18" charset="0"/>
          </a:endParaRPr>
        </a:p>
      </dsp:txBody>
      <dsp:txXfrm rot="10800000" flipV="1">
        <a:off x="4417525" y="4038600"/>
        <a:ext cx="2973875" cy="855787"/>
      </dsp:txXfrm>
    </dsp:sp>
    <dsp:sp modelId="{698960F2-C835-4D38-92EB-B8ED5F7F53E9}">
      <dsp:nvSpPr>
        <dsp:cNvPr id="0" name=""/>
        <dsp:cNvSpPr/>
      </dsp:nvSpPr>
      <dsp:spPr>
        <a:xfrm>
          <a:off x="4114800" y="5179449"/>
          <a:ext cx="1403091" cy="84035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Penarikan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Kesimpulan</a:t>
          </a:r>
          <a:endParaRPr lang="en-US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114800" y="5179449"/>
        <a:ext cx="1403091" cy="840350"/>
      </dsp:txXfrm>
    </dsp:sp>
    <dsp:sp modelId="{B1CB80B4-991A-4BF0-8F37-DDBE3773BB47}">
      <dsp:nvSpPr>
        <dsp:cNvPr id="0" name=""/>
        <dsp:cNvSpPr/>
      </dsp:nvSpPr>
      <dsp:spPr>
        <a:xfrm>
          <a:off x="5636725" y="5127654"/>
          <a:ext cx="2973875" cy="663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>
              <a:latin typeface="Times New Roman" pitchFamily="18" charset="0"/>
              <a:cs typeface="Times New Roman" pitchFamily="18" charset="0"/>
            </a:rPr>
            <a:t>Membuat</a:t>
          </a:r>
          <a:r>
            <a:rPr lang="en-US" sz="1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kern="1200" dirty="0" err="1" smtClean="0">
              <a:latin typeface="Times New Roman" pitchFamily="18" charset="0"/>
              <a:cs typeface="Times New Roman" pitchFamily="18" charset="0"/>
            </a:rPr>
            <a:t>kesimpulan</a:t>
          </a:r>
          <a:r>
            <a:rPr lang="en-US" sz="1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kern="1200" dirty="0" err="1" smtClean="0">
              <a:latin typeface="Times New Roman" pitchFamily="18" charset="0"/>
              <a:cs typeface="Times New Roman" pitchFamily="18" charset="0"/>
            </a:rPr>
            <a:t>penyusunan</a:t>
          </a:r>
          <a:r>
            <a:rPr lang="en-US" sz="1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kern="1200" dirty="0" err="1" smtClean="0">
              <a:latin typeface="Times New Roman" pitchFamily="18" charset="0"/>
              <a:cs typeface="Times New Roman" pitchFamily="18" charset="0"/>
            </a:rPr>
            <a:t>laporan</a:t>
          </a:r>
          <a:r>
            <a:rPr lang="en-US" sz="1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kern="1200" dirty="0" err="1" smtClean="0">
              <a:latin typeface="Times New Roman" pitchFamily="18" charset="0"/>
              <a:cs typeface="Times New Roman" pitchFamily="18" charset="0"/>
            </a:rPr>
            <a:t>tugas</a:t>
          </a:r>
          <a:r>
            <a:rPr lang="en-US" sz="1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kern="1200" dirty="0" err="1" smtClean="0">
              <a:latin typeface="Times New Roman" pitchFamily="18" charset="0"/>
              <a:cs typeface="Times New Roman" pitchFamily="18" charset="0"/>
            </a:rPr>
            <a:t>akhir</a:t>
          </a:r>
          <a:endParaRPr lang="en-US" sz="1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636725" y="5127654"/>
        <a:ext cx="2973875" cy="663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CDB4-299E-4BB2-9164-48BB64817C74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144-A629-4D33-BA5D-B8C11F8FD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0960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CDB4-299E-4BB2-9164-48BB64817C74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144-A629-4D33-BA5D-B8C11F8FD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018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CDB4-299E-4BB2-9164-48BB64817C74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144-A629-4D33-BA5D-B8C11F8FD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0264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CDB4-299E-4BB2-9164-48BB64817C74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144-A629-4D33-BA5D-B8C11F8FD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471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CDB4-299E-4BB2-9164-48BB64817C74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144-A629-4D33-BA5D-B8C11F8FD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7952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CDB4-299E-4BB2-9164-48BB64817C74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144-A629-4D33-BA5D-B8C11F8FD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046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CDB4-299E-4BB2-9164-48BB64817C74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144-A629-4D33-BA5D-B8C11F8FD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186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CDB4-299E-4BB2-9164-48BB64817C74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144-A629-4D33-BA5D-B8C11F8FD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863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CDB4-299E-4BB2-9164-48BB64817C74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144-A629-4D33-BA5D-B8C11F8FD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054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CDB4-299E-4BB2-9164-48BB64817C74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144-A629-4D33-BA5D-B8C11F8FD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383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CDB4-299E-4BB2-9164-48BB64817C74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144-A629-4D33-BA5D-B8C11F8FD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584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DCDB4-299E-4BB2-9164-48BB64817C74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0A144-A629-4D33-BA5D-B8C11F8FD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543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3493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PERANCANGAN PERANGKAT LUNAK PENGENALAN POLA AKSARA BATAK TOBA MENGGUNAKAN PENDEKATAN LEARNING VECTOR QUANTIZATION (LVQ)</a:t>
            </a:r>
            <a:r>
              <a:rPr lang="en-GB" altLang="en-US" b="1" dirty="0"/>
              <a:t/>
            </a:r>
            <a:br>
              <a:rPr lang="en-GB" alt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724400"/>
            <a:ext cx="6629400" cy="1981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GREGORIUS</a:t>
            </a:r>
          </a:p>
          <a:p>
            <a:r>
              <a:rPr lang="en-US" dirty="0" smtClean="0"/>
              <a:t>11.111.2476</a:t>
            </a:r>
          </a:p>
          <a:p>
            <a:r>
              <a:rPr lang="en-US" dirty="0" smtClean="0"/>
              <a:t>LABUHAN KASIH HUTAURUK</a:t>
            </a:r>
          </a:p>
          <a:p>
            <a:r>
              <a:rPr lang="en-US" dirty="0" smtClean="0"/>
              <a:t>11.111.3153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104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Flowchart Proses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Pengenalan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Pola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Aksara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Batak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Toba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5599" y="762000"/>
            <a:ext cx="4167555" cy="6019800"/>
          </a:xfrm>
        </p:spPr>
      </p:pic>
    </p:spTree>
    <p:extLst>
      <p:ext uri="{BB962C8B-B14F-4D97-AF65-F5344CB8AC3E}">
        <p14:creationId xmlns:p14="http://schemas.microsoft.com/office/powerpoint/2010/main" xmlns="" val="80158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8229600" cy="838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Sub Flowchart Pre-Processing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81400" y="609600"/>
            <a:ext cx="1752600" cy="6191250"/>
          </a:xfrm>
        </p:spPr>
      </p:pic>
    </p:spTree>
    <p:extLst>
      <p:ext uri="{BB962C8B-B14F-4D97-AF65-F5344CB8AC3E}">
        <p14:creationId xmlns:p14="http://schemas.microsoft.com/office/powerpoint/2010/main" xmlns="" val="118235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855"/>
            <a:ext cx="8229600" cy="900545"/>
          </a:xfrm>
        </p:spPr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Tampilan</a:t>
            </a:r>
            <a:r>
              <a:rPr lang="en-US" dirty="0" smtClean="0"/>
              <a:t> Form </a:t>
            </a:r>
            <a:r>
              <a:rPr lang="en-US" dirty="0" err="1" smtClean="0"/>
              <a:t>Utama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752600"/>
            <a:ext cx="8156284" cy="431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1030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Tampilan</a:t>
            </a:r>
            <a:r>
              <a:rPr lang="en-US" dirty="0" smtClean="0"/>
              <a:t> Form </a:t>
            </a:r>
            <a:r>
              <a:rPr lang="en-US" dirty="0" err="1" smtClean="0"/>
              <a:t>Pelatihan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838200"/>
            <a:ext cx="756531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0618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Tampilan</a:t>
            </a:r>
            <a:r>
              <a:rPr lang="en-US" dirty="0" smtClean="0"/>
              <a:t> Form </a:t>
            </a:r>
            <a:r>
              <a:rPr lang="en-US" dirty="0" err="1" smtClean="0"/>
              <a:t>Pengenalan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0" y="1143000"/>
            <a:ext cx="7067592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636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Tampilan</a:t>
            </a:r>
            <a:r>
              <a:rPr lang="en-US" dirty="0" smtClean="0"/>
              <a:t> Form </a:t>
            </a:r>
            <a:r>
              <a:rPr lang="en-US" dirty="0" err="1" smtClean="0"/>
              <a:t>Konversi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1371599"/>
            <a:ext cx="8153400" cy="464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371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Tampilan</a:t>
            </a:r>
            <a:r>
              <a:rPr lang="en-US" dirty="0" smtClean="0"/>
              <a:t> Form </a:t>
            </a:r>
            <a:r>
              <a:rPr lang="en-US" dirty="0" err="1" smtClean="0"/>
              <a:t>Bantuan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4388" y="1219200"/>
            <a:ext cx="7697612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3789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Tampilan</a:t>
            </a:r>
            <a:r>
              <a:rPr lang="en-US" dirty="0" smtClean="0"/>
              <a:t> Form </a:t>
            </a:r>
            <a:r>
              <a:rPr lang="en-US" dirty="0" err="1" smtClean="0"/>
              <a:t>Tentang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4097" y="1143000"/>
            <a:ext cx="7365503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581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TERIMA 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625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LATAR 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  <a:r>
              <a:rPr lang="en-US" dirty="0" err="1" smtClean="0"/>
              <a:t>kurangnya</a:t>
            </a:r>
            <a:r>
              <a:rPr lang="en-US" dirty="0" smtClean="0"/>
              <a:t> </a:t>
            </a:r>
            <a:r>
              <a:rPr lang="en-US" dirty="0" err="1" smtClean="0"/>
              <a:t>perhatian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pemerintah</a:t>
            </a:r>
            <a:r>
              <a:rPr lang="en-US" dirty="0" smtClean="0"/>
              <a:t> </a:t>
            </a:r>
            <a:r>
              <a:rPr lang="en-US" dirty="0" err="1" smtClean="0"/>
              <a:t>khususnya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Batak</a:t>
            </a:r>
            <a:r>
              <a:rPr lang="en-US" dirty="0" smtClean="0"/>
              <a:t> </a:t>
            </a:r>
            <a:r>
              <a:rPr lang="en-US" dirty="0" err="1" smtClean="0"/>
              <a:t>mengakibatkan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 </a:t>
            </a:r>
            <a:r>
              <a:rPr lang="en-US" dirty="0" err="1" smtClean="0"/>
              <a:t>akasara</a:t>
            </a:r>
            <a:r>
              <a:rPr lang="en-US" dirty="0" smtClean="0"/>
              <a:t> </a:t>
            </a:r>
            <a:r>
              <a:rPr lang="en-US" dirty="0" err="1" smtClean="0"/>
              <a:t>Batak</a:t>
            </a:r>
            <a:r>
              <a:rPr lang="en-US" dirty="0" smtClean="0"/>
              <a:t> Toba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menghilang</a:t>
            </a:r>
            <a:r>
              <a:rPr lang="en-US" dirty="0" smtClean="0"/>
              <a:t>. </a:t>
            </a:r>
            <a:r>
              <a:rPr lang="en-US" dirty="0" err="1" smtClean="0"/>
              <a:t>Terbukti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kurikulum</a:t>
            </a:r>
            <a:r>
              <a:rPr lang="en-US" dirty="0" smtClean="0"/>
              <a:t> 2004 (KBK) </a:t>
            </a:r>
            <a:r>
              <a:rPr lang="en-US" dirty="0" err="1" smtClean="0"/>
              <a:t>aksara</a:t>
            </a:r>
            <a:r>
              <a:rPr lang="en-US" dirty="0" smtClean="0"/>
              <a:t> </a:t>
            </a:r>
            <a:r>
              <a:rPr lang="en-US" dirty="0" err="1" smtClean="0"/>
              <a:t>Batak</a:t>
            </a:r>
            <a:r>
              <a:rPr lang="en-US" dirty="0" smtClean="0"/>
              <a:t> Toba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pelajaran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2006 </a:t>
            </a:r>
            <a:r>
              <a:rPr lang="en-US" dirty="0" err="1" smtClean="0"/>
              <a:t>aksara</a:t>
            </a:r>
            <a:r>
              <a:rPr lang="en-US" dirty="0" smtClean="0"/>
              <a:t> </a:t>
            </a:r>
            <a:r>
              <a:rPr lang="en-US" dirty="0" err="1" smtClean="0"/>
              <a:t>Batak</a:t>
            </a:r>
            <a:r>
              <a:rPr lang="en-US" dirty="0" smtClean="0"/>
              <a:t> Toba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mnghilang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327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RUMUSAN 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aksara</a:t>
            </a:r>
            <a:r>
              <a:rPr lang="en-US" dirty="0" smtClean="0"/>
              <a:t> </a:t>
            </a:r>
            <a:r>
              <a:rPr lang="en-US" dirty="0" err="1" smtClean="0"/>
              <a:t>Batak</a:t>
            </a:r>
            <a:r>
              <a:rPr lang="en-US" dirty="0" smtClean="0"/>
              <a:t> Toba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Learning Vector Quantization (LVQ)</a:t>
            </a:r>
          </a:p>
          <a:p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konversi</a:t>
            </a:r>
            <a:r>
              <a:rPr lang="en-US" dirty="0" smtClean="0"/>
              <a:t> </a:t>
            </a:r>
            <a:r>
              <a:rPr lang="en-US" dirty="0" err="1" smtClean="0"/>
              <a:t>aksara</a:t>
            </a:r>
            <a:r>
              <a:rPr lang="en-US" dirty="0" smtClean="0"/>
              <a:t> </a:t>
            </a:r>
            <a:r>
              <a:rPr lang="en-US" dirty="0" err="1" smtClean="0"/>
              <a:t>Batak</a:t>
            </a:r>
            <a:r>
              <a:rPr lang="en-US" dirty="0" smtClean="0"/>
              <a:t> Toba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aksara</a:t>
            </a:r>
            <a:r>
              <a:rPr lang="en-US" dirty="0" smtClean="0"/>
              <a:t> </a:t>
            </a:r>
            <a:r>
              <a:rPr lang="en-US" dirty="0" err="1" smtClean="0"/>
              <a:t>latin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sebaliknya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308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TUJUAN DAN MANFAAT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referensi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sejenis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Sebagai</a:t>
            </a:r>
            <a:r>
              <a:rPr lang="en-US" dirty="0" smtClean="0"/>
              <a:t> media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aksara</a:t>
            </a:r>
            <a:r>
              <a:rPr lang="en-US" dirty="0" smtClean="0"/>
              <a:t> </a:t>
            </a:r>
            <a:r>
              <a:rPr lang="en-US" dirty="0" err="1" smtClean="0"/>
              <a:t>Batak</a:t>
            </a:r>
            <a:r>
              <a:rPr lang="en-US" dirty="0" smtClean="0"/>
              <a:t> Toba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aksara</a:t>
            </a:r>
            <a:r>
              <a:rPr lang="en-US" dirty="0" smtClean="0"/>
              <a:t> </a:t>
            </a:r>
            <a:r>
              <a:rPr lang="en-US" dirty="0" err="1" smtClean="0"/>
              <a:t>latin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sebaliknya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403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BATASAN 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aksara</a:t>
            </a:r>
            <a:r>
              <a:rPr lang="en-US" dirty="0" smtClean="0"/>
              <a:t> </a:t>
            </a:r>
            <a:r>
              <a:rPr lang="en-US" dirty="0" err="1" smtClean="0"/>
              <a:t>Batak</a:t>
            </a:r>
            <a:r>
              <a:rPr lang="en-US" dirty="0" smtClean="0"/>
              <a:t> Toba</a:t>
            </a:r>
          </a:p>
          <a:p>
            <a:r>
              <a:rPr lang="en-US" dirty="0" smtClean="0"/>
              <a:t>Format file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(jpg, </a:t>
            </a:r>
            <a:r>
              <a:rPr lang="en-US" dirty="0" err="1" smtClean="0"/>
              <a:t>png</a:t>
            </a:r>
            <a:r>
              <a:rPr lang="en-US" dirty="0" smtClean="0"/>
              <a:t>, bmp)</a:t>
            </a:r>
          </a:p>
          <a:p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512 x 512 </a:t>
            </a:r>
            <a:r>
              <a:rPr lang="en-US" dirty="0" err="1" smtClean="0"/>
              <a:t>piksel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865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65211137"/>
              </p:ext>
            </p:extLst>
          </p:nvPr>
        </p:nvGraphicFramePr>
        <p:xfrm>
          <a:off x="0" y="838200"/>
          <a:ext cx="8686800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12751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AKSARA BATAK TOBA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2796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Tabel</a:t>
            </a:r>
            <a:r>
              <a:rPr lang="en-US" dirty="0" smtClean="0"/>
              <a:t> Ina Ni </a:t>
            </a:r>
            <a:r>
              <a:rPr lang="en-US" dirty="0" err="1" smtClean="0"/>
              <a:t>Surat</a:t>
            </a:r>
            <a:r>
              <a:rPr lang="en-US" dirty="0" smtClean="0"/>
              <a:t>		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Ni </a:t>
            </a:r>
            <a:r>
              <a:rPr lang="en-US" dirty="0" err="1" smtClean="0"/>
              <a:t>Surat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10200" y="1905000"/>
            <a:ext cx="2013497" cy="2286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57745" y="1717964"/>
            <a:ext cx="17526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637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Algoritma</a:t>
            </a:r>
            <a:r>
              <a:rPr lang="en-US" sz="3600" dirty="0" smtClean="0"/>
              <a:t> </a:t>
            </a:r>
            <a:r>
              <a:rPr lang="en-US" sz="3600" i="1" dirty="0" smtClean="0"/>
              <a:t>Learning Vector Quantization (LVQ)</a:t>
            </a:r>
            <a:endParaRPr lang="en-US" sz="3600" i="1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458200" cy="5410200"/>
              </a:xfrm>
            </p:spPr>
            <p:txBody>
              <a:bodyPr>
                <a:noAutofit/>
              </a:bodyPr>
              <a:lstStyle/>
              <a:p>
                <a:r>
                  <a:rPr lang="en-US" sz="2100" dirty="0" err="1" smtClean="0">
                    <a:latin typeface="Times New Roman" pitchFamily="18" charset="0"/>
                    <a:cs typeface="Times New Roman" pitchFamily="18" charset="0"/>
                  </a:rPr>
                  <a:t>Tetapkan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2100" dirty="0" err="1" smtClean="0">
                    <a:latin typeface="Times New Roman" pitchFamily="18" charset="0"/>
                    <a:cs typeface="Times New Roman" pitchFamily="18" charset="0"/>
                  </a:rPr>
                  <a:t>Bobot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(W), </a:t>
                </a:r>
                <a:r>
                  <a:rPr lang="en-US" sz="2100" dirty="0" err="1" smtClean="0">
                    <a:latin typeface="Times New Roman" pitchFamily="18" charset="0"/>
                    <a:cs typeface="Times New Roman" pitchFamily="18" charset="0"/>
                  </a:rPr>
                  <a:t>maksimum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100" dirty="0" err="1" smtClean="0">
                    <a:latin typeface="Times New Roman" pitchFamily="18" charset="0"/>
                    <a:cs typeface="Times New Roman" pitchFamily="18" charset="0"/>
                  </a:rPr>
                  <a:t>epoh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en-US" sz="2100" dirty="0" err="1" smtClean="0">
                    <a:latin typeface="Times New Roman" pitchFamily="18" charset="0"/>
                    <a:cs typeface="Times New Roman" pitchFamily="18" charset="0"/>
                  </a:rPr>
                  <a:t>banyaknya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 proses </a:t>
                </a:r>
                <a:r>
                  <a:rPr lang="en-US" sz="2100" dirty="0" err="1" smtClean="0">
                    <a:latin typeface="Times New Roman" pitchFamily="18" charset="0"/>
                    <a:cs typeface="Times New Roman" pitchFamily="18" charset="0"/>
                  </a:rPr>
                  <a:t>pelatihan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 yang </a:t>
                </a:r>
                <a:r>
                  <a:rPr lang="en-US" sz="2100" dirty="0" err="1" smtClean="0">
                    <a:latin typeface="Times New Roman" pitchFamily="18" charset="0"/>
                    <a:cs typeface="Times New Roman" pitchFamily="18" charset="0"/>
                  </a:rPr>
                  <a:t>akan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100" dirty="0" err="1" smtClean="0">
                    <a:latin typeface="Times New Roman" pitchFamily="18" charset="0"/>
                    <a:cs typeface="Times New Roman" pitchFamily="18" charset="0"/>
                  </a:rPr>
                  <a:t>diulangi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), </a:t>
                </a:r>
                <a:r>
                  <a:rPr lang="en-US" sz="2100" dirty="0" err="1" smtClean="0">
                    <a:latin typeface="Times New Roman" pitchFamily="18" charset="0"/>
                    <a:cs typeface="Times New Roman" pitchFamily="18" charset="0"/>
                  </a:rPr>
                  <a:t>Eps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 (error minimum yang </a:t>
                </a:r>
                <a:r>
                  <a:rPr lang="en-US" sz="2100" dirty="0" err="1" smtClean="0">
                    <a:latin typeface="Times New Roman" pitchFamily="18" charset="0"/>
                    <a:cs typeface="Times New Roman" pitchFamily="18" charset="0"/>
                  </a:rPr>
                  <a:t>diharapkan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en-US" sz="2100" dirty="0" err="1" smtClean="0">
                    <a:latin typeface="Times New Roman" pitchFamily="18" charset="0"/>
                    <a:cs typeface="Times New Roman" pitchFamily="18" charset="0"/>
                  </a:rPr>
                  <a:t>dan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100" dirty="0" err="1" smtClean="0">
                    <a:latin typeface="Times New Roman" pitchFamily="18" charset="0"/>
                    <a:cs typeface="Times New Roman" pitchFamily="18" charset="0"/>
                  </a:rPr>
                  <a:t>nilai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 learning rate(</a:t>
                </a:r>
                <a:r>
                  <a:rPr lang="el-GR" sz="2100" dirty="0" smtClean="0">
                    <a:latin typeface="Times New Roman" pitchFamily="18" charset="0"/>
                    <a:cs typeface="Times New Roman" pitchFamily="18" charset="0"/>
                  </a:rPr>
                  <a:t>α).</a:t>
                </a:r>
                <a:endParaRPr lang="en-US" sz="21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100" dirty="0" err="1" smtClean="0">
                    <a:latin typeface="Times New Roman" pitchFamily="18" charset="0"/>
                    <a:cs typeface="Times New Roman" pitchFamily="18" charset="0"/>
                  </a:rPr>
                  <a:t>Hasil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100" dirty="0" err="1" smtClean="0">
                    <a:latin typeface="Times New Roman" pitchFamily="18" charset="0"/>
                    <a:cs typeface="Times New Roman" pitchFamily="18" charset="0"/>
                  </a:rPr>
                  <a:t>ekstraksi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100" dirty="0" err="1" smtClean="0">
                    <a:latin typeface="Times New Roman" pitchFamily="18" charset="0"/>
                    <a:cs typeface="Times New Roman" pitchFamily="18" charset="0"/>
                  </a:rPr>
                  <a:t>ciri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100" dirty="0" err="1" smtClean="0">
                    <a:latin typeface="Times New Roman" pitchFamily="18" charset="0"/>
                    <a:cs typeface="Times New Roman" pitchFamily="18" charset="0"/>
                  </a:rPr>
                  <a:t>pertama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100" dirty="0" err="1" smtClean="0">
                    <a:latin typeface="Times New Roman" pitchFamily="18" charset="0"/>
                    <a:cs typeface="Times New Roman" pitchFamily="18" charset="0"/>
                  </a:rPr>
                  <a:t>dari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100" dirty="0" err="1" smtClean="0">
                    <a:latin typeface="Times New Roman" pitchFamily="18" charset="0"/>
                    <a:cs typeface="Times New Roman" pitchFamily="18" charset="0"/>
                  </a:rPr>
                  <a:t>masing-masing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100" dirty="0" err="1" smtClean="0">
                    <a:latin typeface="Times New Roman" pitchFamily="18" charset="0"/>
                    <a:cs typeface="Times New Roman" pitchFamily="18" charset="0"/>
                  </a:rPr>
                  <a:t>pola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100" dirty="0" err="1" smtClean="0">
                    <a:latin typeface="Times New Roman" pitchFamily="18" charset="0"/>
                    <a:cs typeface="Times New Roman" pitchFamily="18" charset="0"/>
                  </a:rPr>
                  <a:t>digunakan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100" dirty="0" err="1" smtClean="0">
                    <a:latin typeface="Times New Roman" pitchFamily="18" charset="0"/>
                    <a:cs typeface="Times New Roman" pitchFamily="18" charset="0"/>
                  </a:rPr>
                  <a:t>sebagai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 data(</a:t>
                </a:r>
                <a:r>
                  <a:rPr lang="en-US" sz="2100" dirty="0" err="1" smtClean="0">
                    <a:latin typeface="Times New Roman" pitchFamily="18" charset="0"/>
                    <a:cs typeface="Times New Roman" pitchFamily="18" charset="0"/>
                  </a:rPr>
                  <a:t>inisialisasi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). Data </a:t>
                </a:r>
                <a:r>
                  <a:rPr lang="en-US" sz="2100" dirty="0" err="1" smtClean="0">
                    <a:latin typeface="Times New Roman" pitchFamily="18" charset="0"/>
                    <a:cs typeface="Times New Roman" pitchFamily="18" charset="0"/>
                  </a:rPr>
                  <a:t>inisialisasi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100" dirty="0" err="1" smtClean="0">
                    <a:latin typeface="Times New Roman" pitchFamily="18" charset="0"/>
                    <a:cs typeface="Times New Roman" pitchFamily="18" charset="0"/>
                  </a:rPr>
                  <a:t>ini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100" dirty="0" err="1" smtClean="0">
                    <a:latin typeface="Times New Roman" pitchFamily="18" charset="0"/>
                    <a:cs typeface="Times New Roman" pitchFamily="18" charset="0"/>
                  </a:rPr>
                  <a:t>akan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100" dirty="0" err="1" smtClean="0">
                    <a:latin typeface="Times New Roman" pitchFamily="18" charset="0"/>
                    <a:cs typeface="Times New Roman" pitchFamily="18" charset="0"/>
                  </a:rPr>
                  <a:t>diisi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100" dirty="0" err="1" smtClean="0">
                    <a:latin typeface="Times New Roman" pitchFamily="18" charset="0"/>
                    <a:cs typeface="Times New Roman" pitchFamily="18" charset="0"/>
                  </a:rPr>
                  <a:t>sebgai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100" dirty="0" err="1" smtClean="0">
                    <a:latin typeface="Times New Roman" pitchFamily="18" charset="0"/>
                    <a:cs typeface="Times New Roman" pitchFamily="18" charset="0"/>
                  </a:rPr>
                  <a:t>nilai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100" dirty="0" err="1" smtClean="0">
                    <a:latin typeface="Times New Roman" pitchFamily="18" charset="0"/>
                    <a:cs typeface="Times New Roman" pitchFamily="18" charset="0"/>
                  </a:rPr>
                  <a:t>bobot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100" dirty="0" err="1" smtClean="0">
                    <a:latin typeface="Times New Roman" pitchFamily="18" charset="0"/>
                    <a:cs typeface="Times New Roman" pitchFamily="18" charset="0"/>
                  </a:rPr>
                  <a:t>awal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(w).</a:t>
                </a:r>
              </a:p>
              <a:p>
                <a:r>
                  <a:rPr lang="en-US" sz="2100" dirty="0" err="1" smtClean="0">
                    <a:latin typeface="Times New Roman" pitchFamily="18" charset="0"/>
                    <a:cs typeface="Times New Roman" pitchFamily="18" charset="0"/>
                  </a:rPr>
                  <a:t>Epoh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 = 0</a:t>
                </a:r>
              </a:p>
              <a:p>
                <a:r>
                  <a:rPr lang="en-US" sz="2100" dirty="0" err="1" smtClean="0">
                    <a:latin typeface="Times New Roman" pitchFamily="18" charset="0"/>
                    <a:cs typeface="Times New Roman" pitchFamily="18" charset="0"/>
                  </a:rPr>
                  <a:t>Selama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en-US" sz="2100" dirty="0" err="1" smtClean="0">
                    <a:latin typeface="Times New Roman" pitchFamily="18" charset="0"/>
                    <a:cs typeface="Times New Roman" pitchFamily="18" charset="0"/>
                  </a:rPr>
                  <a:t>Epoh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 &lt; </a:t>
                </a:r>
                <a:r>
                  <a:rPr lang="en-US" sz="2100" dirty="0" err="1" smtClean="0">
                    <a:latin typeface="Times New Roman" pitchFamily="18" charset="0"/>
                    <a:cs typeface="Times New Roman" pitchFamily="18" charset="0"/>
                  </a:rPr>
                  <a:t>MaxEpoh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en-US" sz="2100" dirty="0" err="1" smtClean="0">
                    <a:latin typeface="Times New Roman" pitchFamily="18" charset="0"/>
                    <a:cs typeface="Times New Roman" pitchFamily="18" charset="0"/>
                  </a:rPr>
                  <a:t>atau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 (alpha &gt; </a:t>
                </a:r>
                <a:r>
                  <a:rPr lang="en-US" sz="2100" dirty="0" err="1" smtClean="0">
                    <a:latin typeface="Times New Roman" pitchFamily="18" charset="0"/>
                    <a:cs typeface="Times New Roman" pitchFamily="18" charset="0"/>
                  </a:rPr>
                  <a:t>eps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), </a:t>
                </a:r>
                <a:r>
                  <a:rPr lang="en-US" sz="2100" dirty="0" err="1" smtClean="0">
                    <a:latin typeface="Times New Roman" pitchFamily="18" charset="0"/>
                    <a:cs typeface="Times New Roman" pitchFamily="18" charset="0"/>
                  </a:rPr>
                  <a:t>maka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100" dirty="0" err="1" smtClean="0">
                    <a:latin typeface="Times New Roman" pitchFamily="18" charset="0"/>
                    <a:cs typeface="Times New Roman" pitchFamily="18" charset="0"/>
                  </a:rPr>
                  <a:t>lakukan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100" dirty="0" err="1" smtClean="0">
                    <a:latin typeface="Times New Roman" pitchFamily="18" charset="0"/>
                    <a:cs typeface="Times New Roman" pitchFamily="18" charset="0"/>
                  </a:rPr>
                  <a:t>hal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100" dirty="0" err="1" smtClean="0">
                    <a:latin typeface="Times New Roman" pitchFamily="18" charset="0"/>
                    <a:cs typeface="Times New Roman" pitchFamily="18" charset="0"/>
                  </a:rPr>
                  <a:t>berikut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1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a. </a:t>
                </a:r>
                <a:r>
                  <a:rPr lang="en-US" sz="2100" dirty="0" err="1" smtClean="0">
                    <a:latin typeface="Times New Roman" pitchFamily="18" charset="0"/>
                    <a:cs typeface="Times New Roman" pitchFamily="18" charset="0"/>
                  </a:rPr>
                  <a:t>Epoh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 = </a:t>
                </a:r>
                <a:r>
                  <a:rPr lang="en-US" sz="2100" dirty="0" err="1" smtClean="0">
                    <a:latin typeface="Times New Roman" pitchFamily="18" charset="0"/>
                    <a:cs typeface="Times New Roman" pitchFamily="18" charset="0"/>
                  </a:rPr>
                  <a:t>Epoh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 + 1</a:t>
                </a:r>
              </a:p>
              <a:p>
                <a:pPr marL="0" indent="0">
                  <a:buNone/>
                </a:pPr>
                <a:r>
                  <a:rPr lang="en-US" sz="21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b. </a:t>
                </a:r>
                <a:r>
                  <a:rPr lang="en-US" sz="2100" dirty="0" err="1" smtClean="0">
                    <a:latin typeface="Times New Roman" pitchFamily="18" charset="0"/>
                    <a:cs typeface="Times New Roman" pitchFamily="18" charset="0"/>
                  </a:rPr>
                  <a:t>Hitung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100" dirty="0" err="1" smtClean="0">
                    <a:latin typeface="Times New Roman" pitchFamily="18" charset="0"/>
                    <a:cs typeface="Times New Roman" pitchFamily="18" charset="0"/>
                  </a:rPr>
                  <a:t>jarak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100" dirty="0" err="1" smtClean="0">
                    <a:latin typeface="Times New Roman" pitchFamily="18" charset="0"/>
                    <a:cs typeface="Times New Roman" pitchFamily="18" charset="0"/>
                  </a:rPr>
                  <a:t>hasil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100" dirty="0" err="1" smtClean="0">
                    <a:latin typeface="Times New Roman" pitchFamily="18" charset="0"/>
                    <a:cs typeface="Times New Roman" pitchFamily="18" charset="0"/>
                  </a:rPr>
                  <a:t>ekstraksi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100" dirty="0" err="1" smtClean="0">
                    <a:latin typeface="Times New Roman" pitchFamily="18" charset="0"/>
                    <a:cs typeface="Times New Roman" pitchFamily="18" charset="0"/>
                  </a:rPr>
                  <a:t>ciri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100" dirty="0" err="1" smtClean="0">
                    <a:latin typeface="Times New Roman" pitchFamily="18" charset="0"/>
                    <a:cs typeface="Times New Roman" pitchFamily="18" charset="0"/>
                  </a:rPr>
                  <a:t>pola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100" dirty="0" err="1" smtClean="0">
                    <a:latin typeface="Times New Roman" pitchFamily="18" charset="0"/>
                    <a:cs typeface="Times New Roman" pitchFamily="18" charset="0"/>
                  </a:rPr>
                  <a:t>pertama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100" dirty="0" err="1" smtClean="0">
                    <a:latin typeface="Times New Roman" pitchFamily="18" charset="0"/>
                    <a:cs typeface="Times New Roman" pitchFamily="18" charset="0"/>
                  </a:rPr>
                  <a:t>dengan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100" dirty="0" err="1" smtClean="0">
                    <a:latin typeface="Times New Roman" pitchFamily="18" charset="0"/>
                    <a:cs typeface="Times New Roman" pitchFamily="18" charset="0"/>
                  </a:rPr>
                  <a:t>setiap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 	   	</a:t>
                </a:r>
                <a:r>
                  <a:rPr lang="en-US" sz="2100" dirty="0" err="1" smtClean="0">
                    <a:latin typeface="Times New Roman" pitchFamily="18" charset="0"/>
                    <a:cs typeface="Times New Roman" pitchFamily="18" charset="0"/>
                  </a:rPr>
                  <a:t>bobot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, 	</a:t>
                </a:r>
                <a:r>
                  <a:rPr lang="en-US" sz="2100" dirty="0" err="1" smtClean="0">
                    <a:latin typeface="Times New Roman" pitchFamily="18" charset="0"/>
                    <a:cs typeface="Times New Roman" pitchFamily="18" charset="0"/>
                  </a:rPr>
                  <a:t>maka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100" dirty="0" err="1" smtClean="0">
                    <a:latin typeface="Times New Roman" pitchFamily="18" charset="0"/>
                    <a:cs typeface="Times New Roman" pitchFamily="18" charset="0"/>
                  </a:rPr>
                  <a:t>rumus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 yang </a:t>
                </a:r>
                <a:r>
                  <a:rPr lang="en-US" sz="2100" dirty="0" err="1" smtClean="0">
                    <a:latin typeface="Times New Roman" pitchFamily="18" charset="0"/>
                    <a:cs typeface="Times New Roman" pitchFamily="18" charset="0"/>
                  </a:rPr>
                  <a:t>digunakan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100" dirty="0" err="1" smtClean="0">
                    <a:latin typeface="Times New Roman" pitchFamily="18" charset="0"/>
                    <a:cs typeface="Times New Roman" pitchFamily="18" charset="0"/>
                  </a:rPr>
                  <a:t>adalah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100" dirty="0" err="1" smtClean="0">
                    <a:latin typeface="Times New Roman" pitchFamily="18" charset="0"/>
                    <a:cs typeface="Times New Roman" pitchFamily="18" charset="0"/>
                  </a:rPr>
                  <a:t>sebagai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100" dirty="0" err="1" smtClean="0">
                    <a:latin typeface="Times New Roman" pitchFamily="18" charset="0"/>
                    <a:cs typeface="Times New Roman" pitchFamily="18" charset="0"/>
                  </a:rPr>
                  <a:t>berikut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1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endParaRPr lang="en-US" sz="21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1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100" dirty="0" err="1" smtClean="0">
                    <a:latin typeface="Times New Roman" pitchFamily="18" charset="0"/>
                    <a:cs typeface="Times New Roman" pitchFamily="18" charset="0"/>
                  </a:rPr>
                  <a:t>Jarak</a:t>
                </a:r>
                <a:r>
                  <a:rPr lang="en-US" sz="2100" dirty="0">
                    <a:latin typeface="Times New Roman" pitchFamily="18" charset="0"/>
                    <a:cs typeface="Times New Roman" pitchFamily="18" charset="0"/>
                  </a:rPr>
                  <a:t>: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100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1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100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sz="2100" i="1">
                                <a:latin typeface="Cambria Math"/>
                              </a:rPr>
                              <m:t>11−</m:t>
                            </m:r>
                            <m:r>
                              <a:rPr lang="en-US" sz="2100" i="1">
                                <a:latin typeface="Cambria Math"/>
                              </a:rPr>
                              <m:t>𝑊</m:t>
                            </m:r>
                            <m:r>
                              <a:rPr lang="en-US" sz="2100" i="1">
                                <a:latin typeface="Cambria Math"/>
                              </a:rPr>
                              <m:t>11)</m:t>
                            </m:r>
                          </m:e>
                          <m:sup>
                            <m:r>
                              <a:rPr lang="en-US" sz="2100" i="1">
                                <a:latin typeface="Cambria Math"/>
                              </a:rPr>
                              <m:t>2 </m:t>
                            </m:r>
                          </m:sup>
                        </m:sSup>
                        <m:r>
                          <a:rPr lang="en-US" sz="21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1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100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sz="2100" i="1">
                                <a:latin typeface="Cambria Math"/>
                              </a:rPr>
                              <m:t>11−</m:t>
                            </m:r>
                            <m:r>
                              <a:rPr lang="en-US" sz="2100" i="1">
                                <a:latin typeface="Cambria Math"/>
                              </a:rPr>
                              <m:t>𝑊</m:t>
                            </m:r>
                            <m:r>
                              <a:rPr lang="en-US" sz="2100" i="1">
                                <a:latin typeface="Cambria Math"/>
                              </a:rPr>
                              <m:t>12)</m:t>
                            </m:r>
                          </m:e>
                          <m:sup>
                            <m:r>
                              <a:rPr lang="en-US" sz="21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100" i="1">
                            <a:latin typeface="Cambria Math"/>
                          </a:rPr>
                          <m:t>+…+</m:t>
                        </m:r>
                        <m:sSup>
                          <m:sSupPr>
                            <m:ctrlPr>
                              <a:rPr lang="en-US" sz="21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100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sz="2100" i="1">
                                <a:latin typeface="Cambria Math"/>
                              </a:rPr>
                              <m:t>1</m:t>
                            </m:r>
                            <m:r>
                              <a:rPr lang="en-US" sz="2100" i="1">
                                <a:latin typeface="Cambria Math"/>
                              </a:rPr>
                              <m:t>𝑚</m:t>
                            </m:r>
                            <m:r>
                              <a:rPr lang="en-US" sz="21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100" i="1">
                                <a:latin typeface="Cambria Math"/>
                              </a:rPr>
                              <m:t>𝑊</m:t>
                            </m:r>
                            <m:r>
                              <a:rPr lang="en-US" sz="2100" i="1">
                                <a:latin typeface="Cambria Math"/>
                              </a:rPr>
                              <m:t>1</m:t>
                            </m:r>
                            <m:r>
                              <a:rPr lang="en-US" sz="2100" i="1">
                                <a:latin typeface="Cambria Math"/>
                              </a:rPr>
                              <m:t>𝑚</m:t>
                            </m:r>
                            <m:r>
                              <a:rPr lang="en-US" sz="21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1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1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458200" cy="5410200"/>
              </a:xfrm>
              <a:blipFill rotWithShape="1">
                <a:blip r:embed="rId2" cstate="print"/>
                <a:stretch>
                  <a:fillRect l="-648" t="-676" r="-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7244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8229600" cy="6248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Dengan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6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1</m:t>
                        </m:r>
                        <m:r>
                          <a:rPr lang="en-US" sz="26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600" i="1">
                        <a:latin typeface="Cambria Math"/>
                      </a:rPr>
                      <m:t>= </m:t>
                    </m:r>
                  </m:oMath>
                </a14:m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bit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ekstraksi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ciri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dari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pola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yang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mau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dilatih</a:t>
                </a:r>
                <a:endParaRPr lang="en-US" sz="2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6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1</m:t>
                        </m:r>
                        <m:r>
                          <a:rPr lang="en-US" sz="26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600" i="1">
                        <a:latin typeface="Cambria Math"/>
                      </a:rPr>
                      <m:t>= </m:t>
                    </m:r>
                  </m:oMath>
                </a14:m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bobot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600" i="1">
                        <a:latin typeface="Cambria Math"/>
                      </a:rPr>
                      <m:t>= </m:t>
                    </m:r>
                  </m:oMath>
                </a14:m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banyak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bit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ekstraksi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ciri</a:t>
                </a:r>
                <a:endParaRPr lang="en-US" sz="2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None/>
                </a:pP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i.   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Bila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nomor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kelas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pada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bobot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yang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memiliki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jarak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 	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terkecil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sama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dengan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nilai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nomor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urut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(T)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pola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maka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hitung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6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600">
                        <a:latin typeface="Cambria Math"/>
                      </a:rPr>
                      <m:t>baru</m:t>
                    </m:r>
                    <m:r>
                      <a:rPr lang="en-US" sz="2600">
                        <a:latin typeface="Cambria Math"/>
                      </a:rPr>
                      <m:t>)</m:t>
                    </m:r>
                    <m:r>
                      <a:rPr lang="en-US" sz="26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(lama) + α (x-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(lama))</a:t>
                </a:r>
              </a:p>
              <a:p>
                <a:pPr marL="0" lvl="0" indent="0">
                  <a:buNone/>
                </a:pP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    ii.  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Bila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tidak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maka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hitung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/>
                          </a:rPr>
                          <m:t>baru</m:t>
                        </m:r>
                      </m:e>
                    </m:d>
                    <m:r>
                      <a:rPr lang="en-US" sz="2600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6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600">
                        <a:latin typeface="Cambria Math"/>
                      </a:rPr>
                      <m:t>lama</m:t>
                    </m:r>
                    <m:r>
                      <a:rPr lang="en-US" sz="2600">
                        <a:latin typeface="Cambria Math"/>
                      </a:rPr>
                      <m:t>)</m:t>
                    </m:r>
                    <m:r>
                      <a:rPr lang="en-US" sz="2600" i="1">
                        <a:latin typeface="Cambria Math"/>
                      </a:rPr>
                      <m:t>− </m:t>
                    </m:r>
                    <m:r>
                      <a:rPr lang="en-US" sz="2600" i="1">
                        <a:latin typeface="Cambria Math"/>
                      </a:rPr>
                      <m:t>𝛼</m:t>
                    </m:r>
                    <m:r>
                      <a:rPr lang="en-US" sz="2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(x-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(lama))</a:t>
                </a:r>
              </a:p>
              <a:p>
                <a:pPr marL="0" lvl="0" indent="0">
                  <a:buNone/>
                </a:pP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   iii. 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Kurangi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nilai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Alpha:</a:t>
                </a:r>
              </a:p>
              <a:p>
                <a:pPr marL="0" indent="0">
                  <a:buNone/>
                </a:pP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	α 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= α – (0.05*α) </a:t>
                </a:r>
                <a:endParaRPr lang="en-US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Simpan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bobot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hasil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pelatihan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(w).</a:t>
                </a:r>
              </a:p>
              <a:p>
                <a:pPr marL="0" indent="0">
                  <a:buNone/>
                </a:pPr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8229600" cy="6248400"/>
              </a:xfrm>
              <a:blipFill rotWithShape="1">
                <a:blip r:embed="rId2" cstate="print"/>
                <a:stretch>
                  <a:fillRect l="-1259" t="-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89540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255</Words>
  <Application>Microsoft Office PowerPoint</Application>
  <PresentationFormat>On-screen Show (4:3)</PresentationFormat>
  <Paragraphs>43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PERANCANGAN PERANGKAT LUNAK PENGENALAN POLA AKSARA BATAK TOBA MENGGUNAKAN PENDEKATAN LEARNING VECTOR QUANTIZATION (LVQ) </vt:lpstr>
      <vt:lpstr>LATAR BELAKANG</vt:lpstr>
      <vt:lpstr>RUMUSAN MASALAH</vt:lpstr>
      <vt:lpstr>TUJUAN DAN MANFAAT</vt:lpstr>
      <vt:lpstr>BATASAN MASALAH</vt:lpstr>
      <vt:lpstr>Metode Penelitian</vt:lpstr>
      <vt:lpstr>AKSARA BATAK TOBA</vt:lpstr>
      <vt:lpstr>Algoritma Learning Vector Quantization (LVQ)</vt:lpstr>
      <vt:lpstr>Slide 9</vt:lpstr>
      <vt:lpstr>Flowchart Proses Pengenalan Pola Aksara Batak Toba</vt:lpstr>
      <vt:lpstr> Sub Flowchart Pre-Processing</vt:lpstr>
      <vt:lpstr>Prototype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PERANCANGAN PERANGKAT LUNAK PENGENALAN POLA AKSARA BATAK TOBA MENGGUNAKAN PENDEKATAN LEARNING VECTOR QUANTIZATION (LVQ)</dc:title>
  <dc:creator>Gregorius Sihombing</dc:creator>
  <cp:lastModifiedBy>User</cp:lastModifiedBy>
  <cp:revision>19</cp:revision>
  <dcterms:created xsi:type="dcterms:W3CDTF">2015-03-16T04:39:12Z</dcterms:created>
  <dcterms:modified xsi:type="dcterms:W3CDTF">2015-03-16T15:02:46Z</dcterms:modified>
</cp:coreProperties>
</file>