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00C9B02-63A3-4BC9-94F1-A91AB2B1B62F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7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9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66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0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22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0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0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5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3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5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97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00C9B02-63A3-4BC9-94F1-A91AB2B1B62F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23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d.wikipedia.org/wiki/Organisasi" TargetMode="External"/><Relationship Id="rId7" Type="http://schemas.openxmlformats.org/officeDocument/2006/relationships/image" Target="../media/image3.gif"/><Relationship Id="rId2" Type="http://schemas.openxmlformats.org/officeDocument/2006/relationships/hyperlink" Target="http://id.wikipedia.org/wiki/196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d.wikipedia.org/w/index.php?title=Milwaukee,_Amerika_Serikat&amp;action=edit&amp;redlink=1" TargetMode="External"/><Relationship Id="rId5" Type="http://schemas.openxmlformats.org/officeDocument/2006/relationships/hyperlink" Target="http://id.wikipedia.org/wiki/Federal_Bureau_of_Investigation" TargetMode="External"/><Relationship Id="rId4" Type="http://schemas.openxmlformats.org/officeDocument/2006/relationships/hyperlink" Target="http://id.wikipedia.org/wiki/198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90" y="5126391"/>
            <a:ext cx="10978738" cy="1463040"/>
          </a:xfrm>
        </p:spPr>
        <p:txBody>
          <a:bodyPr/>
          <a:lstStyle/>
          <a:p>
            <a:r>
              <a:rPr lang="en-US" dirty="0" smtClean="0"/>
              <a:t>TUGAS P</a:t>
            </a:r>
            <a:r>
              <a:rPr lang="id-ID" dirty="0" smtClean="0"/>
              <a:t>re</a:t>
            </a:r>
            <a:r>
              <a:rPr lang="en-US" dirty="0" smtClean="0"/>
              <a:t>SENTASI EPTIK CYBERCRIME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9307" y="5691657"/>
            <a:ext cx="3200400" cy="1463040"/>
          </a:xfrm>
        </p:spPr>
        <p:txBody>
          <a:bodyPr/>
          <a:lstStyle/>
          <a:p>
            <a:r>
              <a:rPr lang="en-US" dirty="0" smtClean="0"/>
              <a:t>KELOMPOK 9 PRESENT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84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PENA</a:t>
            </a:r>
            <a:r>
              <a:rPr lang="id-ID" dirty="0" smtClean="0"/>
              <a:t>n</a:t>
            </a:r>
            <a:r>
              <a:rPr lang="en-US" dirty="0" smtClean="0"/>
              <a:t>GGULANGAN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di </a:t>
            </a:r>
            <a:r>
              <a:rPr lang="en-US" dirty="0" err="1" smtClean="0"/>
              <a:t>bidang</a:t>
            </a:r>
            <a:r>
              <a:rPr lang="en-US" dirty="0" smtClean="0"/>
              <a:t> IT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system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–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dibobol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sangsi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penyalahgunaan</a:t>
            </a:r>
            <a:r>
              <a:rPr lang="en-US" dirty="0" smtClean="0"/>
              <a:t> internet.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merefisi</a:t>
            </a:r>
            <a:r>
              <a:rPr lang="en-US" dirty="0" smtClean="0"/>
              <a:t> </a:t>
            </a:r>
            <a:r>
              <a:rPr lang="en-US" dirty="0" err="1" smtClean="0"/>
              <a:t>undang</a:t>
            </a:r>
            <a:r>
              <a:rPr lang="en-US" dirty="0" smtClean="0"/>
              <a:t> – </a:t>
            </a:r>
            <a:r>
              <a:rPr lang="en-US" dirty="0" err="1" smtClean="0"/>
              <a:t>undang</a:t>
            </a:r>
            <a:r>
              <a:rPr lang="en-US" dirty="0" smtClean="0"/>
              <a:t> ITE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jeratan</a:t>
            </a:r>
            <a:r>
              <a:rPr lang="en-US" dirty="0" smtClean="0"/>
              <a:t> </a:t>
            </a:r>
            <a:r>
              <a:rPr lang="en-US" dirty="0" err="1" smtClean="0"/>
              <a:t>hukumnya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436" y="6054436"/>
            <a:ext cx="803564" cy="80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4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5"/>
            <a:ext cx="9720072" cy="2502369"/>
          </a:xfrm>
        </p:spPr>
        <p:txBody>
          <a:bodyPr/>
          <a:lstStyle/>
          <a:p>
            <a:r>
              <a:rPr lang="en-US" dirty="0" smtClean="0"/>
              <a:t>                     </a:t>
            </a:r>
            <a:r>
              <a:rPr lang="id-ID" dirty="0" smtClean="0"/>
              <a:t> </a:t>
            </a:r>
            <a:r>
              <a:rPr lang="en-US" dirty="0" smtClean="0"/>
              <a:t>T</a:t>
            </a:r>
            <a:r>
              <a:rPr lang="id-ID" dirty="0" smtClean="0"/>
              <a:t>erima kasih </a:t>
            </a:r>
            <a:r>
              <a:rPr lang="id-ID" dirty="0" smtClean="0">
                <a:sym typeface="Wingdings" pitchFamily="2" charset="2"/>
              </a:rPr>
              <a:t></a:t>
            </a:r>
            <a:r>
              <a:rPr lang="en-US" dirty="0" smtClean="0"/>
              <a:t> :*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544" y="2471531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5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Anggota </a:t>
            </a:r>
            <a:r>
              <a:rPr lang="en-US" dirty="0" smtClean="0"/>
              <a:t>KELOMPOK 9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Kasahana</a:t>
            </a:r>
            <a:r>
              <a:rPr lang="en-US" dirty="0" smtClean="0"/>
              <a:t> </a:t>
            </a:r>
            <a:r>
              <a:rPr lang="id-ID" dirty="0" err="1" smtClean="0"/>
              <a:t>I</a:t>
            </a:r>
            <a:r>
              <a:rPr lang="en-US" dirty="0" err="1" smtClean="0"/>
              <a:t>ndra</a:t>
            </a:r>
            <a:r>
              <a:rPr lang="en-US" dirty="0" smtClean="0"/>
              <a:t> </a:t>
            </a:r>
            <a:r>
              <a:rPr lang="id-ID" dirty="0" err="1" smtClean="0"/>
              <a:t>P</a:t>
            </a:r>
            <a:r>
              <a:rPr lang="en-US" dirty="0" err="1" smtClean="0"/>
              <a:t>ratama</a:t>
            </a:r>
            <a:r>
              <a:rPr lang="id-ID" dirty="0" smtClean="0"/>
              <a:t>	(</a:t>
            </a:r>
            <a:r>
              <a:rPr lang="en-US" dirty="0" smtClean="0"/>
              <a:t>12122961)</a:t>
            </a:r>
          </a:p>
          <a:p>
            <a:r>
              <a:rPr lang="en-US" dirty="0" smtClean="0"/>
              <a:t>2. </a:t>
            </a:r>
            <a:r>
              <a:rPr lang="id-ID" dirty="0" smtClean="0"/>
              <a:t>Eri Cahyadi			</a:t>
            </a:r>
            <a:r>
              <a:rPr lang="en-US" dirty="0" smtClean="0"/>
              <a:t>(12124666)</a:t>
            </a:r>
          </a:p>
          <a:p>
            <a:r>
              <a:rPr lang="en-US" dirty="0" smtClean="0"/>
              <a:t>3. </a:t>
            </a:r>
            <a:r>
              <a:rPr lang="id-ID" dirty="0" smtClean="0"/>
              <a:t>Andrizal Mustari		</a:t>
            </a:r>
            <a:r>
              <a:rPr lang="en-US" dirty="0" smtClean="0"/>
              <a:t>(12118035)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Galang</a:t>
            </a:r>
            <a:r>
              <a:rPr lang="en-US" dirty="0" smtClean="0"/>
              <a:t> </a:t>
            </a:r>
            <a:r>
              <a:rPr lang="id-ID" dirty="0" err="1" smtClean="0"/>
              <a:t>E</a:t>
            </a:r>
            <a:r>
              <a:rPr lang="en-US" dirty="0" err="1" smtClean="0"/>
              <a:t>gisty</a:t>
            </a:r>
            <a:r>
              <a:rPr lang="id-ID" dirty="0" smtClean="0"/>
              <a:t>o		</a:t>
            </a:r>
            <a:r>
              <a:rPr lang="en-US" dirty="0" smtClean="0"/>
              <a:t>(12123713)</a:t>
            </a:r>
          </a:p>
          <a:p>
            <a:r>
              <a:rPr lang="en-US" dirty="0" smtClean="0"/>
              <a:t>5. </a:t>
            </a:r>
            <a:r>
              <a:rPr lang="id-ID" dirty="0" smtClean="0"/>
              <a:t>Budi </a:t>
            </a:r>
            <a:r>
              <a:rPr lang="id-ID" dirty="0" smtClean="0"/>
              <a:t>Yulianto</a:t>
            </a:r>
            <a:r>
              <a:rPr lang="en-US" dirty="0" smtClean="0"/>
              <a:t>			(12122616)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9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129" y="914400"/>
            <a:ext cx="9720072" cy="536764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96884"/>
            <a:ext cx="9720073" cy="4215740"/>
          </a:xfrm>
        </p:spPr>
        <p:txBody>
          <a:bodyPr>
            <a:normAutofit fontScale="92500"/>
          </a:bodyPr>
          <a:lstStyle/>
          <a:p>
            <a:pPr marL="310896" lvl="2" indent="0">
              <a:buNone/>
            </a:pPr>
            <a:r>
              <a:rPr lang="en-US" sz="6000" dirty="0" smtClean="0"/>
              <a:t>HACKING              </a:t>
            </a:r>
            <a:r>
              <a:rPr lang="en-US" sz="4000" dirty="0" err="1" smtClean="0"/>
              <a:t>HACKING</a:t>
            </a:r>
            <a:r>
              <a:rPr lang="en-US" sz="6000" dirty="0" smtClean="0"/>
              <a:t>      </a:t>
            </a:r>
            <a:endParaRPr lang="en-US" sz="6000" dirty="0"/>
          </a:p>
          <a:p>
            <a:pPr marL="310896" lvl="2" indent="0">
              <a:buNone/>
            </a:pPr>
            <a:r>
              <a:rPr lang="en-US" sz="8800" dirty="0" smtClean="0"/>
              <a:t> 					  	HACKING</a:t>
            </a:r>
          </a:p>
          <a:p>
            <a:pPr marL="310896" lvl="2" indent="0">
              <a:buNone/>
            </a:pPr>
            <a:r>
              <a:rPr lang="en-US" sz="4800" dirty="0" smtClean="0"/>
              <a:t>HACKING</a:t>
            </a:r>
            <a:endParaRPr lang="en-US" sz="5200" dirty="0" smtClean="0"/>
          </a:p>
          <a:p>
            <a:pPr marL="310896" lvl="2" indent="0">
              <a:buNone/>
            </a:pPr>
            <a:r>
              <a:rPr lang="en-US" sz="8800" dirty="0"/>
              <a:t> </a:t>
            </a:r>
            <a:r>
              <a:rPr lang="en-US" sz="8800" dirty="0" smtClean="0"/>
              <a:t>            HACKING</a:t>
            </a:r>
            <a:endParaRPr lang="en-US" sz="8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204" y="1514103"/>
            <a:ext cx="5692240" cy="426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6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Terminologi</a:t>
            </a:r>
            <a:r>
              <a:rPr lang="en-US" dirty="0" smtClean="0"/>
              <a:t> </a:t>
            </a:r>
            <a:r>
              <a:rPr lang="en-US" dirty="0" err="1"/>
              <a:t>peretas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>
                <a:hlinkClick r:id="rId2" tooltip="1960"/>
              </a:rPr>
              <a:t>1960</a:t>
            </a:r>
            <a:r>
              <a:rPr lang="en-US" dirty="0"/>
              <a:t>-an di </a:t>
            </a:r>
            <a:r>
              <a:rPr lang="en-US" dirty="0" err="1"/>
              <a:t>antara</a:t>
            </a:r>
            <a:r>
              <a:rPr lang="en-US" dirty="0"/>
              <a:t> para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>
                <a:hlinkClick r:id="rId3" tooltip="Organisasi"/>
              </a:rPr>
              <a:t>organisasi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Tech Model Railroad Club di </a:t>
            </a:r>
            <a:r>
              <a:rPr lang="en-US" dirty="0" err="1"/>
              <a:t>Laboratorium</a:t>
            </a:r>
            <a:r>
              <a:rPr lang="en-US" dirty="0"/>
              <a:t> </a:t>
            </a:r>
            <a:r>
              <a:rPr lang="en-US" dirty="0" err="1"/>
              <a:t>Kecerdasan</a:t>
            </a:r>
            <a:r>
              <a:rPr lang="en-US" dirty="0"/>
              <a:t> </a:t>
            </a:r>
            <a:r>
              <a:rPr lang="en-US" dirty="0" err="1"/>
              <a:t>Artifisial</a:t>
            </a:r>
            <a:r>
              <a:rPr lang="en-US" dirty="0"/>
              <a:t> Massachusetts Institute of Technology (MIT). Kata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Inggris</a:t>
            </a:r>
            <a:r>
              <a:rPr lang="en-US" dirty="0"/>
              <a:t> "hacker"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kalinya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arti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menyebut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keahlian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program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Dan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>
                <a:hlinkClick r:id="rId4" tooltip="1983"/>
              </a:rPr>
              <a:t>1983</a:t>
            </a:r>
            <a:r>
              <a:rPr lang="en-US" dirty="0"/>
              <a:t>,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i="1" dirty="0" smtClean="0"/>
              <a:t>hacker”</a:t>
            </a:r>
            <a:r>
              <a:rPr lang="en-US" dirty="0" smtClean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berkonotasi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. </a:t>
            </a:r>
            <a:r>
              <a:rPr lang="en-US" dirty="0" err="1"/>
              <a:t>Pasalnya</a:t>
            </a:r>
            <a:r>
              <a:rPr lang="en-US" dirty="0"/>
              <a:t>,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kalinya</a:t>
            </a:r>
            <a:r>
              <a:rPr lang="en-US" dirty="0"/>
              <a:t> </a:t>
            </a:r>
            <a:r>
              <a:rPr lang="en-US" dirty="0">
                <a:hlinkClick r:id="rId5" tooltip="Federal Bureau of Investigation"/>
              </a:rPr>
              <a:t>FBI</a:t>
            </a:r>
            <a:r>
              <a:rPr lang="en-US" dirty="0"/>
              <a:t> </a:t>
            </a:r>
            <a:r>
              <a:rPr lang="en-US" dirty="0" err="1"/>
              <a:t>menangkap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kriminal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b="1" dirty="0"/>
              <a:t>The 414s</a:t>
            </a:r>
            <a:r>
              <a:rPr lang="en-US" dirty="0"/>
              <a:t> yang </a:t>
            </a:r>
            <a:r>
              <a:rPr lang="en-US" dirty="0" err="1"/>
              <a:t>berbasis</a:t>
            </a:r>
            <a:r>
              <a:rPr lang="en-US" dirty="0"/>
              <a:t> di </a:t>
            </a:r>
            <a:r>
              <a:rPr lang="en-US" dirty="0">
                <a:hlinkClick r:id="rId6" tooltip="Milwaukee, Amerika Serikat (halaman belum tersedia)"/>
              </a:rPr>
              <a:t>Milwaukee</a:t>
            </a:r>
            <a:r>
              <a:rPr lang="en-US" dirty="0"/>
              <a:t>, </a:t>
            </a:r>
            <a:r>
              <a:rPr lang="en-US" dirty="0" err="1"/>
              <a:t>Amerika</a:t>
            </a:r>
            <a:r>
              <a:rPr lang="en-US" dirty="0"/>
              <a:t> </a:t>
            </a:r>
            <a:r>
              <a:rPr lang="en-US" dirty="0" err="1"/>
              <a:t>Serikat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436" y="6054436"/>
            <a:ext cx="803564" cy="80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4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97091"/>
            <a:ext cx="9720072" cy="839823"/>
          </a:xfrm>
        </p:spPr>
        <p:txBody>
          <a:bodyPr>
            <a:normAutofit/>
          </a:bodyPr>
          <a:lstStyle/>
          <a:p>
            <a:r>
              <a:rPr lang="en-US" dirty="0" smtClean="0"/>
              <a:t>PENGERTIAN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10046"/>
            <a:ext cx="9720073" cy="4599313"/>
          </a:xfrm>
        </p:spPr>
        <p:txBody>
          <a:bodyPr/>
          <a:lstStyle/>
          <a:p>
            <a:r>
              <a:rPr lang="en-US" b="1" dirty="0" smtClean="0"/>
              <a:t>Hacking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 </a:t>
            </a:r>
          </a:p>
          <a:p>
            <a:pPr marL="128016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sekelompok</a:t>
            </a:r>
            <a:r>
              <a:rPr lang="en-US" dirty="0" smtClean="0"/>
              <a:t> orang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sumbangan</a:t>
            </a:r>
            <a:r>
              <a:rPr lang="en-US" dirty="0"/>
              <a:t> </a:t>
            </a:r>
            <a:r>
              <a:rPr lang="en-US" dirty="0" err="1"/>
              <a:t>bermanfaat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, </a:t>
            </a:r>
            <a:r>
              <a:rPr lang="en-US" dirty="0" err="1"/>
              <a:t>membuat</a:t>
            </a:r>
            <a:r>
              <a:rPr lang="en-US" dirty="0"/>
              <a:t> program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 Hacker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dirty="0" err="1"/>
              <a:t>kategorikan</a:t>
            </a:r>
            <a:r>
              <a:rPr lang="en-US" dirty="0"/>
              <a:t> </a:t>
            </a:r>
            <a:r>
              <a:rPr lang="en-US" dirty="0" err="1"/>
              <a:t>perkerjaan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kelemahan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system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ide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pendapat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memperbaiki</a:t>
            </a:r>
            <a:r>
              <a:rPr lang="en-US" dirty="0"/>
              <a:t> </a:t>
            </a:r>
            <a:r>
              <a:rPr lang="en-US" dirty="0" err="1"/>
              <a:t>kelemahan</a:t>
            </a:r>
            <a:r>
              <a:rPr lang="en-US" dirty="0"/>
              <a:t> system yang di </a:t>
            </a:r>
            <a:r>
              <a:rPr lang="en-US" dirty="0" err="1" smtClean="0"/>
              <a:t>temukannya</a:t>
            </a:r>
            <a:r>
              <a:rPr lang="en-US" dirty="0" smtClean="0"/>
              <a:t>.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r>
              <a:rPr lang="en-US" dirty="0" err="1" smtClean="0"/>
              <a:t>Sedangkan</a:t>
            </a:r>
            <a:r>
              <a:rPr lang="en-US" dirty="0" smtClean="0"/>
              <a:t> orang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Hacking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/>
              <a:t> </a:t>
            </a:r>
            <a:r>
              <a:rPr lang="en-US" b="1" i="1" u="sng" dirty="0" smtClean="0"/>
              <a:t>HACKER</a:t>
            </a:r>
            <a:endParaRPr lang="en-US" b="1" i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12" y="4223384"/>
            <a:ext cx="2190750" cy="2085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436" y="6054436"/>
            <a:ext cx="803564" cy="80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4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PENGERTIAN HACKER MENURUT PEMAHAMAN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Menurut</a:t>
            </a:r>
            <a:r>
              <a:rPr lang="en-US" dirty="0" smtClean="0"/>
              <a:t> orang </a:t>
            </a:r>
            <a:r>
              <a:rPr lang="en-US" dirty="0" err="1" smtClean="0"/>
              <a:t>awam</a:t>
            </a:r>
            <a:r>
              <a:rPr lang="en-US" dirty="0" smtClean="0"/>
              <a:t>.</a:t>
            </a:r>
          </a:p>
          <a:p>
            <a:pPr marL="128016" lvl="1" indent="0">
              <a:buNone/>
            </a:pPr>
            <a:r>
              <a:rPr lang="en-US" dirty="0" smtClean="0"/>
              <a:t>	Hacker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merusak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mencuri</a:t>
            </a:r>
            <a:r>
              <a:rPr lang="en-US" dirty="0" smtClean="0"/>
              <a:t> data </a:t>
            </a:r>
            <a:r>
              <a:rPr lang="en-US" dirty="0"/>
              <a:t>– data </a:t>
            </a:r>
            <a:r>
              <a:rPr lang="en-US" dirty="0" err="1"/>
              <a:t>melalui</a:t>
            </a:r>
            <a:r>
              <a:rPr lang="en-US" dirty="0"/>
              <a:t> internet</a:t>
            </a:r>
            <a:r>
              <a:rPr lang="en-US" dirty="0" smtClean="0"/>
              <a:t>.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r>
              <a:rPr lang="en-US" dirty="0" smtClean="0"/>
              <a:t>2. </a:t>
            </a:r>
            <a:r>
              <a:rPr lang="en-US" sz="2200" dirty="0" smtClean="0"/>
              <a:t>Middle IT</a:t>
            </a:r>
            <a:r>
              <a:rPr lang="en-US" dirty="0" smtClean="0"/>
              <a:t>.</a:t>
            </a:r>
          </a:p>
          <a:p>
            <a:pPr marL="128016" lvl="1" indent="0">
              <a:buNone/>
            </a:pPr>
            <a:r>
              <a:rPr lang="en-US" dirty="0"/>
              <a:t>	Hacker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yang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sumbangan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bermanfaat</a:t>
            </a:r>
            <a:r>
              <a:rPr lang="en-US" dirty="0" smtClean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membuat</a:t>
            </a:r>
            <a:r>
              <a:rPr lang="en-US" dirty="0"/>
              <a:t> program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memberikanua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orang – orang di internet</a:t>
            </a:r>
            <a:r>
              <a:rPr lang="en-US" dirty="0" smtClean="0"/>
              <a:t>.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r>
              <a:rPr lang="en-US" dirty="0" smtClean="0"/>
              <a:t>3. </a:t>
            </a:r>
            <a:r>
              <a:rPr lang="en-US" sz="2200" dirty="0" err="1" smtClean="0"/>
              <a:t>Hihgly</a:t>
            </a:r>
            <a:r>
              <a:rPr lang="en-US" sz="2200" dirty="0" smtClean="0"/>
              <a:t> IT.</a:t>
            </a:r>
          </a:p>
          <a:p>
            <a:pPr marL="128016" lvl="1" indent="0">
              <a:buNone/>
            </a:pPr>
            <a:r>
              <a:rPr lang="en-US" sz="2200" dirty="0"/>
              <a:t>	</a:t>
            </a:r>
            <a:r>
              <a:rPr lang="en-US" dirty="0"/>
              <a:t>Hacker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golongan</a:t>
            </a:r>
            <a:r>
              <a:rPr lang="en-US" dirty="0"/>
              <a:t> orang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profesional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IT </a:t>
            </a:r>
            <a:r>
              <a:rPr lang="en-US" dirty="0" err="1"/>
              <a:t>dan</a:t>
            </a:r>
            <a:endParaRPr lang="en-US" dirty="0"/>
          </a:p>
          <a:p>
            <a:pPr marL="128016" lvl="1" indent="0">
              <a:buNone/>
            </a:pP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tekun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436" y="6054436"/>
            <a:ext cx="803564" cy="80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7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JENIS – JENIS HACKER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Hacker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terserdiri</a:t>
            </a:r>
            <a:r>
              <a:rPr lang="en-US" dirty="0" smtClean="0"/>
              <a:t> </a:t>
            </a:r>
            <a:r>
              <a:rPr lang="en-US" dirty="0" err="1" smtClean="0"/>
              <a:t>terbagi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2 </a:t>
            </a:r>
            <a:r>
              <a:rPr lang="en-US" dirty="0" err="1" smtClean="0"/>
              <a:t>jenis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pPr algn="ctr"/>
            <a:r>
              <a:rPr lang="en-US" dirty="0" smtClean="0"/>
              <a:t>1. </a:t>
            </a:r>
            <a:r>
              <a:rPr lang="en-US" b="1" dirty="0" smtClean="0"/>
              <a:t>White Hat Hacker </a:t>
            </a:r>
            <a:r>
              <a:rPr lang="en-US" dirty="0" smtClean="0"/>
              <a:t>:	</a:t>
            </a:r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inggris</a:t>
            </a:r>
            <a:r>
              <a:rPr lang="en-US" dirty="0"/>
              <a:t> White Hat </a:t>
            </a:r>
            <a:r>
              <a:rPr lang="en-US" dirty="0" err="1"/>
              <a:t>yaitu</a:t>
            </a:r>
            <a:r>
              <a:rPr lang="en-US" dirty="0"/>
              <a:t>, </a:t>
            </a:r>
            <a:r>
              <a:rPr lang="en-US" dirty="0" err="1" smtClean="0"/>
              <a:t>memfokuskan</a:t>
            </a:r>
            <a:r>
              <a:rPr lang="en-US" dirty="0" smtClean="0"/>
              <a:t>                                                                                    </a:t>
            </a:r>
            <a:r>
              <a:rPr lang="en-US" dirty="0" err="1" smtClean="0"/>
              <a:t>aksinya</a:t>
            </a:r>
            <a:r>
              <a:rPr lang="en-US" dirty="0" smtClean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melindungi</a:t>
            </a:r>
            <a:r>
              <a:rPr lang="en-US" dirty="0"/>
              <a:t> 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 smtClean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2. </a:t>
            </a:r>
            <a:r>
              <a:rPr lang="en-US" b="1" dirty="0" smtClean="0"/>
              <a:t>Black Hat Hacker </a:t>
            </a:r>
            <a:r>
              <a:rPr lang="en-US" dirty="0" smtClean="0"/>
              <a:t>: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inggris</a:t>
            </a:r>
            <a:r>
              <a:rPr lang="en-US" dirty="0"/>
              <a:t> yang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peretas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yang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menerobos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 smtClean="0"/>
              <a:t>izin</a:t>
            </a:r>
            <a:r>
              <a:rPr lang="id-ID" dirty="0" smtClean="0"/>
              <a:t>. </a:t>
            </a:r>
            <a:r>
              <a:rPr lang="id-ID" dirty="0" err="1" smtClean="0"/>
              <a:t>U</a:t>
            </a:r>
            <a:r>
              <a:rPr lang="en-US" dirty="0" err="1" smtClean="0"/>
              <a:t>mumnya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maksud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-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436" y="6054436"/>
            <a:ext cx="803564" cy="80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8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SIFAT YANG DIMILIKI HACKER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id-ID" dirty="0" smtClean="0"/>
              <a:t>&amp;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</a:t>
            </a:r>
            <a:r>
              <a:rPr lang="id-ID" dirty="0" smtClean="0"/>
              <a:t>e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system </a:t>
            </a:r>
            <a:r>
              <a:rPr lang="en-US" dirty="0" err="1" smtClean="0"/>
              <a:t>operasi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senantiasa</a:t>
            </a:r>
            <a:r>
              <a:rPr lang="en-US" dirty="0" smtClean="0"/>
              <a:t> </a:t>
            </a:r>
            <a:r>
              <a:rPr lang="en-US" dirty="0" err="1" smtClean="0"/>
              <a:t>mengecek</a:t>
            </a:r>
            <a:r>
              <a:rPr lang="en-US" dirty="0" smtClean="0"/>
              <a:t> </a:t>
            </a:r>
            <a:r>
              <a:rPr lang="en-US" dirty="0" err="1" smtClean="0"/>
              <a:t>situs</a:t>
            </a:r>
            <a:r>
              <a:rPr lang="en-US" dirty="0" smtClean="0"/>
              <a:t> – </a:t>
            </a:r>
            <a:r>
              <a:rPr lang="en-US" dirty="0" err="1" smtClean="0"/>
              <a:t>situs</a:t>
            </a:r>
            <a:r>
              <a:rPr lang="en-US" dirty="0" smtClean="0"/>
              <a:t> yang </a:t>
            </a:r>
            <a:r>
              <a:rPr lang="en-US" dirty="0" err="1" smtClean="0"/>
              <a:t>mengalami</a:t>
            </a:r>
            <a:r>
              <a:rPr lang="en-US" dirty="0" smtClean="0"/>
              <a:t> </a:t>
            </a:r>
            <a:r>
              <a:rPr lang="en-US" dirty="0" err="1" smtClean="0"/>
              <a:t>kelemahan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system </a:t>
            </a:r>
            <a:r>
              <a:rPr lang="en-US" dirty="0" err="1" smtClean="0"/>
              <a:t>keamanan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etika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kreatif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merancang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program yang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436" y="6054436"/>
            <a:ext cx="803564" cy="80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4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PENYEBAB TERJADINYA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0">
              <a:buNone/>
            </a:pPr>
            <a:r>
              <a:rPr lang="en-US" sz="2200" dirty="0"/>
              <a:t>	</a:t>
            </a:r>
            <a:r>
              <a:rPr lang="id-ID" sz="2200" dirty="0" err="1" smtClean="0"/>
              <a:t>P</a:t>
            </a:r>
            <a:r>
              <a:rPr lang="en-US" sz="2200" dirty="0" err="1" smtClean="0"/>
              <a:t>enyebab</a:t>
            </a:r>
            <a:r>
              <a:rPr lang="en-US" sz="2200" dirty="0" smtClean="0"/>
              <a:t> </a:t>
            </a:r>
            <a:r>
              <a:rPr lang="en-US" sz="2200" dirty="0" err="1" smtClean="0"/>
              <a:t>terjadinya</a:t>
            </a:r>
            <a:r>
              <a:rPr lang="en-US" sz="2200" dirty="0" smtClean="0"/>
              <a:t> hacking </a:t>
            </a:r>
            <a:r>
              <a:rPr lang="en-US" sz="2200" dirty="0" err="1" smtClean="0"/>
              <a:t>biasanya</a:t>
            </a:r>
            <a:r>
              <a:rPr lang="en-US" sz="2200" dirty="0" smtClean="0"/>
              <a:t> </a:t>
            </a:r>
            <a:r>
              <a:rPr lang="en-US" sz="2200" dirty="0" err="1" smtClean="0"/>
              <a:t>dilandasi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beberapa</a:t>
            </a:r>
            <a:r>
              <a:rPr lang="en-US" sz="2200" dirty="0" smtClean="0"/>
              <a:t> </a:t>
            </a:r>
            <a:r>
              <a:rPr lang="en-US" sz="2200" dirty="0" err="1" smtClean="0"/>
              <a:t>hal</a:t>
            </a:r>
            <a:r>
              <a:rPr lang="en-US" sz="2200" dirty="0" smtClean="0"/>
              <a:t> :</a:t>
            </a:r>
          </a:p>
          <a:p>
            <a:pPr marL="470916" lvl="1" indent="-342900">
              <a:buAutoNum type="arabicPeriod"/>
            </a:pPr>
            <a:r>
              <a:rPr lang="en-US" sz="2200" dirty="0" smtClean="0"/>
              <a:t>Rasa </a:t>
            </a:r>
            <a:r>
              <a:rPr lang="en-US" sz="2200" dirty="0" err="1" smtClean="0"/>
              <a:t>ingin</a:t>
            </a:r>
            <a:r>
              <a:rPr lang="en-US" sz="2200" dirty="0" smtClean="0"/>
              <a:t> </a:t>
            </a:r>
            <a:r>
              <a:rPr lang="en-US" sz="2200" dirty="0" err="1" smtClean="0"/>
              <a:t>tahu</a:t>
            </a:r>
            <a:r>
              <a:rPr lang="en-US" sz="2200" dirty="0" smtClean="0"/>
              <a:t> </a:t>
            </a:r>
            <a:r>
              <a:rPr lang="en-US" sz="2200" dirty="0" err="1" smtClean="0"/>
              <a:t>akan</a:t>
            </a:r>
            <a:r>
              <a:rPr lang="en-US" sz="2200" dirty="0" smtClean="0"/>
              <a:t> </a:t>
            </a:r>
            <a:r>
              <a:rPr lang="en-US" sz="2200" dirty="0" err="1" smtClean="0"/>
              <a:t>suatu</a:t>
            </a:r>
            <a:r>
              <a:rPr lang="en-US" sz="2200" dirty="0" smtClean="0"/>
              <a:t> system </a:t>
            </a:r>
            <a:r>
              <a:rPr lang="en-US" sz="2200" dirty="0" err="1" smtClean="0"/>
              <a:t>keamananya</a:t>
            </a:r>
            <a:r>
              <a:rPr lang="en-US" sz="2200" dirty="0" smtClean="0"/>
              <a:t>.</a:t>
            </a:r>
          </a:p>
          <a:p>
            <a:pPr marL="470916" lvl="1" indent="-342900">
              <a:buAutoNum type="arabicPeriod"/>
            </a:pPr>
            <a:r>
              <a:rPr lang="en-US" sz="2200" dirty="0" err="1" smtClean="0"/>
              <a:t>Penggunaan</a:t>
            </a:r>
            <a:r>
              <a:rPr lang="en-US" sz="2200" dirty="0" smtClean="0"/>
              <a:t> internet </a:t>
            </a:r>
            <a:r>
              <a:rPr lang="en-US" sz="2200" dirty="0" err="1" smtClean="0"/>
              <a:t>yg</a:t>
            </a:r>
            <a:r>
              <a:rPr lang="en-US" sz="2200" dirty="0" smtClean="0"/>
              <a:t> </a:t>
            </a:r>
            <a:r>
              <a:rPr lang="en-US" sz="2200" dirty="0" err="1" smtClean="0"/>
              <a:t>tak</a:t>
            </a:r>
            <a:r>
              <a:rPr lang="en-US" sz="2200" dirty="0" smtClean="0"/>
              <a:t> </a:t>
            </a:r>
            <a:r>
              <a:rPr lang="en-US" sz="2200" dirty="0" err="1" smtClean="0"/>
              <a:t>terbatas</a:t>
            </a:r>
            <a:r>
              <a:rPr lang="en-US" sz="2200" dirty="0" smtClean="0"/>
              <a:t>.</a:t>
            </a:r>
          </a:p>
          <a:p>
            <a:pPr marL="470916" lvl="1" indent="-342900">
              <a:buAutoNum type="arabicPeriod"/>
            </a:pP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dilakukan</a:t>
            </a:r>
            <a:r>
              <a:rPr lang="en-US" sz="2200" dirty="0" smtClean="0"/>
              <a:t> </a:t>
            </a:r>
            <a:r>
              <a:rPr lang="en-US" sz="2200" dirty="0" err="1" smtClean="0"/>
              <a:t>dimana</a:t>
            </a:r>
            <a:r>
              <a:rPr lang="en-US" sz="2200" dirty="0" smtClean="0"/>
              <a:t> </a:t>
            </a:r>
            <a:r>
              <a:rPr lang="en-US" sz="2200" dirty="0" err="1" smtClean="0"/>
              <a:t>saja</a:t>
            </a:r>
            <a:r>
              <a:rPr lang="en-US" sz="2200" dirty="0"/>
              <a:t> </a:t>
            </a:r>
            <a:r>
              <a:rPr lang="en-US" sz="2200" dirty="0" err="1" smtClean="0"/>
              <a:t>asalkan</a:t>
            </a:r>
            <a:r>
              <a:rPr lang="en-US" sz="2200" dirty="0" smtClean="0"/>
              <a:t> </a:t>
            </a:r>
            <a:r>
              <a:rPr lang="en-US" sz="2200" dirty="0" err="1" smtClean="0"/>
              <a:t>terhubung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internet.</a:t>
            </a:r>
          </a:p>
          <a:p>
            <a:pPr marL="470916" lvl="1" indent="-342900">
              <a:buAutoNum type="arabicPeriod"/>
            </a:pPr>
            <a:r>
              <a:rPr lang="en-US" sz="2200" dirty="0" err="1" smtClean="0"/>
              <a:t>Iseng</a:t>
            </a:r>
            <a:r>
              <a:rPr lang="en-US" sz="2200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436" y="6054436"/>
            <a:ext cx="803564" cy="80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0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168</TotalTime>
  <Words>170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Tw Cen MT</vt:lpstr>
      <vt:lpstr>Tw Cen MT Condensed</vt:lpstr>
      <vt:lpstr>Wingdings</vt:lpstr>
      <vt:lpstr>Wingdings 3</vt:lpstr>
      <vt:lpstr>Integral</vt:lpstr>
      <vt:lpstr>TUGAS PreSENTASI EPTIK CYBERCRIME</vt:lpstr>
      <vt:lpstr>Anggota KELOMPOK 9 :</vt:lpstr>
      <vt:lpstr>PowerPoint Presentation</vt:lpstr>
      <vt:lpstr>Sejarah singkat hacking</vt:lpstr>
      <vt:lpstr>PENGERTIAN HACKING</vt:lpstr>
      <vt:lpstr>PENGERTIAN HACKER MENURUT PEMAHAMAN</vt:lpstr>
      <vt:lpstr>JENIS – JENIS HACKER </vt:lpstr>
      <vt:lpstr>SIFAT YANG DIMILIKI HACKER</vt:lpstr>
      <vt:lpstr>PENYEBAB TERJADINYA HACKING</vt:lpstr>
      <vt:lpstr>PENAnGGULANGAN HACKING</vt:lpstr>
      <vt:lpstr>                      Terima kasih  :*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PERSENTASI EPTIK</dc:title>
  <dc:creator>kasahana</dc:creator>
  <cp:lastModifiedBy>kasahana</cp:lastModifiedBy>
  <cp:revision>17</cp:revision>
  <dcterms:created xsi:type="dcterms:W3CDTF">2014-06-13T19:42:49Z</dcterms:created>
  <dcterms:modified xsi:type="dcterms:W3CDTF">2014-06-15T16:03:40Z</dcterms:modified>
</cp:coreProperties>
</file>