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P</a:t>
            </a:r>
            <a:r>
              <a:rPr lang="id-ID" dirty="0" smtClean="0"/>
              <a:t>re</a:t>
            </a:r>
            <a:r>
              <a:rPr lang="en-US" dirty="0" smtClean="0"/>
              <a:t>SENTASI EPTIK CYBERCRIME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PEJUANG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–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dibobol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sangsi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penyalahgunaan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merefisi</a:t>
            </a:r>
            <a:r>
              <a:rPr lang="en-US" dirty="0" smtClean="0"/>
              <a:t> </a:t>
            </a:r>
            <a:r>
              <a:rPr lang="en-US" dirty="0" err="1" smtClean="0"/>
              <a:t>undang</a:t>
            </a:r>
            <a:r>
              <a:rPr lang="en-US" dirty="0" smtClean="0"/>
              <a:t> – </a:t>
            </a:r>
            <a:r>
              <a:rPr lang="en-US" dirty="0" err="1" smtClean="0"/>
              <a:t>undang</a:t>
            </a:r>
            <a:r>
              <a:rPr lang="en-US" dirty="0" smtClean="0"/>
              <a:t> ITE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jeratan</a:t>
            </a:r>
            <a:r>
              <a:rPr lang="en-US" dirty="0" smtClean="0"/>
              <a:t> </a:t>
            </a:r>
            <a:r>
              <a:rPr lang="en-US" dirty="0" err="1" smtClean="0"/>
              <a:t>hukumnya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Ari </a:t>
            </a:r>
            <a:r>
              <a:rPr lang="en-US" dirty="0" err="1" smtClean="0"/>
              <a:t>Ramadhani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10.111.3202)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Josua</a:t>
            </a:r>
            <a:r>
              <a:rPr lang="en-US" dirty="0" smtClean="0"/>
              <a:t> </a:t>
            </a:r>
            <a:r>
              <a:rPr lang="en-US" dirty="0" err="1" smtClean="0"/>
              <a:t>Marpaung</a:t>
            </a:r>
            <a:r>
              <a:rPr lang="id-ID" dirty="0" smtClean="0"/>
              <a:t>	</a:t>
            </a:r>
            <a:r>
              <a:rPr lang="en-US" dirty="0" smtClean="0"/>
              <a:t>	(10.111.2118)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id-ID" dirty="0" smtClean="0"/>
              <a:t>		</a:t>
            </a:r>
            <a:r>
              <a:rPr lang="en-US" dirty="0" smtClean="0"/>
              <a:t>(10.111.2720)</a:t>
            </a:r>
          </a:p>
          <a:p>
            <a:r>
              <a:rPr lang="en-US" dirty="0" smtClean="0"/>
              <a:t>4. Hilton </a:t>
            </a:r>
            <a:r>
              <a:rPr lang="en-US" dirty="0" err="1" smtClean="0"/>
              <a:t>Ory</a:t>
            </a:r>
            <a:r>
              <a:rPr lang="en-US" dirty="0" smtClean="0"/>
              <a:t> </a:t>
            </a:r>
            <a:r>
              <a:rPr lang="en-US" dirty="0" err="1" smtClean="0"/>
              <a:t>Sukawa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(11.111.2905)</a:t>
            </a:r>
          </a:p>
          <a:p>
            <a:r>
              <a:rPr lang="en-US" dirty="0" smtClean="0"/>
              <a:t>5. Reza </a:t>
            </a:r>
            <a:r>
              <a:rPr lang="en-US" dirty="0" err="1" smtClean="0"/>
              <a:t>Ginting</a:t>
            </a:r>
            <a:r>
              <a:rPr lang="en-US" dirty="0" smtClean="0"/>
              <a:t>			(11.111.1993)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9" y="914400"/>
            <a:ext cx="9720072" cy="53676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6884"/>
            <a:ext cx="9720073" cy="4215740"/>
          </a:xfrm>
        </p:spPr>
        <p:txBody>
          <a:bodyPr>
            <a:normAutofit fontScale="92500"/>
          </a:bodyPr>
          <a:lstStyle/>
          <a:p>
            <a:pPr marL="310896" lvl="2" indent="0">
              <a:buNone/>
            </a:pPr>
            <a:r>
              <a:rPr lang="en-US" sz="6000" dirty="0" smtClean="0"/>
              <a:t>HACKING              </a:t>
            </a:r>
            <a:r>
              <a:rPr lang="en-US" sz="4000" dirty="0" err="1" smtClean="0"/>
              <a:t>HACKING</a:t>
            </a:r>
            <a:r>
              <a:rPr lang="en-US" sz="6000" dirty="0" smtClean="0"/>
              <a:t>      </a:t>
            </a:r>
            <a:endParaRPr lang="en-US" sz="6000" dirty="0"/>
          </a:p>
          <a:p>
            <a:pPr marL="310896" lvl="2" indent="0">
              <a:buNone/>
            </a:pPr>
            <a:r>
              <a:rPr lang="en-US" sz="8800" dirty="0" smtClean="0"/>
              <a:t> 					  	HACKING</a:t>
            </a:r>
          </a:p>
          <a:p>
            <a:pPr marL="310896" lvl="2" indent="0">
              <a:buNone/>
            </a:pPr>
            <a:r>
              <a:rPr lang="en-US" sz="4800" dirty="0" smtClean="0"/>
              <a:t>HACKING</a:t>
            </a:r>
            <a:endParaRPr lang="en-US" sz="5200" dirty="0" smtClean="0"/>
          </a:p>
          <a:p>
            <a:pPr marL="310896" lvl="2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      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3204" y="1514103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/>
              <a:t>Hacking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orang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Hacker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perkerjaan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system yang di </a:t>
            </a:r>
            <a:r>
              <a:rPr lang="en-US" dirty="0" err="1" smtClean="0"/>
              <a:t>temukannya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Hacking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b="1" i="1" u="sng" dirty="0" smtClean="0"/>
              <a:t>HACKER</a:t>
            </a:r>
            <a:endParaRPr lang="en-US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merusak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mencuri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Middle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– orang di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Hihgly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IT.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golongan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id-ID" dirty="0" smtClean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</a:t>
            </a:r>
            <a:r>
              <a:rPr lang="id-ID" dirty="0" smtClean="0"/>
              <a:t>e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system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– </a:t>
            </a:r>
            <a:r>
              <a:rPr lang="en-US" dirty="0" err="1" smtClean="0"/>
              <a:t>situs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id-ID" sz="2200" dirty="0" err="1" smtClean="0"/>
              <a:t>P</a:t>
            </a:r>
            <a:r>
              <a:rPr lang="en-US" sz="2200" dirty="0" err="1" smtClean="0"/>
              <a:t>enyebab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terjadinya</a:t>
            </a:r>
            <a:r>
              <a:rPr lang="en-US" sz="2200" dirty="0" smtClean="0"/>
              <a:t> hacking </a:t>
            </a: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dilandasi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/>
              <a:t>Rasa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tahu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system </a:t>
            </a:r>
            <a:r>
              <a:rPr lang="en-US" sz="2200" dirty="0" err="1" smtClean="0"/>
              <a:t>keamananya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Penggunaan</a:t>
            </a:r>
            <a:r>
              <a:rPr lang="en-US" sz="2200" dirty="0" smtClean="0"/>
              <a:t> internet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tak</a:t>
            </a:r>
            <a:r>
              <a:rPr lang="en-US" sz="2200" dirty="0" smtClean="0"/>
              <a:t> </a:t>
            </a:r>
            <a:r>
              <a:rPr lang="en-US" sz="2200" dirty="0" err="1" smtClean="0"/>
              <a:t>terbatas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saja</a:t>
            </a:r>
            <a:r>
              <a:rPr lang="en-US" sz="2200" dirty="0"/>
              <a:t> </a:t>
            </a:r>
            <a:r>
              <a:rPr lang="en-US" sz="2200" dirty="0" err="1" smtClean="0"/>
              <a:t>asalkan</a:t>
            </a:r>
            <a:r>
              <a:rPr lang="en-US" sz="2200" dirty="0" smtClean="0"/>
              <a:t> </a:t>
            </a:r>
            <a:r>
              <a:rPr lang="en-US" sz="2200" dirty="0" err="1" smtClean="0"/>
              <a:t>terhubung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Iseng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171</TotalTime>
  <Words>160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TUGAS PreSENTASI EPTIK CYBERCRIME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PENYEBAB TERJADINYA HACKING</vt:lpstr>
      <vt:lpstr>PENAnGGULANGAN HACKING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22</cp:revision>
  <dcterms:created xsi:type="dcterms:W3CDTF">2014-06-13T19:42:49Z</dcterms:created>
  <dcterms:modified xsi:type="dcterms:W3CDTF">2015-06-16T17:26:36Z</dcterms:modified>
</cp:coreProperties>
</file>