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peretas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2" tooltip="1960"/>
              </a:rPr>
              <a:t>1960</a:t>
            </a:r>
            <a:r>
              <a:rPr lang="en-US" dirty="0" smtClean="0"/>
              <a:t>-an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Organisasi"/>
              </a:rPr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Tech Model Railroad Club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Artifisial</a:t>
            </a:r>
            <a:r>
              <a:rPr lang="en-US" dirty="0" smtClean="0"/>
              <a:t> Massachusetts Institute of Technology (MIT).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"hacker"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hlinkClick r:id="rId4" tooltip="1983"/>
              </a:rPr>
              <a:t>1983</a:t>
            </a:r>
            <a:r>
              <a:rPr lang="en-US" dirty="0" smtClean="0"/>
              <a:t>,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berkonotasi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 </a:t>
            </a:r>
            <a:r>
              <a:rPr lang="en-US" dirty="0" err="1" smtClean="0"/>
              <a:t>Pasalnya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smtClean="0">
                <a:hlinkClick r:id="rId5" tooltip="Federal Bureau of Investigation"/>
              </a:rPr>
              <a:t>FBI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kriminal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b="1" dirty="0" smtClean="0"/>
              <a:t>The 414s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>
                <a:hlinkClick r:id="rId6" tooltip="Milwaukee, Amerika Serikat (halaman belum tersedia)"/>
              </a:rPr>
              <a:t>Milwaukee</a:t>
            </a:r>
            <a:r>
              <a:rPr lang="en-US" dirty="0" smtClean="0"/>
              <a:t>, </a:t>
            </a:r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</TotalTime>
  <Words>160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21</cp:revision>
  <dcterms:created xsi:type="dcterms:W3CDTF">2014-06-13T19:42:49Z</dcterms:created>
  <dcterms:modified xsi:type="dcterms:W3CDTF">2015-06-16T07:18:46Z</dcterms:modified>
</cp:coreProperties>
</file>