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1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00C9B02-63A3-4BC9-94F1-A91AB2B1B62F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547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139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9866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570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8422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630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9370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215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033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525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7197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00C9B02-63A3-4BC9-94F1-A91AB2B1B62F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5223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d.wikipedia.org/wiki/Organisasi" TargetMode="External"/><Relationship Id="rId2" Type="http://schemas.openxmlformats.org/officeDocument/2006/relationships/hyperlink" Target="http://id.wikipedia.org/wiki/196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d.wikipedia.org/w/index.php?title=Milwaukee,_Amerika_Serikat&amp;action=edit&amp;redlink=1" TargetMode="External"/><Relationship Id="rId5" Type="http://schemas.openxmlformats.org/officeDocument/2006/relationships/hyperlink" Target="http://id.wikipedia.org/wiki/Federal_Bureau_of_Investigation" TargetMode="External"/><Relationship Id="rId4" Type="http://schemas.openxmlformats.org/officeDocument/2006/relationships/hyperlink" Target="http://id.wikipedia.org/wiki/1983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90" y="5126391"/>
            <a:ext cx="10978738" cy="1463040"/>
          </a:xfrm>
        </p:spPr>
        <p:txBody>
          <a:bodyPr/>
          <a:lstStyle/>
          <a:p>
            <a:r>
              <a:rPr lang="en-US" dirty="0" smtClean="0"/>
              <a:t>TUGAS </a:t>
            </a:r>
            <a:r>
              <a:rPr lang="en-US" dirty="0" err="1" smtClean="0"/>
              <a:t>Teknologi</a:t>
            </a:r>
            <a:r>
              <a:rPr lang="en-US" dirty="0" smtClean="0"/>
              <a:t> KOLABORASI </a:t>
            </a:r>
            <a:r>
              <a:rPr lang="en-US" dirty="0" err="1" smtClean="0"/>
              <a:t>pengembangan</a:t>
            </a:r>
            <a:r>
              <a:rPr lang="en-US" dirty="0" smtClean="0"/>
              <a:t> pl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9307" y="5691657"/>
            <a:ext cx="3200400" cy="1463040"/>
          </a:xfrm>
        </p:spPr>
        <p:txBody>
          <a:bodyPr/>
          <a:lstStyle/>
          <a:p>
            <a:r>
              <a:rPr lang="en-US" dirty="0" smtClean="0"/>
              <a:t>KELOMPOK PEJUANG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2084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PENA</a:t>
            </a:r>
            <a:r>
              <a:rPr lang="id-ID" dirty="0" smtClean="0"/>
              <a:t>n</a:t>
            </a:r>
            <a:r>
              <a:rPr lang="en-US" dirty="0" smtClean="0"/>
              <a:t>GGULANGAN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meningkatkan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kemampuan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bidang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memastikan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apakah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system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keamanan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benar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benar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sulit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dibobol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adanya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sangsi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terhadap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penyalahgunaan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internet.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merefisi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undang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undang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ITE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jelas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jeratan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hukumnya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91084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Anggota </a:t>
            </a:r>
            <a:r>
              <a:rPr lang="en-US" dirty="0" smtClean="0"/>
              <a:t>KELOMPOK 9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Ari </a:t>
            </a:r>
            <a:r>
              <a:rPr lang="en-US" dirty="0" err="1" smtClean="0"/>
              <a:t>Ramadhani</a:t>
            </a:r>
            <a:r>
              <a:rPr lang="id-ID" dirty="0" smtClean="0"/>
              <a:t>	</a:t>
            </a:r>
            <a:r>
              <a:rPr lang="en-US" dirty="0" smtClean="0"/>
              <a:t>	</a:t>
            </a:r>
            <a:r>
              <a:rPr lang="id-ID" dirty="0" smtClean="0"/>
              <a:t>(</a:t>
            </a:r>
            <a:r>
              <a:rPr lang="en-US" dirty="0" smtClean="0"/>
              <a:t>10.111.3202)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Josua</a:t>
            </a:r>
            <a:r>
              <a:rPr lang="en-US" dirty="0" smtClean="0"/>
              <a:t> </a:t>
            </a:r>
            <a:r>
              <a:rPr lang="en-US" dirty="0" err="1" smtClean="0"/>
              <a:t>Marpaung</a:t>
            </a:r>
            <a:r>
              <a:rPr lang="id-ID" dirty="0" smtClean="0"/>
              <a:t>	</a:t>
            </a:r>
            <a:r>
              <a:rPr lang="en-US" dirty="0" smtClean="0"/>
              <a:t>	(10.111.2118)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Ilham</a:t>
            </a:r>
            <a:r>
              <a:rPr lang="en-US" dirty="0" smtClean="0"/>
              <a:t> </a:t>
            </a:r>
            <a:r>
              <a:rPr lang="en-US" dirty="0" err="1" smtClean="0"/>
              <a:t>Wahyudi</a:t>
            </a:r>
            <a:r>
              <a:rPr lang="id-ID" dirty="0" smtClean="0"/>
              <a:t>		</a:t>
            </a:r>
            <a:r>
              <a:rPr lang="en-US" dirty="0" smtClean="0"/>
              <a:t>(10.111.2720)</a:t>
            </a:r>
          </a:p>
          <a:p>
            <a:r>
              <a:rPr lang="en-US" dirty="0" smtClean="0"/>
              <a:t>4. Hilton </a:t>
            </a:r>
            <a:r>
              <a:rPr lang="en-US" dirty="0" err="1" smtClean="0"/>
              <a:t>Ory</a:t>
            </a:r>
            <a:r>
              <a:rPr lang="en-US" dirty="0" smtClean="0"/>
              <a:t> </a:t>
            </a:r>
            <a:r>
              <a:rPr lang="en-US" dirty="0" err="1" smtClean="0"/>
              <a:t>Sukawa</a:t>
            </a:r>
            <a:r>
              <a:rPr lang="en-US" dirty="0" smtClean="0"/>
              <a:t> </a:t>
            </a:r>
            <a:r>
              <a:rPr lang="id-ID" dirty="0" smtClean="0"/>
              <a:t>		</a:t>
            </a:r>
            <a:r>
              <a:rPr lang="en-US" dirty="0" smtClean="0"/>
              <a:t>(11.111.2905)</a:t>
            </a:r>
          </a:p>
          <a:p>
            <a:r>
              <a:rPr lang="en-US" dirty="0" smtClean="0"/>
              <a:t>5. Reza </a:t>
            </a:r>
            <a:r>
              <a:rPr lang="en-US" dirty="0" err="1" smtClean="0"/>
              <a:t>Ginting</a:t>
            </a:r>
            <a:r>
              <a:rPr lang="en-US" dirty="0" smtClean="0"/>
              <a:t>			(11.111.1993)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1539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498590"/>
            <a:ext cx="9720073" cy="1209187"/>
          </a:xfrm>
        </p:spPr>
        <p:txBody>
          <a:bodyPr>
            <a:normAutofit lnSpcReduction="10000"/>
          </a:bodyPr>
          <a:lstStyle/>
          <a:p>
            <a:pPr marL="310896" lvl="2" indent="0">
              <a:buNone/>
            </a:pPr>
            <a:r>
              <a:rPr lang="en-US" sz="8800" dirty="0" smtClean="0"/>
              <a:t>HACKING</a:t>
            </a:r>
            <a:endParaRPr lang="en-US" sz="8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697" y="1675466"/>
            <a:ext cx="5692240" cy="42691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4996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Sejarah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r>
              <a:rPr lang="en-US" dirty="0" smtClean="0"/>
              <a:t>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Terminologi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peretas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muncul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awal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tooltip="1960"/>
              </a:rPr>
              <a:t>1960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anggota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hlinkClick r:id="rId3" tooltip="Organisasi"/>
              </a:rPr>
              <a:t>organisasi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mahasiswa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Tech Model Railroad Club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Laboratorium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Kecerdasan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Artifisial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Massachusetts Institute of Technology (MIT).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Inggris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"hacker"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pertama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kalinya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muncul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arti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positif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menyebut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seorang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anggota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keahlian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bidang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mampu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daripada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dirancang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bersama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4" tooltip="1983"/>
              </a:rPr>
              <a:t>1983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istilah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hacker”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mulai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berkonotasi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negatif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Pasalnya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pertama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kalinya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5" tooltip="Federal Bureau of Investigation"/>
              </a:rPr>
              <a:t>FBI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menangkap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kelompok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kriminal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414s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berbasis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6" tooltip="Milwaukee, Amerika Serikat (halaman belum tersedia)"/>
              </a:rPr>
              <a:t>Milwaukee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Amerika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Serikat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Terminologi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peretas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muncul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awal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tooltip="1960"/>
              </a:rPr>
              <a:t>1960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anggota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hlinkClick r:id="rId3" tooltip="Organisasi"/>
              </a:rPr>
              <a:t>organisasi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mahasiswa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Tech Model Railroad Club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Laboratorium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Kecerdasan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Artifisial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Massachusetts Institute of Technology (MIT).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Inggris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"hacker"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pertama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kalinya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muncul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arti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positif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menyebut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seorang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anggota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keahlian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bidang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mampu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daripada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dirancang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bersama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4" tooltip="1983"/>
              </a:rPr>
              <a:t>1983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istilah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hacker”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mulai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berkonotasi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negatif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Pasalnya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pertama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kalinya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5" tooltip="Federal Bureau of Investigation"/>
              </a:rPr>
              <a:t>FBI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menangkap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kelompok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kriminal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414s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berbasis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6" tooltip="Milwaukee, Amerika Serikat (halaman belum tersedia)"/>
              </a:rPr>
              <a:t>Milwaukee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Amerika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Serikat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764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97091"/>
            <a:ext cx="9720072" cy="839823"/>
          </a:xfrm>
        </p:spPr>
        <p:txBody>
          <a:bodyPr>
            <a:normAutofit/>
          </a:bodyPr>
          <a:lstStyle/>
          <a:p>
            <a:r>
              <a:rPr lang="en-US" dirty="0" smtClean="0"/>
              <a:t>PENGERTIAN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10046"/>
            <a:ext cx="9720073" cy="4599313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Hacking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pPr marL="128016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Kegiatan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sekelompok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individu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sumbangan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bermanfaat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dunia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operasi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bantuan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dunia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Hacker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kategorikan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perkerjaan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mencari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kelemahan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system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ide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pendapat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memperbaiki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kelemahan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system yang di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temukannya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8016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28016" lvl="1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Sedangkan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Hacking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sendiri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disebut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smtClean="0">
                <a:latin typeface="Times New Roman" pitchFamily="18" charset="0"/>
                <a:cs typeface="Times New Roman" pitchFamily="18" charset="0"/>
              </a:rPr>
              <a:t>HACKER</a:t>
            </a:r>
            <a:endParaRPr lang="en-US" b="1" i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12" y="4223384"/>
            <a:ext cx="2190750" cy="2085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7234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PENGERTIAN HACKER MENURUT PEMAHAMAN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Menurut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awam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8016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Hacker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seseorang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merusak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keamanan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mencuri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 data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melalui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internet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8016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28016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Middle 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8016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Hacker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sebutan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mereka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sumbangan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bermanfaat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kepada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kecil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memberikanua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orang – orang di internet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8016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28016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Hihgly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IT.</a:t>
            </a:r>
          </a:p>
          <a:p>
            <a:pPr marL="128016" lvl="1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Hacker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golongan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orang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profesional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bidang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28016" lvl="1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pembelajaran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tekun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92217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JENIS – JENIS HACKER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Hacker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terserdiri</a:t>
            </a:r>
            <a:r>
              <a:rPr lang="en-US" dirty="0" smtClean="0"/>
              <a:t> </a:t>
            </a:r>
            <a:r>
              <a:rPr lang="en-US" dirty="0" err="1" smtClean="0"/>
              <a:t>terbagi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2 </a:t>
            </a:r>
            <a:r>
              <a:rPr lang="en-US" dirty="0" err="1" smtClean="0"/>
              <a:t>jenis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</a:p>
          <a:p>
            <a:pPr algn="ctr"/>
            <a:r>
              <a:rPr lang="en-US" dirty="0" smtClean="0"/>
              <a:t>1. </a:t>
            </a:r>
            <a:r>
              <a:rPr lang="en-US" b="1" dirty="0" smtClean="0"/>
              <a:t>White Hat Hacker </a:t>
            </a:r>
            <a:r>
              <a:rPr lang="en-US" dirty="0" smtClean="0"/>
              <a:t>:	</a:t>
            </a:r>
            <a:r>
              <a:rPr lang="en-US" dirty="0" err="1" smtClean="0"/>
              <a:t>Istilah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inggris</a:t>
            </a:r>
            <a:r>
              <a:rPr lang="en-US" dirty="0"/>
              <a:t> White Hat </a:t>
            </a:r>
            <a:r>
              <a:rPr lang="en-US" dirty="0" err="1"/>
              <a:t>yaitu</a:t>
            </a:r>
            <a:r>
              <a:rPr lang="en-US" dirty="0"/>
              <a:t>, </a:t>
            </a:r>
            <a:r>
              <a:rPr lang="en-US" dirty="0" err="1" smtClean="0"/>
              <a:t>memfokuskan</a:t>
            </a:r>
            <a:r>
              <a:rPr lang="en-US" dirty="0" smtClean="0"/>
              <a:t>                                                                                    </a:t>
            </a:r>
            <a:r>
              <a:rPr lang="en-US" dirty="0" err="1" smtClean="0"/>
              <a:t>aksinya</a:t>
            </a:r>
            <a:r>
              <a:rPr lang="en-US" dirty="0" smtClean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melindungi</a:t>
            </a:r>
            <a:r>
              <a:rPr lang="en-US" dirty="0"/>
              <a:t> 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 smtClean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2. </a:t>
            </a:r>
            <a:r>
              <a:rPr lang="en-US" b="1" dirty="0" smtClean="0"/>
              <a:t>Black Hat Hacker </a:t>
            </a:r>
            <a:r>
              <a:rPr lang="en-US" dirty="0" smtClean="0"/>
              <a:t>: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inggris</a:t>
            </a:r>
            <a:r>
              <a:rPr lang="en-US" dirty="0"/>
              <a:t> yang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peretas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yang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menerobos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 smtClean="0"/>
              <a:t>izin</a:t>
            </a:r>
            <a:r>
              <a:rPr lang="id-ID" dirty="0" smtClean="0"/>
              <a:t>. </a:t>
            </a:r>
            <a:r>
              <a:rPr lang="id-ID" dirty="0" err="1" smtClean="0"/>
              <a:t>U</a:t>
            </a:r>
            <a:r>
              <a:rPr lang="en-US" dirty="0" err="1" smtClean="0"/>
              <a:t>mumnya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maksud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-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="" xmlns:p14="http://schemas.microsoft.com/office/powerpoint/2010/main" val="335588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SIFAT YANG DIMILIKI HACKER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kemampuan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ilmu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teknologi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lalu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belajar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memahami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system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operasi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senantiasa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mengecek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situs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situs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mengalami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kelemahan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system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keamanan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mempunyai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etika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serta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kreatif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merancang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program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berguna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bagi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siapa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saja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67674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PENYEBAB TERJADINYA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8016" lvl="1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id-ID" sz="22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enyebab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terjadinya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hacking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biasanya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dilandasi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hal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470916" lvl="1" indent="-342900"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Rasa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ingin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tahu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system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keamananya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70916" lvl="1" indent="-342900">
              <a:buAutoNum type="arabicPeriod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Penggunaan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internet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yg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tak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terbatas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70916" lvl="1" indent="-342900">
              <a:buAutoNum type="arabicPeriod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dimana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saja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asalkan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terhubung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internet.</a:t>
            </a:r>
          </a:p>
          <a:p>
            <a:pPr marL="470916" lvl="1" indent="-342900">
              <a:buAutoNum type="arabicPeriod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Iseng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424190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173</TotalTime>
  <Words>157</Words>
  <Application>Microsoft Office PowerPoint</Application>
  <PresentationFormat>Custom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Integral</vt:lpstr>
      <vt:lpstr>TUGAS Teknologi KOLABORASI pengembangan pl</vt:lpstr>
      <vt:lpstr>Anggota KELOMPOK 9 :</vt:lpstr>
      <vt:lpstr>Slide 3</vt:lpstr>
      <vt:lpstr>Sejarah singkat hacking</vt:lpstr>
      <vt:lpstr>PENGERTIAN HACKING</vt:lpstr>
      <vt:lpstr>PENGERTIAN HACKER MENURUT PEMAHAMAN</vt:lpstr>
      <vt:lpstr>JENIS – JENIS HACKER </vt:lpstr>
      <vt:lpstr>SIFAT YANG DIMILIKI HACKER</vt:lpstr>
      <vt:lpstr>PENYEBAB TERJADINYA HACKING</vt:lpstr>
      <vt:lpstr>PENAnGGULANGAN HACKING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PERSENTASI EPTIK</dc:title>
  <dc:creator>kasahana</dc:creator>
  <cp:lastModifiedBy>ARIRAMADHANI</cp:lastModifiedBy>
  <cp:revision>25</cp:revision>
  <dcterms:created xsi:type="dcterms:W3CDTF">2014-06-13T19:42:49Z</dcterms:created>
  <dcterms:modified xsi:type="dcterms:W3CDTF">2015-06-16T17:39:19Z</dcterms:modified>
</cp:coreProperties>
</file>