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547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139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9866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570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42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630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370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1215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33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525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7197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00C9B02-63A3-4BC9-94F1-A91AB2B1B62F}" type="datetimeFigureOut">
              <a:rPr lang="en-US" smtClean="0"/>
              <a:pPr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1BF106E-412B-457A-8631-F28C46A1D93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5223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Organisasi" TargetMode="External"/><Relationship Id="rId2" Type="http://schemas.openxmlformats.org/officeDocument/2006/relationships/hyperlink" Target="http://id.wikipedia.org/wiki/196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d.wikipedia.org/w/index.php?title=Milwaukee,_Amerika_Serikat&amp;action=edit&amp;redlink=1" TargetMode="External"/><Relationship Id="rId5" Type="http://schemas.openxmlformats.org/officeDocument/2006/relationships/hyperlink" Target="http://id.wikipedia.org/wiki/Federal_Bureau_of_Investigation" TargetMode="External"/><Relationship Id="rId4" Type="http://schemas.openxmlformats.org/officeDocument/2006/relationships/hyperlink" Target="http://id.wikipedia.org/wiki/1983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" y="5126391"/>
            <a:ext cx="10978738" cy="1463040"/>
          </a:xfrm>
        </p:spPr>
        <p:txBody>
          <a:bodyPr/>
          <a:lstStyle/>
          <a:p>
            <a:r>
              <a:rPr lang="en-US" dirty="0" smtClean="0"/>
              <a:t>TUGAS P</a:t>
            </a:r>
            <a:r>
              <a:rPr lang="id-ID" dirty="0" smtClean="0"/>
              <a:t>re</a:t>
            </a:r>
            <a:r>
              <a:rPr lang="en-US" dirty="0" smtClean="0"/>
              <a:t>SENTASI EPTIK CYBERCRIME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9307" y="5691657"/>
            <a:ext cx="3200400" cy="1463040"/>
          </a:xfrm>
        </p:spPr>
        <p:txBody>
          <a:bodyPr/>
          <a:lstStyle/>
          <a:p>
            <a:r>
              <a:rPr lang="en-US" dirty="0" smtClean="0"/>
              <a:t>KELOMPOK PEJUANG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084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PENA</a:t>
            </a:r>
            <a:r>
              <a:rPr lang="id-ID" dirty="0" smtClean="0"/>
              <a:t>n</a:t>
            </a:r>
            <a:r>
              <a:rPr lang="en-US" dirty="0" smtClean="0"/>
              <a:t>GGULANGAN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kemampuan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IT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 – </a:t>
            </a:r>
            <a:r>
              <a:rPr lang="en-US" dirty="0" err="1" smtClean="0"/>
              <a:t>benar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dibobol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sangsi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penyalahgunaan</a:t>
            </a:r>
            <a:r>
              <a:rPr lang="en-US" dirty="0" smtClean="0"/>
              <a:t> internet.</a:t>
            </a:r>
          </a:p>
          <a:p>
            <a:r>
              <a:rPr lang="en-US" dirty="0" smtClean="0"/>
              <a:t>4. </a:t>
            </a:r>
            <a:r>
              <a:rPr lang="en-US" dirty="0" err="1" smtClean="0"/>
              <a:t>merefisi</a:t>
            </a:r>
            <a:r>
              <a:rPr lang="en-US" dirty="0" smtClean="0"/>
              <a:t> </a:t>
            </a:r>
            <a:r>
              <a:rPr lang="en-US" dirty="0" err="1" smtClean="0"/>
              <a:t>undang</a:t>
            </a:r>
            <a:r>
              <a:rPr lang="en-US" dirty="0" smtClean="0"/>
              <a:t> – </a:t>
            </a:r>
            <a:r>
              <a:rPr lang="en-US" dirty="0" err="1" smtClean="0"/>
              <a:t>undang</a:t>
            </a:r>
            <a:r>
              <a:rPr lang="en-US" dirty="0" smtClean="0"/>
              <a:t> ITE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jeratan</a:t>
            </a:r>
            <a:r>
              <a:rPr lang="en-US" dirty="0" smtClean="0"/>
              <a:t> </a:t>
            </a:r>
            <a:r>
              <a:rPr lang="en-US" dirty="0" err="1" smtClean="0"/>
              <a:t>hukumnya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108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Anggota </a:t>
            </a:r>
            <a:r>
              <a:rPr lang="en-US" dirty="0" smtClean="0"/>
              <a:t>KELOMPOK 9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Ari </a:t>
            </a:r>
            <a:r>
              <a:rPr lang="en-US" dirty="0" err="1" smtClean="0"/>
              <a:t>Ramadhani</a:t>
            </a:r>
            <a:r>
              <a:rPr lang="id-ID" dirty="0" smtClean="0"/>
              <a:t>	</a:t>
            </a:r>
            <a:r>
              <a:rPr lang="en-US" dirty="0" smtClean="0"/>
              <a:t>	</a:t>
            </a:r>
            <a:r>
              <a:rPr lang="id-ID" dirty="0" smtClean="0"/>
              <a:t>(</a:t>
            </a:r>
            <a:r>
              <a:rPr lang="en-US" dirty="0" smtClean="0"/>
              <a:t>10.111.3202)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Josua</a:t>
            </a:r>
            <a:r>
              <a:rPr lang="en-US" dirty="0" smtClean="0"/>
              <a:t> </a:t>
            </a:r>
            <a:r>
              <a:rPr lang="en-US" dirty="0" err="1" smtClean="0"/>
              <a:t>Marpaung</a:t>
            </a:r>
            <a:r>
              <a:rPr lang="id-ID" dirty="0" smtClean="0"/>
              <a:t>	</a:t>
            </a:r>
            <a:r>
              <a:rPr lang="en-US" dirty="0" smtClean="0"/>
              <a:t>	(10.111.2118)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Ilham</a:t>
            </a:r>
            <a:r>
              <a:rPr lang="en-US" dirty="0" smtClean="0"/>
              <a:t> </a:t>
            </a:r>
            <a:r>
              <a:rPr lang="en-US" dirty="0" err="1" smtClean="0"/>
              <a:t>Wahyudi</a:t>
            </a:r>
            <a:r>
              <a:rPr lang="id-ID" dirty="0" smtClean="0"/>
              <a:t>		</a:t>
            </a:r>
            <a:r>
              <a:rPr lang="en-US" dirty="0" smtClean="0"/>
              <a:t>(10.111.2720)</a:t>
            </a:r>
          </a:p>
          <a:p>
            <a:r>
              <a:rPr lang="en-US" dirty="0" smtClean="0"/>
              <a:t>4. Hilton </a:t>
            </a:r>
            <a:r>
              <a:rPr lang="en-US" dirty="0" err="1" smtClean="0"/>
              <a:t>Ory</a:t>
            </a:r>
            <a:r>
              <a:rPr lang="en-US" dirty="0" smtClean="0"/>
              <a:t> </a:t>
            </a:r>
            <a:r>
              <a:rPr lang="en-US" dirty="0" err="1" smtClean="0"/>
              <a:t>Sukawa</a:t>
            </a:r>
            <a:r>
              <a:rPr lang="en-US" dirty="0" smtClean="0"/>
              <a:t> </a:t>
            </a:r>
            <a:r>
              <a:rPr lang="id-ID" dirty="0" smtClean="0"/>
              <a:t>		</a:t>
            </a:r>
            <a:r>
              <a:rPr lang="en-US" dirty="0" smtClean="0"/>
              <a:t>(11.111.2905)</a:t>
            </a:r>
          </a:p>
          <a:p>
            <a:r>
              <a:rPr lang="en-US" dirty="0" smtClean="0"/>
              <a:t>5. Reza </a:t>
            </a:r>
            <a:r>
              <a:rPr lang="en-US" dirty="0" err="1" smtClean="0"/>
              <a:t>Ginting</a:t>
            </a:r>
            <a:r>
              <a:rPr lang="en-US" dirty="0" smtClean="0"/>
              <a:t>			(11.111.1993)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539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498590"/>
            <a:ext cx="9720073" cy="1209187"/>
          </a:xfrm>
        </p:spPr>
        <p:txBody>
          <a:bodyPr>
            <a:normAutofit lnSpcReduction="10000"/>
          </a:bodyPr>
          <a:lstStyle/>
          <a:p>
            <a:pPr marL="310896" lvl="2" indent="0">
              <a:buNone/>
            </a:pPr>
            <a:r>
              <a:rPr lang="en-US" sz="8800" dirty="0" smtClean="0"/>
              <a:t>HACKING</a:t>
            </a:r>
            <a:endParaRPr lang="en-US" sz="8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697" y="1675466"/>
            <a:ext cx="5692240" cy="42691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996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Terminologi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peretas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1960"/>
              </a:rPr>
              <a:t>1960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hlinkClick r:id="rId3" tooltip="Organisasi"/>
              </a:rPr>
              <a:t>organisasi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mahasiswa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Tech Model Railroad Club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Laboratorium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Kecerdasan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Artifisial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Massachusetts Institute of Technology (MIT).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bahasa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"hacker"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positif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menyebut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seorang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anggota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keahlian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mampu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daripada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dirancang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bersama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1983"/>
              </a:rPr>
              <a:t>1983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istilah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hacker”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mulai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berkonotasi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negatif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Pasalnya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kalinya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Federal Bureau of Investigation"/>
              </a:rPr>
              <a:t>FBI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menangkap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kriminal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414s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Milwaukee, Amerika Serikat (halaman belum tersedia)"/>
              </a:rPr>
              <a:t>Milwaukee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Amerika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Serikat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76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97091"/>
            <a:ext cx="9720072" cy="839823"/>
          </a:xfrm>
        </p:spPr>
        <p:txBody>
          <a:bodyPr>
            <a:normAutofit/>
          </a:bodyPr>
          <a:lstStyle/>
          <a:p>
            <a:r>
              <a:rPr lang="en-US" dirty="0" smtClean="0"/>
              <a:t>PENGERTIAN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10046"/>
            <a:ext cx="9720073" cy="4599313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Hacking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sekelompok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individu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bantuan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kategorikan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perkerjaan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pendapat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memperbaiki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kelemahan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system yang di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temukannya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Sedangkan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Hacking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disebut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HACKER</a:t>
            </a:r>
            <a:endParaRPr lang="en-US" b="1" i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2" y="4223384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23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PENGERTIAN HACKER MENURUT PEMAHAMAN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awam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seseorang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merusak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keamanan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mencuri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data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Middle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sebutan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mereka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sumbangan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bermanfaat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memberikanua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– orang di internet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8016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Hihgly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IT.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Hacker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golongan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orang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profesional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bidang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128016" lvl="1" indent="0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tekun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221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JENIS – JENIS HACKER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Hacker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terserdiri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2 </a:t>
            </a:r>
            <a:r>
              <a:rPr lang="en-US" dirty="0" err="1" smtClean="0"/>
              <a:t>jenis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1. </a:t>
            </a:r>
            <a:r>
              <a:rPr lang="en-US" b="1" dirty="0" smtClean="0"/>
              <a:t>White Hat Hacker </a:t>
            </a:r>
            <a:r>
              <a:rPr lang="en-US" dirty="0" smtClean="0"/>
              <a:t>:	</a:t>
            </a:r>
            <a:r>
              <a:rPr lang="en-US" dirty="0" err="1" smtClean="0"/>
              <a:t>Istilah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White Hat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 smtClean="0"/>
              <a:t>memfokuskan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/>
              <a:t>aksinya</a:t>
            </a:r>
            <a:r>
              <a:rPr lang="en-US" dirty="0" smtClean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 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2. </a:t>
            </a:r>
            <a:r>
              <a:rPr lang="en-US" b="1" dirty="0" smtClean="0"/>
              <a:t>Black Hat Hacker </a:t>
            </a:r>
            <a:r>
              <a:rPr lang="en-US" dirty="0" smtClean="0"/>
              <a:t>: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 yang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yang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menerobos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 smtClean="0"/>
              <a:t>izin</a:t>
            </a:r>
            <a:r>
              <a:rPr lang="id-ID" dirty="0" smtClean="0"/>
              <a:t>. </a:t>
            </a:r>
            <a:r>
              <a:rPr lang="id-ID" dirty="0" err="1" smtClean="0"/>
              <a:t>U</a:t>
            </a:r>
            <a:r>
              <a:rPr lang="en-US" dirty="0" err="1" smtClean="0"/>
              <a:t>mumnya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-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35588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SIFAT YANG DIMILIKI HACKER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 smtClean="0"/>
              <a:t>ilmu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id-ID" dirty="0" smtClean="0"/>
              <a:t>&amp;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</a:t>
            </a:r>
            <a:r>
              <a:rPr lang="id-ID" dirty="0" smtClean="0"/>
              <a:t>e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system </a:t>
            </a:r>
            <a:r>
              <a:rPr lang="en-US" dirty="0" err="1" smtClean="0"/>
              <a:t>operasi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senantiasa</a:t>
            </a:r>
            <a:r>
              <a:rPr lang="en-US" dirty="0" smtClean="0"/>
              <a:t> </a:t>
            </a:r>
            <a:r>
              <a:rPr lang="en-US" dirty="0" err="1" smtClean="0"/>
              <a:t>mengecek</a:t>
            </a:r>
            <a:r>
              <a:rPr lang="en-US" dirty="0" smtClean="0"/>
              <a:t> </a:t>
            </a:r>
            <a:r>
              <a:rPr lang="en-US" dirty="0" err="1" smtClean="0"/>
              <a:t>situs</a:t>
            </a:r>
            <a:r>
              <a:rPr lang="en-US" dirty="0" smtClean="0"/>
              <a:t> – </a:t>
            </a:r>
            <a:r>
              <a:rPr lang="en-US" dirty="0" err="1" smtClean="0"/>
              <a:t>situs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system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etika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program 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67674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PENYEBAB TERJADINYA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/>
              <a:t>	</a:t>
            </a:r>
            <a:r>
              <a:rPr lang="id-ID" sz="2200" dirty="0" err="1" smtClean="0"/>
              <a:t>P</a:t>
            </a:r>
            <a:r>
              <a:rPr lang="en-US" sz="2200" dirty="0" err="1" smtClean="0"/>
              <a:t>enyebab</a:t>
            </a:r>
            <a:r>
              <a:rPr lang="en-US" sz="2200" dirty="0" smtClean="0"/>
              <a:t> </a:t>
            </a:r>
            <a:r>
              <a:rPr lang="en-US" sz="2200" dirty="0" err="1" smtClean="0"/>
              <a:t>terjadinya</a:t>
            </a:r>
            <a:r>
              <a:rPr lang="en-US" sz="2200" dirty="0" smtClean="0"/>
              <a:t> hacking </a:t>
            </a: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dilandasi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beberapa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:</a:t>
            </a:r>
          </a:p>
          <a:p>
            <a:pPr marL="470916" lvl="1" indent="-342900">
              <a:buAutoNum type="arabicPeriod"/>
            </a:pPr>
            <a:r>
              <a:rPr lang="en-US" sz="2200" dirty="0" smtClean="0"/>
              <a:t>Rasa </a:t>
            </a:r>
            <a:r>
              <a:rPr lang="en-US" sz="2200" dirty="0" err="1" smtClean="0"/>
              <a:t>ingin</a:t>
            </a:r>
            <a:r>
              <a:rPr lang="en-US" sz="2200" dirty="0" smtClean="0"/>
              <a:t> </a:t>
            </a:r>
            <a:r>
              <a:rPr lang="en-US" sz="2200" dirty="0" err="1" smtClean="0"/>
              <a:t>tahu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system </a:t>
            </a:r>
            <a:r>
              <a:rPr lang="en-US" sz="2200" dirty="0" err="1" smtClean="0"/>
              <a:t>keamananya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Penggunaan</a:t>
            </a:r>
            <a:r>
              <a:rPr lang="en-US" sz="2200" dirty="0" smtClean="0"/>
              <a:t> internet </a:t>
            </a:r>
            <a:r>
              <a:rPr lang="en-US" sz="2200" dirty="0" err="1" smtClean="0"/>
              <a:t>yg</a:t>
            </a:r>
            <a:r>
              <a:rPr lang="en-US" sz="2200" dirty="0" smtClean="0"/>
              <a:t> </a:t>
            </a:r>
            <a:r>
              <a:rPr lang="en-US" sz="2200" dirty="0" err="1" smtClean="0"/>
              <a:t>tak</a:t>
            </a:r>
            <a:r>
              <a:rPr lang="en-US" sz="2200" dirty="0" smtClean="0"/>
              <a:t> </a:t>
            </a:r>
            <a:r>
              <a:rPr lang="en-US" sz="2200" dirty="0" err="1" smtClean="0"/>
              <a:t>terbatas</a:t>
            </a:r>
            <a:r>
              <a:rPr lang="en-US" sz="2200" dirty="0" smtClean="0"/>
              <a:t>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dimana</a:t>
            </a:r>
            <a:r>
              <a:rPr lang="en-US" sz="2200" dirty="0" smtClean="0"/>
              <a:t> </a:t>
            </a:r>
            <a:r>
              <a:rPr lang="en-US" sz="2200" dirty="0" err="1" smtClean="0"/>
              <a:t>saja</a:t>
            </a:r>
            <a:r>
              <a:rPr lang="en-US" sz="2200" dirty="0"/>
              <a:t> </a:t>
            </a:r>
            <a:r>
              <a:rPr lang="en-US" sz="2200" dirty="0" err="1" smtClean="0"/>
              <a:t>asalkan</a:t>
            </a:r>
            <a:r>
              <a:rPr lang="en-US" sz="2200" dirty="0" smtClean="0"/>
              <a:t> </a:t>
            </a:r>
            <a:r>
              <a:rPr lang="en-US" sz="2200" dirty="0" err="1" smtClean="0"/>
              <a:t>terhubung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internet.</a:t>
            </a:r>
          </a:p>
          <a:p>
            <a:pPr marL="470916" lvl="1" indent="-342900">
              <a:buAutoNum type="arabicPeriod"/>
            </a:pPr>
            <a:r>
              <a:rPr lang="en-US" sz="2200" dirty="0" err="1" smtClean="0"/>
              <a:t>Iseng</a:t>
            </a:r>
            <a:r>
              <a:rPr lang="en-US" sz="22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2419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158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TUGAS PreSENTASI EPTIK CYBERCRIME</vt:lpstr>
      <vt:lpstr>Anggota KELOMPOK 9 :</vt:lpstr>
      <vt:lpstr>Slide 3</vt:lpstr>
      <vt:lpstr>Sejarah singkat hacking</vt:lpstr>
      <vt:lpstr>PENGERTIAN HACKING</vt:lpstr>
      <vt:lpstr>PENGERTIAN HACKER MENURUT PEMAHAMAN</vt:lpstr>
      <vt:lpstr>JENIS – JENIS HACKER </vt:lpstr>
      <vt:lpstr>SIFAT YANG DIMILIKI HACKER</vt:lpstr>
      <vt:lpstr>PENYEBAB TERJADINYA HACKING</vt:lpstr>
      <vt:lpstr>PENAnGGULANGAN HACKING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PERSENTASI EPTIK</dc:title>
  <dc:creator>kasahana</dc:creator>
  <cp:lastModifiedBy>ARIRAMADHANI</cp:lastModifiedBy>
  <cp:revision>23</cp:revision>
  <dcterms:created xsi:type="dcterms:W3CDTF">2014-06-13T19:42:49Z</dcterms:created>
  <dcterms:modified xsi:type="dcterms:W3CDTF">2015-06-16T17:32:00Z</dcterms:modified>
</cp:coreProperties>
</file>