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</a:t>
            </a:r>
            <a:r>
              <a:rPr lang="en-US" dirty="0" err="1" smtClean="0"/>
              <a:t>Teknologi</a:t>
            </a:r>
            <a:r>
              <a:rPr lang="en-US" dirty="0" smtClean="0"/>
              <a:t> KOLABORASI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PEJUANG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22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enyebab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dilandasi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Rasa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tahu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keamananya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terbatas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asalkan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Iseng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dibobol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penyalahgunaan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merefisi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jeratan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hukumnya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Etika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segalanya</a:t>
            </a:r>
            <a:r>
              <a:rPr lang="en-US" dirty="0" smtClean="0"/>
              <a:t>, </a:t>
            </a:r>
            <a:r>
              <a:rPr lang="en-US" dirty="0" err="1" smtClean="0"/>
              <a:t>hormati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&amp;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Memberitahukan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administrator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/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fair </a:t>
            </a:r>
            <a:r>
              <a:rPr lang="en-US" dirty="0" err="1" smtClean="0"/>
              <a:t>dari</a:t>
            </a:r>
            <a:r>
              <a:rPr lang="en-US" dirty="0" smtClean="0"/>
              <a:t> hack.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mendistribusikan</a:t>
            </a:r>
            <a:r>
              <a:rPr lang="en-US" dirty="0" smtClean="0"/>
              <a:t> &amp; </a:t>
            </a:r>
            <a:r>
              <a:rPr lang="en-US" dirty="0" err="1" smtClean="0"/>
              <a:t>mengumpulkan</a:t>
            </a:r>
            <a:r>
              <a:rPr lang="en-US" dirty="0" smtClean="0"/>
              <a:t> software </a:t>
            </a:r>
            <a:r>
              <a:rPr lang="en-US" dirty="0" err="1" smtClean="0"/>
              <a:t>bajakan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yang </a:t>
            </a:r>
            <a:r>
              <a:rPr lang="en-US" dirty="0" err="1" smtClean="0"/>
              <a:t>bodoh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</a:p>
          <a:p>
            <a:r>
              <a:rPr lang="en-US" dirty="0" smtClean="0"/>
              <a:t>4. 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(11.111.2905)</a:t>
            </a:r>
          </a:p>
          <a:p>
            <a:r>
              <a:rPr lang="en-US" dirty="0" smtClean="0"/>
              <a:t>5. Reza </a:t>
            </a:r>
            <a:r>
              <a:rPr lang="en-US" dirty="0" err="1" smtClean="0"/>
              <a:t>Ginting</a:t>
            </a:r>
            <a:r>
              <a:rPr lang="en-US" dirty="0" smtClean="0"/>
              <a:t>			(11.111.1993)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590"/>
            <a:ext cx="9720073" cy="1209187"/>
          </a:xfrm>
        </p:spPr>
        <p:txBody>
          <a:bodyPr>
            <a:normAutofit lnSpcReduction="10000"/>
          </a:bodyPr>
          <a:lstStyle/>
          <a:p>
            <a:pPr marL="310896" lvl="2" indent="0">
              <a:buNone/>
            </a:pPr>
            <a:r>
              <a:rPr lang="en-US" sz="8800" dirty="0" smtClean="0"/>
              <a:t>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97" y="1675466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Hacking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bantuan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kategorikan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perkerjaan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yang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temukannya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HACKER</a:t>
            </a:r>
            <a:endParaRPr lang="en-US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Middle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– orang di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Hihgly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IT.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golongan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senantiasa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mengalami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kreatif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r>
              <a:rPr lang="en-US" dirty="0" smtClean="0"/>
              <a:t>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2. Hacker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program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Seorang</a:t>
            </a:r>
            <a:r>
              <a:rPr lang="en-US" dirty="0" smtClean="0"/>
              <a:t> Hacker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pelit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ilmunya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seriusatas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</TotalTime>
  <Words>263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TUGAS Teknologi KOLABORASI pengembangan pl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Rangkuman Hacker</vt:lpstr>
      <vt:lpstr>PENYEBAB TERJADINYA HACKING</vt:lpstr>
      <vt:lpstr>PENAnGGULANGAN HACKING</vt:lpstr>
      <vt:lpstr>Etika hacking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28</cp:revision>
  <dcterms:created xsi:type="dcterms:W3CDTF">2014-06-13T19:42:49Z</dcterms:created>
  <dcterms:modified xsi:type="dcterms:W3CDTF">2015-06-19T18:22:57Z</dcterms:modified>
</cp:coreProperties>
</file>