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9" r:id="rId4"/>
    <p:sldId id="258" r:id="rId5"/>
    <p:sldId id="260" r:id="rId6"/>
    <p:sldId id="266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-61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00C9B02-63A3-4BC9-94F1-A91AB2B1B62F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547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1394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98663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570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84221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6306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9370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1215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0336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5253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7197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00C9B02-63A3-4BC9-94F1-A91AB2B1B62F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52232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d.wikipedia.org/wiki/Organisasi" TargetMode="External"/><Relationship Id="rId7" Type="http://schemas.openxmlformats.org/officeDocument/2006/relationships/image" Target="../media/image3.gif"/><Relationship Id="rId2" Type="http://schemas.openxmlformats.org/officeDocument/2006/relationships/hyperlink" Target="http://id.wikipedia.org/wiki/196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d.wikipedia.org/w/index.php?title=Milwaukee,_Amerika_Serikat&amp;action=edit&amp;redlink=1" TargetMode="External"/><Relationship Id="rId5" Type="http://schemas.openxmlformats.org/officeDocument/2006/relationships/hyperlink" Target="http://id.wikipedia.org/wiki/Federal_Bureau_of_Investigation" TargetMode="External"/><Relationship Id="rId4" Type="http://schemas.openxmlformats.org/officeDocument/2006/relationships/hyperlink" Target="http://id.wikipedia.org/wiki/1983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90" y="5126391"/>
            <a:ext cx="10978738" cy="1463040"/>
          </a:xfrm>
        </p:spPr>
        <p:txBody>
          <a:bodyPr/>
          <a:lstStyle/>
          <a:p>
            <a:r>
              <a:rPr lang="en-US" dirty="0" smtClean="0"/>
              <a:t>TUGAS P</a:t>
            </a:r>
            <a:r>
              <a:rPr lang="id-ID" dirty="0" smtClean="0"/>
              <a:t>re</a:t>
            </a:r>
            <a:r>
              <a:rPr lang="en-US" dirty="0" smtClean="0"/>
              <a:t>SENTASI EPTIK CYBERCRIME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9307" y="5691657"/>
            <a:ext cx="3200400" cy="1463040"/>
          </a:xfrm>
        </p:spPr>
        <p:txBody>
          <a:bodyPr/>
          <a:lstStyle/>
          <a:p>
            <a:r>
              <a:rPr lang="en-US" dirty="0" smtClean="0"/>
              <a:t>KELOMPOK PEJUANG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2084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PENA</a:t>
            </a:r>
            <a:r>
              <a:rPr lang="id-ID" dirty="0" smtClean="0"/>
              <a:t>n</a:t>
            </a:r>
            <a:r>
              <a:rPr lang="en-US" dirty="0" smtClean="0"/>
              <a:t>GGULANGAN HACKING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di </a:t>
            </a:r>
            <a:r>
              <a:rPr lang="en-US" dirty="0" err="1" smtClean="0"/>
              <a:t>bidang</a:t>
            </a:r>
            <a:r>
              <a:rPr lang="en-US" dirty="0" smtClean="0"/>
              <a:t> IT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.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memastikan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system </a:t>
            </a:r>
            <a:r>
              <a:rPr lang="en-US" dirty="0" err="1" smtClean="0"/>
              <a:t>keamanan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 – 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sulit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dibobol</a:t>
            </a:r>
            <a:r>
              <a:rPr lang="en-US" dirty="0" smtClean="0"/>
              <a:t>.</a:t>
            </a:r>
          </a:p>
          <a:p>
            <a:r>
              <a:rPr lang="en-US" dirty="0" smtClean="0"/>
              <a:t>3.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sangsi</a:t>
            </a:r>
            <a:r>
              <a:rPr lang="en-US" dirty="0" smtClean="0"/>
              <a:t> </a:t>
            </a:r>
            <a:r>
              <a:rPr lang="en-US" dirty="0" err="1" smtClean="0"/>
              <a:t>keras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penyalahgunaan</a:t>
            </a:r>
            <a:r>
              <a:rPr lang="en-US" dirty="0" smtClean="0"/>
              <a:t> internet.</a:t>
            </a:r>
          </a:p>
          <a:p>
            <a:r>
              <a:rPr lang="en-US" dirty="0" smtClean="0"/>
              <a:t>4. </a:t>
            </a:r>
            <a:r>
              <a:rPr lang="en-US" dirty="0" err="1" smtClean="0"/>
              <a:t>merefisi</a:t>
            </a:r>
            <a:r>
              <a:rPr lang="en-US" dirty="0" smtClean="0"/>
              <a:t> </a:t>
            </a:r>
            <a:r>
              <a:rPr lang="en-US" dirty="0" err="1" smtClean="0"/>
              <a:t>undang</a:t>
            </a:r>
            <a:r>
              <a:rPr lang="en-US" dirty="0" smtClean="0"/>
              <a:t> – </a:t>
            </a:r>
            <a:r>
              <a:rPr lang="en-US" dirty="0" err="1" smtClean="0"/>
              <a:t>undang</a:t>
            </a:r>
            <a:r>
              <a:rPr lang="en-US" dirty="0" smtClean="0"/>
              <a:t> ITE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jelas</a:t>
            </a:r>
            <a:r>
              <a:rPr lang="en-US" dirty="0" smtClean="0"/>
              <a:t> </a:t>
            </a:r>
            <a:r>
              <a:rPr lang="en-US" dirty="0" err="1" smtClean="0"/>
              <a:t>jeratan</a:t>
            </a:r>
            <a:r>
              <a:rPr lang="en-US" dirty="0" smtClean="0"/>
              <a:t> </a:t>
            </a:r>
            <a:r>
              <a:rPr lang="en-US" dirty="0" err="1" smtClean="0"/>
              <a:t>hukumnya</a:t>
            </a:r>
            <a:r>
              <a:rPr lang="en-US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388436" y="6054436"/>
            <a:ext cx="803564" cy="80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1084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5"/>
            <a:ext cx="9720072" cy="2502369"/>
          </a:xfrm>
        </p:spPr>
        <p:txBody>
          <a:bodyPr/>
          <a:lstStyle/>
          <a:p>
            <a:r>
              <a:rPr lang="en-US" dirty="0" smtClean="0"/>
              <a:t>                     </a:t>
            </a:r>
            <a:r>
              <a:rPr lang="id-ID" dirty="0" smtClean="0"/>
              <a:t> </a:t>
            </a:r>
            <a:r>
              <a:rPr lang="en-US" dirty="0" smtClean="0"/>
              <a:t>T</a:t>
            </a:r>
            <a:r>
              <a:rPr lang="id-ID" dirty="0" smtClean="0"/>
              <a:t>erima kasih </a:t>
            </a:r>
            <a:r>
              <a:rPr lang="id-ID" dirty="0" smtClean="0">
                <a:sym typeface="Wingdings" pitchFamily="2" charset="2"/>
              </a:rPr>
              <a:t></a:t>
            </a:r>
            <a:r>
              <a:rPr lang="en-US" dirty="0" smtClean="0"/>
              <a:t> :*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43544" y="2471531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4685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Anggota </a:t>
            </a:r>
            <a:r>
              <a:rPr lang="en-US" dirty="0" smtClean="0"/>
              <a:t>KELOMPOK 9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Ari </a:t>
            </a:r>
            <a:r>
              <a:rPr lang="en-US" dirty="0" err="1" smtClean="0"/>
              <a:t>Ramadhani</a:t>
            </a:r>
            <a:r>
              <a:rPr lang="id-ID" dirty="0" smtClean="0"/>
              <a:t>	</a:t>
            </a:r>
            <a:r>
              <a:rPr lang="en-US" dirty="0" smtClean="0"/>
              <a:t>	</a:t>
            </a:r>
            <a:r>
              <a:rPr lang="id-ID" dirty="0" smtClean="0"/>
              <a:t>(</a:t>
            </a:r>
            <a:r>
              <a:rPr lang="en-US" dirty="0" smtClean="0"/>
              <a:t>10.111.3202)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Josua</a:t>
            </a:r>
            <a:r>
              <a:rPr lang="en-US" dirty="0" smtClean="0"/>
              <a:t> </a:t>
            </a:r>
            <a:r>
              <a:rPr lang="en-US" dirty="0" err="1" smtClean="0"/>
              <a:t>Marpaung</a:t>
            </a:r>
            <a:r>
              <a:rPr lang="id-ID" dirty="0" smtClean="0"/>
              <a:t>	</a:t>
            </a:r>
            <a:r>
              <a:rPr lang="en-US" dirty="0" smtClean="0"/>
              <a:t>	(10.111.2118)</a:t>
            </a:r>
          </a:p>
          <a:p>
            <a:r>
              <a:rPr lang="en-US" dirty="0" smtClean="0"/>
              <a:t>3. </a:t>
            </a:r>
            <a:r>
              <a:rPr lang="en-US" dirty="0" err="1" smtClean="0"/>
              <a:t>Ilham</a:t>
            </a:r>
            <a:r>
              <a:rPr lang="en-US" dirty="0" smtClean="0"/>
              <a:t> </a:t>
            </a:r>
            <a:r>
              <a:rPr lang="en-US" dirty="0" err="1" smtClean="0"/>
              <a:t>Wahyudi</a:t>
            </a:r>
            <a:r>
              <a:rPr lang="id-ID" dirty="0" smtClean="0"/>
              <a:t>		</a:t>
            </a:r>
            <a:r>
              <a:rPr lang="en-US" dirty="0" smtClean="0"/>
              <a:t>(10.111.2720)</a:t>
            </a:r>
          </a:p>
          <a:p>
            <a:r>
              <a:rPr lang="en-US" dirty="0" smtClean="0"/>
              <a:t>4. Hilton </a:t>
            </a:r>
            <a:r>
              <a:rPr lang="en-US" dirty="0" err="1" smtClean="0"/>
              <a:t>Ory</a:t>
            </a:r>
            <a:r>
              <a:rPr lang="en-US" dirty="0" smtClean="0"/>
              <a:t> </a:t>
            </a:r>
            <a:r>
              <a:rPr lang="en-US" dirty="0" err="1" smtClean="0"/>
              <a:t>Sukawa</a:t>
            </a:r>
            <a:r>
              <a:rPr lang="en-US" dirty="0" smtClean="0"/>
              <a:t> </a:t>
            </a:r>
            <a:r>
              <a:rPr lang="id-ID" dirty="0" smtClean="0"/>
              <a:t>		</a:t>
            </a:r>
            <a:r>
              <a:rPr lang="en-US" dirty="0" smtClean="0"/>
              <a:t>(11.111.2905)</a:t>
            </a:r>
          </a:p>
          <a:p>
            <a:r>
              <a:rPr lang="en-US" dirty="0" smtClean="0"/>
              <a:t>5. Reza </a:t>
            </a:r>
            <a:r>
              <a:rPr lang="en-US" dirty="0" err="1" smtClean="0"/>
              <a:t>Ginting</a:t>
            </a:r>
            <a:r>
              <a:rPr lang="en-US" dirty="0" smtClean="0"/>
              <a:t>			(11.111.1993)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1539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129" y="914400"/>
            <a:ext cx="9720072" cy="536764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96884"/>
            <a:ext cx="9720073" cy="4215740"/>
          </a:xfrm>
        </p:spPr>
        <p:txBody>
          <a:bodyPr>
            <a:normAutofit fontScale="92500"/>
          </a:bodyPr>
          <a:lstStyle/>
          <a:p>
            <a:pPr marL="310896" lvl="2" indent="0">
              <a:buNone/>
            </a:pPr>
            <a:r>
              <a:rPr lang="en-US" sz="6000" dirty="0" smtClean="0"/>
              <a:t>HACKING              </a:t>
            </a:r>
            <a:r>
              <a:rPr lang="en-US" sz="4000" dirty="0" err="1" smtClean="0"/>
              <a:t>HACKING</a:t>
            </a:r>
            <a:r>
              <a:rPr lang="en-US" sz="6000" dirty="0" smtClean="0"/>
              <a:t>      </a:t>
            </a:r>
            <a:endParaRPr lang="en-US" sz="6000" dirty="0"/>
          </a:p>
          <a:p>
            <a:pPr marL="310896" lvl="2" indent="0">
              <a:buNone/>
            </a:pPr>
            <a:r>
              <a:rPr lang="en-US" sz="8800" dirty="0" smtClean="0"/>
              <a:t> 					  	HACKING</a:t>
            </a:r>
          </a:p>
          <a:p>
            <a:pPr marL="310896" lvl="2" indent="0">
              <a:buNone/>
            </a:pPr>
            <a:r>
              <a:rPr lang="en-US" sz="4800" dirty="0" smtClean="0"/>
              <a:t>HACKING</a:t>
            </a:r>
            <a:endParaRPr lang="en-US" sz="5200" dirty="0" smtClean="0"/>
          </a:p>
          <a:p>
            <a:pPr marL="310896" lvl="2" indent="0">
              <a:buNone/>
            </a:pPr>
            <a:r>
              <a:rPr lang="en-US" sz="8800" dirty="0"/>
              <a:t> </a:t>
            </a:r>
            <a:r>
              <a:rPr lang="en-US" sz="8800" dirty="0" smtClean="0"/>
              <a:t>            HACKING</a:t>
            </a:r>
            <a:endParaRPr lang="en-US" sz="8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33204" y="1514103"/>
            <a:ext cx="5692240" cy="426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4996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uiExpand="1" build="p"/>
      <p:bldP spid="3" grpId="1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Sejarah</a:t>
            </a:r>
            <a:r>
              <a:rPr lang="en-US" dirty="0" smtClean="0"/>
              <a:t> </a:t>
            </a:r>
            <a:r>
              <a:rPr lang="en-US" dirty="0" err="1" smtClean="0"/>
              <a:t>singkat</a:t>
            </a:r>
            <a:r>
              <a:rPr lang="en-US" dirty="0" smtClean="0"/>
              <a:t> hacking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Terminologi</a:t>
            </a:r>
            <a:r>
              <a:rPr lang="en-US" dirty="0" smtClean="0"/>
              <a:t> </a:t>
            </a:r>
            <a:r>
              <a:rPr lang="en-US" dirty="0" err="1" smtClean="0"/>
              <a:t>peretas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smtClean="0">
                <a:hlinkClick r:id="rId2" tooltip="1960"/>
              </a:rPr>
              <a:t>1960</a:t>
            </a:r>
            <a:r>
              <a:rPr lang="en-US" dirty="0" smtClean="0"/>
              <a:t>-an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>
                <a:hlinkClick r:id="rId3" tooltip="Organisasi"/>
              </a:rPr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Tech Model Railroad Club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Laboratorium</a:t>
            </a:r>
            <a:r>
              <a:rPr lang="en-US" dirty="0" smtClean="0"/>
              <a:t> </a:t>
            </a:r>
            <a:r>
              <a:rPr lang="en-US" dirty="0" err="1" smtClean="0"/>
              <a:t>Kecerdasan</a:t>
            </a:r>
            <a:r>
              <a:rPr lang="en-US" dirty="0" smtClean="0"/>
              <a:t> </a:t>
            </a:r>
            <a:r>
              <a:rPr lang="en-US" dirty="0" err="1" smtClean="0"/>
              <a:t>Artifisial</a:t>
            </a:r>
            <a:r>
              <a:rPr lang="en-US" dirty="0" smtClean="0"/>
              <a:t> Massachusetts Institute of Technology (MIT). </a:t>
            </a:r>
            <a:r>
              <a:rPr lang="en-US" dirty="0" err="1" smtClean="0"/>
              <a:t>Kata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Inggris</a:t>
            </a:r>
            <a:r>
              <a:rPr lang="en-US" dirty="0" smtClean="0"/>
              <a:t> "hacker"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kalinya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arti</a:t>
            </a:r>
            <a:r>
              <a:rPr lang="en-US" dirty="0" smtClean="0"/>
              <a:t> </a:t>
            </a:r>
            <a:r>
              <a:rPr lang="en-US" dirty="0" err="1" smtClean="0"/>
              <a:t>positif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menyebut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keahlian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program </a:t>
            </a:r>
            <a:r>
              <a:rPr lang="en-US" dirty="0" err="1" smtClean="0"/>
              <a:t>komputer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daripada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dirancang</a:t>
            </a:r>
            <a:r>
              <a:rPr lang="en-US" dirty="0" smtClean="0"/>
              <a:t> </a:t>
            </a:r>
            <a:r>
              <a:rPr lang="en-US" dirty="0" err="1" smtClean="0"/>
              <a:t>bersama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Dan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smtClean="0">
                <a:hlinkClick r:id="rId4" tooltip="1983"/>
              </a:rPr>
              <a:t>1983</a:t>
            </a:r>
            <a:r>
              <a:rPr lang="en-US" dirty="0" smtClean="0"/>
              <a:t>, </a:t>
            </a:r>
            <a:r>
              <a:rPr lang="en-US" dirty="0" err="1" smtClean="0"/>
              <a:t>istilah</a:t>
            </a:r>
            <a:r>
              <a:rPr lang="en-US" dirty="0" smtClean="0"/>
              <a:t> “</a:t>
            </a:r>
            <a:r>
              <a:rPr lang="en-US" i="1" dirty="0" smtClean="0"/>
              <a:t>hacker”</a:t>
            </a:r>
            <a:r>
              <a:rPr lang="en-US" dirty="0" smtClean="0"/>
              <a:t> </a:t>
            </a:r>
            <a:r>
              <a:rPr lang="en-US" dirty="0" err="1" smtClean="0"/>
              <a:t>mulai</a:t>
            </a:r>
            <a:r>
              <a:rPr lang="en-US" dirty="0" smtClean="0"/>
              <a:t> </a:t>
            </a:r>
            <a:r>
              <a:rPr lang="en-US" dirty="0" err="1" smtClean="0"/>
              <a:t>berkonotasi</a:t>
            </a:r>
            <a:r>
              <a:rPr lang="en-US" dirty="0" smtClean="0"/>
              <a:t> </a:t>
            </a:r>
            <a:r>
              <a:rPr lang="en-US" dirty="0" err="1" smtClean="0"/>
              <a:t>negatif</a:t>
            </a:r>
            <a:r>
              <a:rPr lang="en-US" dirty="0" smtClean="0"/>
              <a:t>. </a:t>
            </a:r>
            <a:r>
              <a:rPr lang="en-US" dirty="0" err="1" smtClean="0"/>
              <a:t>Pasalnya</a:t>
            </a:r>
            <a:r>
              <a:rPr lang="en-US" dirty="0" smtClean="0"/>
              <a:t>,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kalinya</a:t>
            </a:r>
            <a:r>
              <a:rPr lang="en-US" dirty="0" smtClean="0"/>
              <a:t> </a:t>
            </a:r>
            <a:r>
              <a:rPr lang="en-US" dirty="0" smtClean="0">
                <a:hlinkClick r:id="rId5" tooltip="Federal Bureau of Investigation"/>
              </a:rPr>
              <a:t>FBI</a:t>
            </a:r>
            <a:r>
              <a:rPr lang="en-US" dirty="0" smtClean="0"/>
              <a:t> </a:t>
            </a:r>
            <a:r>
              <a:rPr lang="en-US" dirty="0" err="1" smtClean="0"/>
              <a:t>menangkap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kriminal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b="1" dirty="0" smtClean="0"/>
              <a:t>The 414s</a:t>
            </a:r>
            <a:r>
              <a:rPr lang="en-US" dirty="0" smtClean="0"/>
              <a:t> yang </a:t>
            </a:r>
            <a:r>
              <a:rPr lang="en-US" dirty="0" err="1" smtClean="0"/>
              <a:t>berbasis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smtClean="0">
                <a:hlinkClick r:id="rId6" tooltip="Milwaukee, Amerika Serikat (halaman belum tersedia)"/>
              </a:rPr>
              <a:t>Milwaukee</a:t>
            </a:r>
            <a:r>
              <a:rPr lang="en-US" dirty="0" smtClean="0"/>
              <a:t>, </a:t>
            </a:r>
            <a:r>
              <a:rPr lang="en-US" dirty="0" err="1" smtClean="0"/>
              <a:t>Amerika</a:t>
            </a:r>
            <a:r>
              <a:rPr lang="en-US" dirty="0" smtClean="0"/>
              <a:t> </a:t>
            </a:r>
            <a:r>
              <a:rPr lang="en-US" dirty="0" err="1" smtClean="0"/>
              <a:t>Serikat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Terminologi</a:t>
            </a:r>
            <a:r>
              <a:rPr lang="en-US" dirty="0" smtClean="0"/>
              <a:t> </a:t>
            </a:r>
            <a:r>
              <a:rPr lang="en-US" dirty="0" err="1" smtClean="0"/>
              <a:t>peretas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smtClean="0">
                <a:hlinkClick r:id="rId2" tooltip="1960"/>
              </a:rPr>
              <a:t>1960</a:t>
            </a:r>
            <a:r>
              <a:rPr lang="en-US" dirty="0" smtClean="0"/>
              <a:t>-an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>
                <a:hlinkClick r:id="rId3" tooltip="Organisasi"/>
              </a:rPr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Tech Model Railroad Club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Laboratorium</a:t>
            </a:r>
            <a:r>
              <a:rPr lang="en-US" dirty="0" smtClean="0"/>
              <a:t> </a:t>
            </a:r>
            <a:r>
              <a:rPr lang="en-US" dirty="0" err="1" smtClean="0"/>
              <a:t>Kecerdasan</a:t>
            </a:r>
            <a:r>
              <a:rPr lang="en-US" dirty="0" smtClean="0"/>
              <a:t> </a:t>
            </a:r>
            <a:r>
              <a:rPr lang="en-US" dirty="0" err="1" smtClean="0"/>
              <a:t>Artifisial</a:t>
            </a:r>
            <a:r>
              <a:rPr lang="en-US" dirty="0" smtClean="0"/>
              <a:t> Massachusetts Institute of Technology (MIT). </a:t>
            </a:r>
            <a:r>
              <a:rPr lang="en-US" dirty="0" err="1" smtClean="0"/>
              <a:t>Kata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Inggris</a:t>
            </a:r>
            <a:r>
              <a:rPr lang="en-US" dirty="0" smtClean="0"/>
              <a:t> "hacker"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kalinya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arti</a:t>
            </a:r>
            <a:r>
              <a:rPr lang="en-US" dirty="0" smtClean="0"/>
              <a:t> </a:t>
            </a:r>
            <a:r>
              <a:rPr lang="en-US" dirty="0" err="1" smtClean="0"/>
              <a:t>positif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menyebut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keahlian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program </a:t>
            </a:r>
            <a:r>
              <a:rPr lang="en-US" dirty="0" err="1" smtClean="0"/>
              <a:t>komputer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daripada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dirancang</a:t>
            </a:r>
            <a:r>
              <a:rPr lang="en-US" dirty="0" smtClean="0"/>
              <a:t> </a:t>
            </a:r>
            <a:r>
              <a:rPr lang="en-US" dirty="0" err="1" smtClean="0"/>
              <a:t>bersama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Dan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smtClean="0">
                <a:hlinkClick r:id="rId4" tooltip="1983"/>
              </a:rPr>
              <a:t>1983</a:t>
            </a:r>
            <a:r>
              <a:rPr lang="en-US" dirty="0" smtClean="0"/>
              <a:t>, </a:t>
            </a:r>
            <a:r>
              <a:rPr lang="en-US" dirty="0" err="1" smtClean="0"/>
              <a:t>istilah</a:t>
            </a:r>
            <a:r>
              <a:rPr lang="en-US" dirty="0" smtClean="0"/>
              <a:t> “</a:t>
            </a:r>
            <a:r>
              <a:rPr lang="en-US" i="1" dirty="0" smtClean="0"/>
              <a:t>hacker”</a:t>
            </a:r>
            <a:r>
              <a:rPr lang="en-US" dirty="0" smtClean="0"/>
              <a:t> </a:t>
            </a:r>
            <a:r>
              <a:rPr lang="en-US" dirty="0" err="1" smtClean="0"/>
              <a:t>mulai</a:t>
            </a:r>
            <a:r>
              <a:rPr lang="en-US" dirty="0" smtClean="0"/>
              <a:t> </a:t>
            </a:r>
            <a:r>
              <a:rPr lang="en-US" dirty="0" err="1" smtClean="0"/>
              <a:t>berkonotasi</a:t>
            </a:r>
            <a:r>
              <a:rPr lang="en-US" dirty="0" smtClean="0"/>
              <a:t> </a:t>
            </a:r>
            <a:r>
              <a:rPr lang="en-US" dirty="0" err="1" smtClean="0"/>
              <a:t>negatif</a:t>
            </a:r>
            <a:r>
              <a:rPr lang="en-US" dirty="0" smtClean="0"/>
              <a:t>. </a:t>
            </a:r>
            <a:r>
              <a:rPr lang="en-US" dirty="0" err="1" smtClean="0"/>
              <a:t>Pasalnya</a:t>
            </a:r>
            <a:r>
              <a:rPr lang="en-US" dirty="0" smtClean="0"/>
              <a:t>,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kalinya</a:t>
            </a:r>
            <a:r>
              <a:rPr lang="en-US" dirty="0" smtClean="0"/>
              <a:t> </a:t>
            </a:r>
            <a:r>
              <a:rPr lang="en-US" dirty="0" smtClean="0">
                <a:hlinkClick r:id="rId5" tooltip="Federal Bureau of Investigation"/>
              </a:rPr>
              <a:t>FBI</a:t>
            </a:r>
            <a:r>
              <a:rPr lang="en-US" dirty="0" smtClean="0"/>
              <a:t> </a:t>
            </a:r>
            <a:r>
              <a:rPr lang="en-US" dirty="0" err="1" smtClean="0"/>
              <a:t>menangkap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kriminal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b="1" dirty="0" smtClean="0"/>
              <a:t>The 414s</a:t>
            </a:r>
            <a:r>
              <a:rPr lang="en-US" dirty="0" smtClean="0"/>
              <a:t> yang </a:t>
            </a:r>
            <a:r>
              <a:rPr lang="en-US" dirty="0" err="1" smtClean="0"/>
              <a:t>berbasis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smtClean="0">
                <a:hlinkClick r:id="rId6" tooltip="Milwaukee, Amerika Serikat (halaman belum tersedia)"/>
              </a:rPr>
              <a:t>Milwaukee</a:t>
            </a:r>
            <a:r>
              <a:rPr lang="en-US" dirty="0" smtClean="0"/>
              <a:t>, </a:t>
            </a:r>
            <a:r>
              <a:rPr lang="en-US" dirty="0" err="1" smtClean="0"/>
              <a:t>Amerika</a:t>
            </a:r>
            <a:r>
              <a:rPr lang="en-US" dirty="0" smtClean="0"/>
              <a:t> </a:t>
            </a:r>
            <a:r>
              <a:rPr lang="en-US" dirty="0" err="1" smtClean="0"/>
              <a:t>Serikat</a:t>
            </a:r>
            <a:r>
              <a:rPr lang="en-US" dirty="0" smtClean="0"/>
              <a:t>.</a:t>
            </a:r>
            <a:endParaRPr lang="en-US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388436" y="6054436"/>
            <a:ext cx="803564" cy="80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7764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597091"/>
            <a:ext cx="9720072" cy="839823"/>
          </a:xfrm>
        </p:spPr>
        <p:txBody>
          <a:bodyPr>
            <a:normAutofit/>
          </a:bodyPr>
          <a:lstStyle/>
          <a:p>
            <a:r>
              <a:rPr lang="en-US" dirty="0" smtClean="0"/>
              <a:t>PENGERTIAN HACKING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10046"/>
            <a:ext cx="9720073" cy="4599313"/>
          </a:xfrm>
        </p:spPr>
        <p:txBody>
          <a:bodyPr/>
          <a:lstStyle/>
          <a:p>
            <a:r>
              <a:rPr lang="en-US" b="1" dirty="0" smtClean="0"/>
              <a:t>Hacking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: </a:t>
            </a:r>
          </a:p>
          <a:p>
            <a:pPr marL="128016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sekelompok</a:t>
            </a:r>
            <a:r>
              <a:rPr lang="en-US" dirty="0" smtClean="0"/>
              <a:t> orang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individu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sumbangan</a:t>
            </a:r>
            <a:r>
              <a:rPr lang="en-US" dirty="0"/>
              <a:t> </a:t>
            </a:r>
            <a:r>
              <a:rPr lang="en-US" dirty="0" err="1"/>
              <a:t>bermanfaat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, </a:t>
            </a:r>
            <a:r>
              <a:rPr lang="en-US" dirty="0" err="1"/>
              <a:t>membuat</a:t>
            </a:r>
            <a:r>
              <a:rPr lang="en-US" dirty="0"/>
              <a:t> program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. Hacker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di </a:t>
            </a:r>
            <a:r>
              <a:rPr lang="en-US" dirty="0" err="1"/>
              <a:t>kategorikan</a:t>
            </a:r>
            <a:r>
              <a:rPr lang="en-US" dirty="0"/>
              <a:t> </a:t>
            </a:r>
            <a:r>
              <a:rPr lang="en-US" dirty="0" err="1"/>
              <a:t>perkerjaan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kelemahan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system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ide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pendapat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memperbaiki</a:t>
            </a:r>
            <a:r>
              <a:rPr lang="en-US" dirty="0"/>
              <a:t> </a:t>
            </a:r>
            <a:r>
              <a:rPr lang="en-US" dirty="0" err="1"/>
              <a:t>kelemahan</a:t>
            </a:r>
            <a:r>
              <a:rPr lang="en-US" dirty="0"/>
              <a:t> system yang di </a:t>
            </a:r>
            <a:r>
              <a:rPr lang="en-US" dirty="0" err="1" smtClean="0"/>
              <a:t>temukannya</a:t>
            </a:r>
            <a:r>
              <a:rPr lang="en-US" dirty="0" smtClean="0"/>
              <a:t>.</a:t>
            </a:r>
          </a:p>
          <a:p>
            <a:pPr marL="128016" lvl="1" indent="0">
              <a:buNone/>
            </a:pPr>
            <a:endParaRPr lang="en-US" dirty="0"/>
          </a:p>
          <a:p>
            <a:pPr marL="128016" lvl="1" indent="0">
              <a:buNone/>
            </a:pPr>
            <a:r>
              <a:rPr lang="en-US" dirty="0" err="1" smtClean="0"/>
              <a:t>Sedangkan</a:t>
            </a:r>
            <a:r>
              <a:rPr lang="en-US" dirty="0" smtClean="0"/>
              <a:t> orang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Hacking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/>
              <a:t> </a:t>
            </a:r>
            <a:r>
              <a:rPr lang="en-US" b="1" i="1" u="sng" dirty="0" smtClean="0"/>
              <a:t>HACKER</a:t>
            </a:r>
            <a:endParaRPr lang="en-US" b="1" i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5512" y="4223384"/>
            <a:ext cx="2190750" cy="2085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388436" y="6054436"/>
            <a:ext cx="803564" cy="80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7234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PENGERTIAN HACKER MENURUT PEMAHAMAN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Menurut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orang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awam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28016" lvl="1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Hacker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seseorang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yg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merusak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keamanan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mencuri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– data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melalui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internet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28016" lvl="1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28016" lvl="1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Middle 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28016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Hacker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sebutan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mereka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memberikan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sumbangan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bermanfaat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kepada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program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kecil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memberikanua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orang – orang di internet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28016" lvl="1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28016" lvl="1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Hihgly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IT.</a:t>
            </a:r>
          </a:p>
          <a:p>
            <a:pPr marL="128016" lvl="1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Hacker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golongan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orang 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sangat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profesional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bidang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28016" lvl="1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pembelajaran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sangat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tekun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388436" y="6054436"/>
            <a:ext cx="803564" cy="80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2217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JENIS – JENIS HACKER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Hacker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terserdiri</a:t>
            </a:r>
            <a:r>
              <a:rPr lang="en-US" dirty="0" smtClean="0"/>
              <a:t> </a:t>
            </a:r>
            <a:r>
              <a:rPr lang="en-US" dirty="0" err="1" smtClean="0"/>
              <a:t>terbagi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2 </a:t>
            </a:r>
            <a:r>
              <a:rPr lang="en-US" dirty="0" err="1" smtClean="0"/>
              <a:t>jenis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:</a:t>
            </a:r>
          </a:p>
          <a:p>
            <a:pPr algn="ctr"/>
            <a:r>
              <a:rPr lang="en-US" dirty="0" smtClean="0"/>
              <a:t>1. </a:t>
            </a:r>
            <a:r>
              <a:rPr lang="en-US" b="1" dirty="0" smtClean="0"/>
              <a:t>White Hat Hacker </a:t>
            </a:r>
            <a:r>
              <a:rPr lang="en-US" dirty="0" smtClean="0"/>
              <a:t>:	</a:t>
            </a:r>
            <a:r>
              <a:rPr lang="en-US" dirty="0" err="1" smtClean="0"/>
              <a:t>Istilah</a:t>
            </a:r>
            <a:r>
              <a:rPr lang="en-US" dirty="0" smtClean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inggris</a:t>
            </a:r>
            <a:r>
              <a:rPr lang="en-US" dirty="0"/>
              <a:t> White Hat </a:t>
            </a:r>
            <a:r>
              <a:rPr lang="en-US" dirty="0" err="1"/>
              <a:t>yaitu</a:t>
            </a:r>
            <a:r>
              <a:rPr lang="en-US" dirty="0"/>
              <a:t>, </a:t>
            </a:r>
            <a:r>
              <a:rPr lang="en-US" dirty="0" err="1" smtClean="0"/>
              <a:t>memfokuskan</a:t>
            </a:r>
            <a:r>
              <a:rPr lang="en-US" dirty="0" smtClean="0"/>
              <a:t>                                                                                    </a:t>
            </a:r>
            <a:r>
              <a:rPr lang="en-US" dirty="0" err="1" smtClean="0"/>
              <a:t>aksinya</a:t>
            </a:r>
            <a:r>
              <a:rPr lang="en-US" dirty="0" smtClean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melindungi</a:t>
            </a:r>
            <a:r>
              <a:rPr lang="en-US" dirty="0"/>
              <a:t> 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/>
              <a:t>sistem</a:t>
            </a:r>
            <a:r>
              <a:rPr lang="en-US" dirty="0" smtClean="0"/>
              <a:t>.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2. </a:t>
            </a:r>
            <a:r>
              <a:rPr lang="en-US" b="1" dirty="0" smtClean="0"/>
              <a:t>Black Hat Hacker </a:t>
            </a:r>
            <a:r>
              <a:rPr lang="en-US" dirty="0" smtClean="0"/>
              <a:t>: </a:t>
            </a:r>
            <a:r>
              <a:rPr lang="en-US" dirty="0" err="1"/>
              <a:t>Istilah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inggris</a:t>
            </a:r>
            <a:r>
              <a:rPr lang="en-US" dirty="0"/>
              <a:t> yang </a:t>
            </a:r>
            <a:r>
              <a:rPr lang="en-US" dirty="0" err="1"/>
              <a:t>mengacu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peretas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yang </a:t>
            </a:r>
            <a:r>
              <a:rPr lang="en-US" dirty="0" err="1"/>
              <a:t>mencoba</a:t>
            </a:r>
            <a:r>
              <a:rPr lang="en-US" dirty="0"/>
              <a:t> </a:t>
            </a:r>
            <a:r>
              <a:rPr lang="en-US" dirty="0" err="1"/>
              <a:t>menerobos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 smtClean="0"/>
              <a:t>izin</a:t>
            </a:r>
            <a:r>
              <a:rPr lang="id-ID" dirty="0" smtClean="0"/>
              <a:t>. </a:t>
            </a:r>
            <a:r>
              <a:rPr lang="id-ID" dirty="0" err="1" smtClean="0"/>
              <a:t>U</a:t>
            </a:r>
            <a:r>
              <a:rPr lang="en-US" dirty="0" err="1" smtClean="0"/>
              <a:t>mumnya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maksud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- </a:t>
            </a:r>
            <a:r>
              <a:rPr lang="en-US" dirty="0" err="1"/>
              <a:t>komputer</a:t>
            </a:r>
            <a:r>
              <a:rPr lang="en-US" dirty="0"/>
              <a:t> yang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388436" y="6054436"/>
            <a:ext cx="803564" cy="80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5588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SIFAT YANG DIMILIKI HACKER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id-ID" dirty="0" smtClean="0"/>
              <a:t>&amp;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s</a:t>
            </a:r>
            <a:r>
              <a:rPr lang="id-ID" dirty="0" smtClean="0"/>
              <a:t>e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belajar</a:t>
            </a:r>
            <a:r>
              <a:rPr lang="en-US" dirty="0" smtClean="0"/>
              <a:t> </a:t>
            </a:r>
            <a:r>
              <a:rPr lang="en-US" dirty="0" err="1" smtClean="0"/>
              <a:t>memahami</a:t>
            </a:r>
            <a:r>
              <a:rPr lang="en-US" dirty="0" smtClean="0"/>
              <a:t> system </a:t>
            </a:r>
            <a:r>
              <a:rPr lang="en-US" dirty="0" err="1" smtClean="0"/>
              <a:t>operasi</a:t>
            </a:r>
            <a:r>
              <a:rPr lang="en-US" dirty="0" smtClean="0"/>
              <a:t>.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senantiasa</a:t>
            </a:r>
            <a:r>
              <a:rPr lang="en-US" dirty="0" smtClean="0"/>
              <a:t> </a:t>
            </a:r>
            <a:r>
              <a:rPr lang="en-US" dirty="0" err="1" smtClean="0"/>
              <a:t>mengecek</a:t>
            </a:r>
            <a:r>
              <a:rPr lang="en-US" dirty="0" smtClean="0"/>
              <a:t> </a:t>
            </a:r>
            <a:r>
              <a:rPr lang="en-US" dirty="0" err="1" smtClean="0"/>
              <a:t>situs</a:t>
            </a:r>
            <a:r>
              <a:rPr lang="en-US" dirty="0" smtClean="0"/>
              <a:t> – </a:t>
            </a:r>
            <a:r>
              <a:rPr lang="en-US" dirty="0" err="1" smtClean="0"/>
              <a:t>situs</a:t>
            </a:r>
            <a:r>
              <a:rPr lang="en-US" dirty="0" smtClean="0"/>
              <a:t> yang </a:t>
            </a:r>
            <a:r>
              <a:rPr lang="en-US" dirty="0" err="1" smtClean="0"/>
              <a:t>mengalami</a:t>
            </a:r>
            <a:r>
              <a:rPr lang="en-US" dirty="0" smtClean="0"/>
              <a:t> </a:t>
            </a:r>
            <a:r>
              <a:rPr lang="en-US" dirty="0" err="1" smtClean="0"/>
              <a:t>kelemahan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system </a:t>
            </a:r>
            <a:r>
              <a:rPr lang="en-US" dirty="0" err="1" smtClean="0"/>
              <a:t>keamanan</a:t>
            </a:r>
            <a:r>
              <a:rPr lang="en-US" dirty="0" smtClean="0"/>
              <a:t>.</a:t>
            </a:r>
          </a:p>
          <a:p>
            <a:r>
              <a:rPr lang="en-US" dirty="0" smtClean="0"/>
              <a:t>3.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etika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kreatif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merancang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program yang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siapa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388436" y="6054436"/>
            <a:ext cx="803564" cy="80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7674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PENYEBAB TERJADINYA HACKING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8016" lvl="1" indent="0">
              <a:buNone/>
            </a:pPr>
            <a:r>
              <a:rPr lang="en-US" sz="2200" dirty="0"/>
              <a:t>	</a:t>
            </a:r>
            <a:r>
              <a:rPr lang="id-ID" sz="2200" dirty="0" err="1" smtClean="0"/>
              <a:t>P</a:t>
            </a:r>
            <a:r>
              <a:rPr lang="en-US" sz="2200" dirty="0" err="1" smtClean="0"/>
              <a:t>enyebab</a:t>
            </a:r>
            <a:r>
              <a:rPr lang="en-US" sz="2200" dirty="0" smtClean="0"/>
              <a:t> </a:t>
            </a:r>
            <a:r>
              <a:rPr lang="en-US" sz="2200" dirty="0" err="1" smtClean="0"/>
              <a:t>terjadinya</a:t>
            </a:r>
            <a:r>
              <a:rPr lang="en-US" sz="2200" dirty="0" smtClean="0"/>
              <a:t> hacking </a:t>
            </a:r>
            <a:r>
              <a:rPr lang="en-US" sz="2200" dirty="0" err="1" smtClean="0"/>
              <a:t>biasanya</a:t>
            </a:r>
            <a:r>
              <a:rPr lang="en-US" sz="2200" dirty="0" smtClean="0"/>
              <a:t> </a:t>
            </a:r>
            <a:r>
              <a:rPr lang="en-US" sz="2200" dirty="0" err="1" smtClean="0"/>
              <a:t>dilandasi</a:t>
            </a:r>
            <a:r>
              <a:rPr lang="en-US" sz="2200" dirty="0" smtClean="0"/>
              <a:t>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</a:t>
            </a:r>
            <a:r>
              <a:rPr lang="en-US" sz="2200" dirty="0" err="1" smtClean="0"/>
              <a:t>beberapa</a:t>
            </a:r>
            <a:r>
              <a:rPr lang="en-US" sz="2200" dirty="0" smtClean="0"/>
              <a:t> </a:t>
            </a:r>
            <a:r>
              <a:rPr lang="en-US" sz="2200" dirty="0" err="1" smtClean="0"/>
              <a:t>hal</a:t>
            </a:r>
            <a:r>
              <a:rPr lang="en-US" sz="2200" dirty="0" smtClean="0"/>
              <a:t> :</a:t>
            </a:r>
          </a:p>
          <a:p>
            <a:pPr marL="470916" lvl="1" indent="-342900">
              <a:buAutoNum type="arabicPeriod"/>
            </a:pPr>
            <a:r>
              <a:rPr lang="en-US" sz="2200" dirty="0" smtClean="0"/>
              <a:t>Rasa </a:t>
            </a:r>
            <a:r>
              <a:rPr lang="en-US" sz="2200" dirty="0" err="1" smtClean="0"/>
              <a:t>ingin</a:t>
            </a:r>
            <a:r>
              <a:rPr lang="en-US" sz="2200" dirty="0" smtClean="0"/>
              <a:t> </a:t>
            </a:r>
            <a:r>
              <a:rPr lang="en-US" sz="2200" dirty="0" err="1" smtClean="0"/>
              <a:t>tahu</a:t>
            </a:r>
            <a:r>
              <a:rPr lang="en-US" sz="2200" dirty="0" smtClean="0"/>
              <a:t> </a:t>
            </a:r>
            <a:r>
              <a:rPr lang="en-US" sz="2200" dirty="0" err="1" smtClean="0"/>
              <a:t>akan</a:t>
            </a:r>
            <a:r>
              <a:rPr lang="en-US" sz="2200" dirty="0" smtClean="0"/>
              <a:t> </a:t>
            </a:r>
            <a:r>
              <a:rPr lang="en-US" sz="2200" dirty="0" err="1" smtClean="0"/>
              <a:t>suatu</a:t>
            </a:r>
            <a:r>
              <a:rPr lang="en-US" sz="2200" dirty="0" smtClean="0"/>
              <a:t> system </a:t>
            </a:r>
            <a:r>
              <a:rPr lang="en-US" sz="2200" dirty="0" err="1" smtClean="0"/>
              <a:t>keamananya</a:t>
            </a:r>
            <a:r>
              <a:rPr lang="en-US" sz="2200" dirty="0" smtClean="0"/>
              <a:t>.</a:t>
            </a:r>
          </a:p>
          <a:p>
            <a:pPr marL="470916" lvl="1" indent="-342900">
              <a:buAutoNum type="arabicPeriod"/>
            </a:pPr>
            <a:r>
              <a:rPr lang="en-US" sz="2200" dirty="0" err="1" smtClean="0"/>
              <a:t>Penggunaan</a:t>
            </a:r>
            <a:r>
              <a:rPr lang="en-US" sz="2200" dirty="0" smtClean="0"/>
              <a:t> internet </a:t>
            </a:r>
            <a:r>
              <a:rPr lang="en-US" sz="2200" dirty="0" err="1" smtClean="0"/>
              <a:t>yg</a:t>
            </a:r>
            <a:r>
              <a:rPr lang="en-US" sz="2200" dirty="0" smtClean="0"/>
              <a:t> </a:t>
            </a:r>
            <a:r>
              <a:rPr lang="en-US" sz="2200" dirty="0" err="1" smtClean="0"/>
              <a:t>tak</a:t>
            </a:r>
            <a:r>
              <a:rPr lang="en-US" sz="2200" dirty="0" smtClean="0"/>
              <a:t> </a:t>
            </a:r>
            <a:r>
              <a:rPr lang="en-US" sz="2200" dirty="0" err="1" smtClean="0"/>
              <a:t>terbatas</a:t>
            </a:r>
            <a:r>
              <a:rPr lang="en-US" sz="2200" dirty="0" smtClean="0"/>
              <a:t>.</a:t>
            </a:r>
          </a:p>
          <a:p>
            <a:pPr marL="470916" lvl="1" indent="-342900">
              <a:buAutoNum type="arabicPeriod"/>
            </a:pPr>
            <a:r>
              <a:rPr lang="en-US" sz="2200" dirty="0" err="1" smtClean="0"/>
              <a:t>Dapat</a:t>
            </a:r>
            <a:r>
              <a:rPr lang="en-US" sz="2200" dirty="0" smtClean="0"/>
              <a:t> </a:t>
            </a:r>
            <a:r>
              <a:rPr lang="en-US" sz="2200" dirty="0" err="1" smtClean="0"/>
              <a:t>dilakukan</a:t>
            </a:r>
            <a:r>
              <a:rPr lang="en-US" sz="2200" dirty="0" smtClean="0"/>
              <a:t> </a:t>
            </a:r>
            <a:r>
              <a:rPr lang="en-US" sz="2200" dirty="0" err="1" smtClean="0"/>
              <a:t>dimana</a:t>
            </a:r>
            <a:r>
              <a:rPr lang="en-US" sz="2200" dirty="0" smtClean="0"/>
              <a:t> </a:t>
            </a:r>
            <a:r>
              <a:rPr lang="en-US" sz="2200" dirty="0" err="1" smtClean="0"/>
              <a:t>saja</a:t>
            </a:r>
            <a:r>
              <a:rPr lang="en-US" sz="2200" dirty="0"/>
              <a:t> </a:t>
            </a:r>
            <a:r>
              <a:rPr lang="en-US" sz="2200" dirty="0" err="1" smtClean="0"/>
              <a:t>asalkan</a:t>
            </a:r>
            <a:r>
              <a:rPr lang="en-US" sz="2200" dirty="0" smtClean="0"/>
              <a:t> </a:t>
            </a:r>
            <a:r>
              <a:rPr lang="en-US" sz="2200" dirty="0" err="1" smtClean="0"/>
              <a:t>terhubung</a:t>
            </a:r>
            <a:r>
              <a:rPr lang="en-US" sz="2200" dirty="0" smtClean="0"/>
              <a:t>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internet.</a:t>
            </a:r>
          </a:p>
          <a:p>
            <a:pPr marL="470916" lvl="1" indent="-342900">
              <a:buAutoNum type="arabicPeriod"/>
            </a:pPr>
            <a:r>
              <a:rPr lang="en-US" sz="2200" dirty="0" err="1" smtClean="0"/>
              <a:t>Iseng</a:t>
            </a:r>
            <a:r>
              <a:rPr lang="en-US" sz="2200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388436" y="6054436"/>
            <a:ext cx="803564" cy="80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4190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170</TotalTime>
  <Words>166</Words>
  <Application>Microsoft Office PowerPoint</Application>
  <PresentationFormat>Custom</PresentationFormat>
  <Paragraphs>53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Integral</vt:lpstr>
      <vt:lpstr>TUGAS PreSENTASI EPTIK CYBERCRIME</vt:lpstr>
      <vt:lpstr>Anggota KELOMPOK 9 :</vt:lpstr>
      <vt:lpstr>Slide 3</vt:lpstr>
      <vt:lpstr>Sejarah singkat hacking</vt:lpstr>
      <vt:lpstr>PENGERTIAN HACKING</vt:lpstr>
      <vt:lpstr>PENGERTIAN HACKER MENURUT PEMAHAMAN</vt:lpstr>
      <vt:lpstr>JENIS – JENIS HACKER </vt:lpstr>
      <vt:lpstr>SIFAT YANG DIMILIKI HACKER</vt:lpstr>
      <vt:lpstr>PENYEBAB TERJADINYA HACKING</vt:lpstr>
      <vt:lpstr>PENAnGGULANGAN HACKING</vt:lpstr>
      <vt:lpstr>                      Terima kasih  :*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PERSENTASI EPTIK</dc:title>
  <dc:creator>kasahana</dc:creator>
  <cp:lastModifiedBy>ARIRAMADHANI</cp:lastModifiedBy>
  <cp:revision>20</cp:revision>
  <dcterms:created xsi:type="dcterms:W3CDTF">2014-06-13T19:42:49Z</dcterms:created>
  <dcterms:modified xsi:type="dcterms:W3CDTF">2015-06-16T07:14:04Z</dcterms:modified>
</cp:coreProperties>
</file>