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7" Type="http://schemas.openxmlformats.org/officeDocument/2006/relationships/image" Target="../media/image3.gif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P</a:t>
            </a:r>
            <a:r>
              <a:rPr lang="id-ID" dirty="0" smtClean="0"/>
              <a:t>re</a:t>
            </a:r>
            <a:r>
              <a:rPr lang="en-US" dirty="0" smtClean="0"/>
              <a:t>SENTASI EPTIK CYBERCRIME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9 PRESENT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–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dibobol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sangsi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penyalahgunaan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merefisi</a:t>
            </a:r>
            <a:r>
              <a:rPr lang="en-US" dirty="0" smtClean="0"/>
              <a:t> </a:t>
            </a:r>
            <a:r>
              <a:rPr lang="en-US" dirty="0" err="1" smtClean="0"/>
              <a:t>undang</a:t>
            </a:r>
            <a:r>
              <a:rPr lang="en-US" dirty="0" smtClean="0"/>
              <a:t> – </a:t>
            </a:r>
            <a:r>
              <a:rPr lang="en-US" dirty="0" err="1" smtClean="0"/>
              <a:t>undang</a:t>
            </a:r>
            <a:r>
              <a:rPr lang="en-US" dirty="0" smtClean="0"/>
              <a:t> ITE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jeratan</a:t>
            </a:r>
            <a:r>
              <a:rPr lang="en-US" dirty="0" smtClean="0"/>
              <a:t> </a:t>
            </a:r>
            <a:r>
              <a:rPr lang="en-US" dirty="0" err="1" smtClean="0"/>
              <a:t>hukumnya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2502369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id-ID" dirty="0" smtClean="0"/>
              <a:t> </a:t>
            </a:r>
            <a:r>
              <a:rPr lang="en-US" dirty="0" smtClean="0"/>
              <a:t>T</a:t>
            </a:r>
            <a:r>
              <a:rPr lang="id-ID" dirty="0" smtClean="0"/>
              <a:t>erima kasih </a:t>
            </a:r>
            <a:r>
              <a:rPr lang="id-ID" dirty="0" smtClean="0">
                <a:sym typeface="Wingdings" pitchFamily="2" charset="2"/>
              </a:rPr>
              <a:t></a:t>
            </a:r>
            <a:r>
              <a:rPr lang="en-US" dirty="0" smtClean="0"/>
              <a:t> :*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3544" y="247153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68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Kasahana</a:t>
            </a:r>
            <a:r>
              <a:rPr lang="en-US" dirty="0" smtClean="0"/>
              <a:t> </a:t>
            </a:r>
            <a:r>
              <a:rPr lang="id-ID" dirty="0" err="1" smtClean="0"/>
              <a:t>I</a:t>
            </a:r>
            <a:r>
              <a:rPr lang="en-US" dirty="0" err="1" smtClean="0"/>
              <a:t>ndra</a:t>
            </a:r>
            <a:r>
              <a:rPr lang="en-US" dirty="0" smtClean="0"/>
              <a:t> </a:t>
            </a:r>
            <a:r>
              <a:rPr lang="id-ID" dirty="0" err="1" smtClean="0"/>
              <a:t>P</a:t>
            </a:r>
            <a:r>
              <a:rPr lang="en-US" dirty="0" err="1" smtClean="0"/>
              <a:t>ratama</a:t>
            </a:r>
            <a:r>
              <a:rPr lang="id-ID" dirty="0" smtClean="0"/>
              <a:t>	(</a:t>
            </a:r>
            <a:r>
              <a:rPr lang="en-US" dirty="0" smtClean="0"/>
              <a:t>12122961)</a:t>
            </a:r>
          </a:p>
          <a:p>
            <a:r>
              <a:rPr lang="en-US" dirty="0" smtClean="0"/>
              <a:t>2. </a:t>
            </a:r>
            <a:r>
              <a:rPr lang="id-ID" dirty="0" smtClean="0"/>
              <a:t>Eri Cahyadi			</a:t>
            </a:r>
            <a:r>
              <a:rPr lang="en-US" dirty="0" smtClean="0"/>
              <a:t>(12124666)</a:t>
            </a:r>
          </a:p>
          <a:p>
            <a:r>
              <a:rPr lang="en-US" dirty="0" smtClean="0"/>
              <a:t>3. </a:t>
            </a:r>
            <a:r>
              <a:rPr lang="id-ID" dirty="0" smtClean="0"/>
              <a:t>Andrizal Mustari		</a:t>
            </a:r>
            <a:r>
              <a:rPr lang="en-US" dirty="0" smtClean="0"/>
              <a:t>(12118035)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Galang</a:t>
            </a:r>
            <a:r>
              <a:rPr lang="en-US" dirty="0" smtClean="0"/>
              <a:t> </a:t>
            </a:r>
            <a:r>
              <a:rPr lang="id-ID" dirty="0" err="1" smtClean="0"/>
              <a:t>E</a:t>
            </a:r>
            <a:r>
              <a:rPr lang="en-US" dirty="0" err="1" smtClean="0"/>
              <a:t>gisty</a:t>
            </a:r>
            <a:r>
              <a:rPr lang="id-ID" dirty="0" smtClean="0"/>
              <a:t>o		</a:t>
            </a:r>
            <a:r>
              <a:rPr lang="en-US" dirty="0" smtClean="0"/>
              <a:t>(12123713)</a:t>
            </a:r>
          </a:p>
          <a:p>
            <a:r>
              <a:rPr lang="en-US" dirty="0" smtClean="0"/>
              <a:t>5. </a:t>
            </a:r>
            <a:r>
              <a:rPr lang="id-ID" dirty="0" smtClean="0"/>
              <a:t>Budi Yulianto</a:t>
            </a:r>
            <a:r>
              <a:rPr lang="en-US" dirty="0" smtClean="0"/>
              <a:t>			(12122616)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9" y="914400"/>
            <a:ext cx="9720072" cy="53676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6884"/>
            <a:ext cx="9720073" cy="4215740"/>
          </a:xfrm>
        </p:spPr>
        <p:txBody>
          <a:bodyPr>
            <a:normAutofit fontScale="92500"/>
          </a:bodyPr>
          <a:lstStyle/>
          <a:p>
            <a:pPr marL="310896" lvl="2" indent="0">
              <a:buNone/>
            </a:pPr>
            <a:r>
              <a:rPr lang="en-US" sz="6000" dirty="0" smtClean="0"/>
              <a:t>HACKING              </a:t>
            </a:r>
            <a:r>
              <a:rPr lang="en-US" sz="4000" dirty="0" err="1" smtClean="0"/>
              <a:t>HACKING</a:t>
            </a:r>
            <a:r>
              <a:rPr lang="en-US" sz="6000" dirty="0" smtClean="0"/>
              <a:t>      </a:t>
            </a:r>
            <a:endParaRPr lang="en-US" sz="6000" dirty="0"/>
          </a:p>
          <a:p>
            <a:pPr marL="310896" lvl="2" indent="0">
              <a:buNone/>
            </a:pPr>
            <a:r>
              <a:rPr lang="en-US" sz="8800" dirty="0" smtClean="0"/>
              <a:t> 					  	HACKING</a:t>
            </a:r>
          </a:p>
          <a:p>
            <a:pPr marL="310896" lvl="2" indent="0">
              <a:buNone/>
            </a:pPr>
            <a:r>
              <a:rPr lang="en-US" sz="4800" dirty="0" smtClean="0"/>
              <a:t>HACKING</a:t>
            </a:r>
            <a:endParaRPr lang="en-US" sz="5200" dirty="0" smtClean="0"/>
          </a:p>
          <a:p>
            <a:pPr marL="310896" lvl="2" indent="0"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       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3204" y="1514103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2" tooltip="1960"/>
              </a:rPr>
              <a:t>1960</a:t>
            </a:r>
            <a:r>
              <a:rPr lang="en-US" dirty="0" smtClean="0"/>
              <a:t>-an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Organisasi"/>
              </a:rPr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Tech Model Railroad Club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Artifisial</a:t>
            </a:r>
            <a:r>
              <a:rPr lang="en-US" dirty="0" smtClean="0"/>
              <a:t> Massachusetts Institute of Technology (MIT).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"hacker"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4" tooltip="1983"/>
              </a:rPr>
              <a:t>1983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berkonotasi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Pasalnya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smtClean="0">
                <a:hlinkClick r:id="rId5" tooltip="Federal Bureau of Investigation"/>
              </a:rPr>
              <a:t>FBI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kriminal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smtClean="0"/>
              <a:t>The 414s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6" tooltip="Milwaukee, Amerika Serikat (halaman belum tersedia)"/>
              </a:rPr>
              <a:t>Milwaukee</a:t>
            </a:r>
            <a:r>
              <a:rPr lang="en-US" dirty="0" smtClean="0"/>
              <a:t>,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2" tooltip="1960"/>
              </a:rPr>
              <a:t>1960</a:t>
            </a:r>
            <a:r>
              <a:rPr lang="en-US" dirty="0" smtClean="0"/>
              <a:t>-an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Organisasi"/>
              </a:rPr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Tech Model Railroad Club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Artifisial</a:t>
            </a:r>
            <a:r>
              <a:rPr lang="en-US" dirty="0" smtClean="0"/>
              <a:t> Massachusetts Institute of Technology (MIT).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"hacker"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4" tooltip="1983"/>
              </a:rPr>
              <a:t>1983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berkonotasi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Pasalnya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smtClean="0">
                <a:hlinkClick r:id="rId5" tooltip="Federal Bureau of Investigation"/>
              </a:rPr>
              <a:t>FBI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kriminal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smtClean="0"/>
              <a:t>The 414s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6" tooltip="Milwaukee, Amerika Serikat (halaman belum tersedia)"/>
              </a:rPr>
              <a:t>Milwaukee</a:t>
            </a:r>
            <a:r>
              <a:rPr lang="en-US" dirty="0" smtClean="0"/>
              <a:t>,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/>
              <a:t>Hacking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orang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Hacker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perkerjaan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system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system yang di </a:t>
            </a:r>
            <a:r>
              <a:rPr lang="en-US" dirty="0" err="1" smtClean="0"/>
              <a:t>temukannya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orang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Hacking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b="1" i="1" u="sng" dirty="0" smtClean="0"/>
              <a:t>HACKER</a:t>
            </a:r>
            <a:endParaRPr lang="en-US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Menurut</a:t>
            </a:r>
            <a:r>
              <a:rPr lang="en-US" dirty="0" smtClean="0"/>
              <a:t> orang </a:t>
            </a:r>
            <a:r>
              <a:rPr lang="en-US" dirty="0" err="1" smtClean="0"/>
              <a:t>awam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r>
              <a:rPr lang="en-US" dirty="0" smtClean="0"/>
              <a:t>	Hacker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mencuri</a:t>
            </a:r>
            <a:r>
              <a:rPr lang="en-US" dirty="0" smtClean="0"/>
              <a:t> data </a:t>
            </a:r>
            <a:r>
              <a:rPr lang="en-US" dirty="0"/>
              <a:t>– data </a:t>
            </a:r>
            <a:r>
              <a:rPr lang="en-US" dirty="0" err="1"/>
              <a:t>melalui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2. </a:t>
            </a:r>
            <a:r>
              <a:rPr lang="en-US" sz="2200" dirty="0" smtClean="0"/>
              <a:t>Middle IT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r>
              <a:rPr lang="en-US" dirty="0"/>
              <a:t>	Hacker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memberikanua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orang – orang di internet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3. </a:t>
            </a:r>
            <a:r>
              <a:rPr lang="en-US" sz="2200" dirty="0" err="1" smtClean="0"/>
              <a:t>Hihgly</a:t>
            </a:r>
            <a:r>
              <a:rPr lang="en-US" sz="2200" dirty="0" smtClean="0"/>
              <a:t> IT.</a:t>
            </a:r>
          </a:p>
          <a:p>
            <a:pPr marL="128016" lvl="1" indent="0">
              <a:buNone/>
            </a:pPr>
            <a:r>
              <a:rPr lang="en-US" sz="2200" dirty="0"/>
              <a:t>	</a:t>
            </a:r>
            <a:r>
              <a:rPr lang="en-US" dirty="0"/>
              <a:t>Hacker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orang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IT </a:t>
            </a:r>
            <a:r>
              <a:rPr lang="en-US" dirty="0" err="1"/>
              <a:t>dan</a:t>
            </a:r>
            <a:endParaRPr lang="en-US" dirty="0"/>
          </a:p>
          <a:p>
            <a:pPr marL="128016" lvl="1" indent="0">
              <a:buNone/>
            </a:pP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tekun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id-ID" dirty="0" smtClean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</a:t>
            </a:r>
            <a:r>
              <a:rPr lang="id-ID" dirty="0" smtClean="0"/>
              <a:t>e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system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– </a:t>
            </a:r>
            <a:r>
              <a:rPr lang="en-US" dirty="0" err="1" smtClean="0"/>
              <a:t>situs</a:t>
            </a:r>
            <a:r>
              <a:rPr lang="en-US" dirty="0" smtClean="0"/>
              <a:t> yang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/>
              <a:t>	</a:t>
            </a:r>
            <a:r>
              <a:rPr lang="id-ID" sz="2200" dirty="0" err="1" smtClean="0"/>
              <a:t>P</a:t>
            </a:r>
            <a:r>
              <a:rPr lang="en-US" sz="2200" dirty="0" err="1" smtClean="0"/>
              <a:t>enyebab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terjadinya</a:t>
            </a:r>
            <a:r>
              <a:rPr lang="en-US" sz="2200" dirty="0" smtClean="0"/>
              <a:t> hacking </a:t>
            </a:r>
            <a:r>
              <a:rPr lang="en-US" sz="2200" dirty="0" err="1" smtClean="0"/>
              <a:t>biasanya</a:t>
            </a:r>
            <a:r>
              <a:rPr lang="en-US" sz="2200" dirty="0" smtClean="0"/>
              <a:t> </a:t>
            </a:r>
            <a:r>
              <a:rPr lang="en-US" sz="2200" dirty="0" err="1" smtClean="0"/>
              <a:t>dilandasi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/>
              <a:t>Rasa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tahu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system </a:t>
            </a:r>
            <a:r>
              <a:rPr lang="en-US" sz="2200" dirty="0" err="1" smtClean="0"/>
              <a:t>keamananya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Penggunaan</a:t>
            </a:r>
            <a:r>
              <a:rPr lang="en-US" sz="2200" dirty="0" smtClean="0"/>
              <a:t> internet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tak</a:t>
            </a:r>
            <a:r>
              <a:rPr lang="en-US" sz="2200" dirty="0" smtClean="0"/>
              <a:t> </a:t>
            </a:r>
            <a:r>
              <a:rPr lang="en-US" sz="2200" dirty="0" err="1" smtClean="0"/>
              <a:t>terbatas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</a:t>
            </a:r>
            <a:r>
              <a:rPr lang="en-US" sz="2200" dirty="0" err="1" smtClean="0"/>
              <a:t>saja</a:t>
            </a:r>
            <a:r>
              <a:rPr lang="en-US" sz="2200" dirty="0"/>
              <a:t> </a:t>
            </a:r>
            <a:r>
              <a:rPr lang="en-US" sz="2200" dirty="0" err="1" smtClean="0"/>
              <a:t>asalkan</a:t>
            </a:r>
            <a:r>
              <a:rPr lang="en-US" sz="2200" dirty="0" smtClean="0"/>
              <a:t> </a:t>
            </a:r>
            <a:r>
              <a:rPr lang="en-US" sz="2200" dirty="0" err="1" smtClean="0"/>
              <a:t>terhubung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Iseng</a:t>
            </a:r>
            <a:r>
              <a:rPr lang="en-US" sz="2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</TotalTime>
  <Words>170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Integral</vt:lpstr>
      <vt:lpstr>TUGAS PreSENTASI EPTIK CYBERCRIME</vt:lpstr>
      <vt:lpstr>Anggota KELOMPOK 9 :</vt:lpstr>
      <vt:lpstr>Slide 3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PENYEBAB TERJADINYA HACKING</vt:lpstr>
      <vt:lpstr>PENAnGGULANGAN HACKING</vt:lpstr>
      <vt:lpstr>                      Terima kasih  :*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ARIRAMADHANI</cp:lastModifiedBy>
  <cp:revision>18</cp:revision>
  <dcterms:created xsi:type="dcterms:W3CDTF">2014-06-13T19:42:49Z</dcterms:created>
  <dcterms:modified xsi:type="dcterms:W3CDTF">2015-06-15T05:59:48Z</dcterms:modified>
</cp:coreProperties>
</file>