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555-5FDF-4CAA-9419-8AE825F8B0B0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3F3-433B-4490-B154-36EB8B4525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555-5FDF-4CAA-9419-8AE825F8B0B0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3F3-433B-4490-B154-36EB8B4525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555-5FDF-4CAA-9419-8AE825F8B0B0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3F3-433B-4490-B154-36EB8B45258E}" type="slidenum">
              <a:rPr lang="id-ID" smtClean="0"/>
              <a:t>‹#›</a:t>
            </a:fld>
            <a:endParaRPr lang="id-ID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555-5FDF-4CAA-9419-8AE825F8B0B0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3F3-433B-4490-B154-36EB8B45258E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555-5FDF-4CAA-9419-8AE825F8B0B0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3F3-433B-4490-B154-36EB8B4525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555-5FDF-4CAA-9419-8AE825F8B0B0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3F3-433B-4490-B154-36EB8B45258E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555-5FDF-4CAA-9419-8AE825F8B0B0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3F3-433B-4490-B154-36EB8B4525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555-5FDF-4CAA-9419-8AE825F8B0B0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3F3-433B-4490-B154-36EB8B4525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555-5FDF-4CAA-9419-8AE825F8B0B0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3F3-433B-4490-B154-36EB8B45258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555-5FDF-4CAA-9419-8AE825F8B0B0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3F3-433B-4490-B154-36EB8B45258E}" type="slidenum">
              <a:rPr lang="id-ID" smtClean="0"/>
              <a:t>‹#›</a:t>
            </a:fld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555-5FDF-4CAA-9419-8AE825F8B0B0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3F3-433B-4490-B154-36EB8B45258E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B099555-5FDF-4CAA-9419-8AE825F8B0B0}" type="datetimeFigureOut">
              <a:rPr lang="id-ID" smtClean="0"/>
              <a:t>10/10/2013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D0BC3F3-433B-4490-B154-36EB8B45258E}" type="slidenum">
              <a:rPr lang="id-ID" smtClean="0"/>
              <a:t>‹#›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3744416"/>
          </a:xfrm>
        </p:spPr>
        <p:txBody>
          <a:bodyPr>
            <a:normAutofit/>
          </a:bodyPr>
          <a:lstStyle/>
          <a:p>
            <a:r>
              <a:rPr lang="id-ID" sz="5400" b="1" dirty="0"/>
              <a:t>Sistem E-Booking</a:t>
            </a:r>
            <a:br>
              <a:rPr lang="id-ID" sz="5400" b="1" dirty="0"/>
            </a:br>
            <a:r>
              <a:rPr lang="id-ID" sz="5400" b="1" dirty="0"/>
              <a:t>Jadwal Mata Kuliah Pengganti</a:t>
            </a:r>
            <a:r>
              <a:rPr lang="id-ID" b="1" dirty="0"/>
              <a:t/>
            </a:r>
            <a:br>
              <a:rPr lang="id-ID" b="1" dirty="0"/>
            </a:br>
            <a:r>
              <a:rPr lang="id-ID" dirty="0" smtClean="0"/>
              <a:t>	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8184" y="4581128"/>
            <a:ext cx="2584376" cy="888504"/>
          </a:xfrm>
        </p:spPr>
        <p:txBody>
          <a:bodyPr>
            <a:normAutofit/>
          </a:bodyPr>
          <a:lstStyle/>
          <a:p>
            <a:r>
              <a:rPr lang="id-ID" sz="3600" b="1" dirty="0" smtClean="0"/>
              <a:t>RI-9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128827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Latar Belakang</a:t>
            </a:r>
          </a:p>
          <a:p>
            <a:r>
              <a:rPr lang="id-ID" dirty="0" smtClean="0"/>
              <a:t>Sering terjadi perdebatan antara dosen dan mahasiswa untuk menentukan jadwal pengganti</a:t>
            </a:r>
          </a:p>
          <a:p>
            <a:r>
              <a:rPr lang="id-ID" dirty="0" smtClean="0"/>
              <a:t>Terjadi pemalsuan jadwal oleh mahasiswa terhadap dosen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BAB 1</a:t>
            </a:r>
            <a:br>
              <a:rPr lang="id-ID" dirty="0" smtClean="0"/>
            </a:br>
            <a:r>
              <a:rPr lang="id-ID" dirty="0" smtClean="0"/>
              <a:t>Pendahuluan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869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</a:t>
            </a:r>
            <a:r>
              <a:rPr lang="id-ID" dirty="0" smtClean="0"/>
              <a:t>etidak cocokan jadwal antara dosen dan mahasiswa</a:t>
            </a:r>
          </a:p>
          <a:p>
            <a:r>
              <a:rPr lang="id-ID" dirty="0" smtClean="0"/>
              <a:t>Membantu dosen dan mahasiswa dalam menentukan jadwal pengganti</a:t>
            </a:r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Rumusan Masalah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556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Tidak ada lagi pemalsuan jadwal oleh mahasiswa</a:t>
            </a:r>
          </a:p>
          <a:p>
            <a:r>
              <a:rPr lang="id-ID" dirty="0" smtClean="0"/>
              <a:t>Jadwal dosen dan mahasiswa menjadi lebih terorganisir</a:t>
            </a:r>
          </a:p>
          <a:p>
            <a:r>
              <a:rPr lang="id-ID" dirty="0"/>
              <a:t>Mengurangi angka kebohongan antar dosen dan mahasiswa</a:t>
            </a:r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274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Membantu user ( dosen / mahasiswa ) untuk menentukan jadwal dengan lebih mudah</a:t>
            </a:r>
          </a:p>
          <a:p>
            <a:r>
              <a:rPr lang="id-ID" smtClean="0"/>
              <a:t>Efisiensi </a:t>
            </a:r>
            <a:r>
              <a:rPr lang="id-ID" dirty="0" smtClean="0"/>
              <a:t>waktu user</a:t>
            </a:r>
          </a:p>
          <a:p>
            <a:endParaRPr lang="id-ID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Kegunaan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541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137</TotalTime>
  <Words>81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Sistem E-Booking Jadwal Mata Kuliah Pengganti  </vt:lpstr>
      <vt:lpstr>BAB 1 Pendahuluan</vt:lpstr>
      <vt:lpstr>Rumusan Masalah</vt:lpstr>
      <vt:lpstr>Tujuan</vt:lpstr>
      <vt:lpstr>Kegunaan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RI-9</dc:title>
  <dc:creator>Hesty Elyani</dc:creator>
  <cp:lastModifiedBy>Hesty Elyani</cp:lastModifiedBy>
  <cp:revision>8</cp:revision>
  <dcterms:created xsi:type="dcterms:W3CDTF">2013-10-08T05:58:44Z</dcterms:created>
  <dcterms:modified xsi:type="dcterms:W3CDTF">2013-10-10T09:27:06Z</dcterms:modified>
</cp:coreProperties>
</file>