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50145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01120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88762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86928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2012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521065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75478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86742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59625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5261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60951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14506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42814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86723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922023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674704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2FD3-2DB2-4A83-881D-CF505F36EB0A}" type="datetimeFigureOut">
              <a:rPr lang="id-ID" smtClean="0"/>
              <a:pPr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578022-C1A7-4CCD-921A-77B0502EFFC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770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gif"/><Relationship Id="rId7" Type="http://schemas.openxmlformats.org/officeDocument/2006/relationships/image" Target="../media/image16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Relationship Id="rId9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DAMPAK BULLY </a:t>
            </a:r>
            <a:r>
              <a:rPr lang="id-ID" dirty="0" smtClean="0"/>
              <a:t>BAGI KEHIDUPAN SOSIAL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8875"/>
          </a:xfrm>
        </p:spPr>
        <p:txBody>
          <a:bodyPr>
            <a:normAutofit/>
          </a:bodyPr>
          <a:lstStyle/>
          <a:p>
            <a:endParaRPr lang="id-ID" dirty="0" smtClean="0"/>
          </a:p>
        </p:txBody>
      </p:sp>
      <p:sp>
        <p:nvSpPr>
          <p:cNvPr id="4" name="AutoShape 4" descr="data:image/jpeg;base64,/9j/4AAQSkZJRgABAQAAAQABAAD/2wCEAAkGBxISEhQUExQWFRUVGRgWGRgXFxUbHRceGB0XFx0aGxgaHCgjHB4mGxkYITIhJSktLi4uFx8zODQsNyguLisBCgoKDg0OGxAQGywkICQ2LDUvLywsLC8sLCw1LCwsLCwsLCwsLCw0LCwsLCwsLSwsLCwsLCwsLCwsLCwsLCwsNf/AABEIANgA6QMBEQACEQEDEQH/xAAcAAEAAgIDAQAAAAAAAAAAAAAABgcEBQECAwj/xABFEAACAQMABgYGBwUHBAMAAAABAgMABBEFBhIhMUEHE1FhcYEiMnKRobEUM0JSYoLBI0OSosIIFWOy0dLhFiRTg2Rzk//EABsBAQACAwEBAAAAAAAAAAAAAAADBQECBAYH/8QAOxEAAgEDAQQHBwMDAwUBAAAAAAECAwQRMQUSIUETIlFhcZGxBjKBocHR4RRC8DNS8SNyohU0YoKyFv/aAAwDAQACEQMRAD8AvGgFAKAUAoBQCgFAKAw9IaUggGZpUjHLaYDPgOJ8q1lOMdWT0batWeKcW/BEavukiyT1OslP4VwPe5Fc8ruC04ltS9n7qfvYj4vPpk0lz0pPn9nbKB2vIT8Av61E7x8kd8PZqP76nkvz9DjRuuukbliIo7dVUbTyOrhI15l3L4G7z+NZhXq1HiKRi52Ts+0hv1ZS7llZfgsfg1WsPTdFbgx24F3KNzS4McIP4VyWcZ7wDxBrtjnHE8xVcHLqLC73l/T0IBf9M2l5D6MscI7I4k+cgY/GskZ0sumLTEZyZ1kHY8UeP5FU/GgJ7qr07xOQl9D1Wf3sW0yfmjOWUeBbjwoC4LK8jmRZInWRHGVZSCCO4igPegFAKAUAoBQCgFAKAUAoBQCgFAKAUAoBQCgI9rDrja2mVZusk/8AGmCR7R4L5nPcahqV4Q4cyzstk3F11ksR7X9Ob+BXemdfryfIQiBOxPW83O/+HFcM7mctOB6e12Ha0eM1vvv08vvki0jliWYlmPEkkk+JO81z6lwkorC4I4oZM3Q2jXuZliQgZyWY8EUb2c9wHxwOdb04Oct1HPd3MLak6s+XzfJEX6QdchP/ANnZ5SyiPncMOMsh5gkZA8D2AW0IKCwj55c3NS5qOpUfF/LuRBq3OcUAoBQE06Ntf5tFzAEs9s5/ax54f4iZ3Bx7mAweRAF8HXoQSKs4EkMqiSG4i4OjcCydo57Pu31yyrunLdmviXtLZMbuj0ttLjzi+T7n38s+ZLtH6QinQPE6up5qc+R7D3GuiMlJZRT1qFSjLcqRafeZNbEQoBQCgFAKAUAoBQCgFAKAUAoBQGNpC+jgQySuEReJPyHae4VrKSisslo0alaahTWWyrNaNf5p8pb5hi4bXB3HiPUHcN/fyqvq3UpcI8EewsNh0qOJ1utLs5L7/Hh3cyGVyl8KAUAoDJ1ivjZ6IZlOJdIO0IPMQx/WY9piFPcwqwtIYjvdp472iuXKsqK0jxfi/wAY+ZUVdh50UAoBQCgFAWrqDfm60ZPbPvksSJ4iePVOcSp4A+l4sOyua6hvQz2F1sK5dK6UOU+Hx5fPh8TK0ZpKa3frIXKNzxwYdjDgw8aroTlB5iezuLelcQ3Kscr08HyLT1T17iuSIpsRTHcN/oSH8JPA/hPkTVhRuVPhLgzx20di1LfNSl1ofNePd3+eCY11FGKAUAoBQCgFAKAUAoBQCgFAazWDTkVnEZJT3Ko9Zz2AfrwFR1Kkaayzrs7Krd1Nyn8XyS7yl9YdPzXkm3KcAeog9VB3dp7WO89w3VV1Ksqjyz3llY0rSG7TXHm+b/Hd/k1dRnYKAfruoCT6F1EvLjBZRCh+1JnPlGN/v2a6IW05dxUXW27WhwT3n2LTz08skz0b0bWib5WkmPedhfIJg+8muqNpBa8Shr+0NzPhTSivN/Ph8ipv7QmzHd2tvGoWOK32lUcBtu+f8grpjFRWEUtWrOrNzm8t8yqqyRigFAKAUAoCe9Cj50iYjwnt54iO0FC+P5K1kspoloTcKkZLk0/mbWM5A8BVKfT3wZ2NDBYOpOvRTZgu2yvBJTxXsDnmPxcufaO2hc46s/M8ztXYqlmtbrjzj296+3l2FnA13nkhQCgFAKAUAoBQCgFAKAwNOaWjtYWlkO4bgBxYngo7z/qeVaVJqEcs6bS1qXNVU4av5LtZR+ndMS3cpllO/gqjgi/dH6nmaqalRzeWfQbS0p2tNU6fxfNvtf8AOBr60OkUBudW9WZ71v2Y2UBw0jeqO4febuHmRUtKjKo+BwX20aNpHr8XyS1/C7/LJbGruqVtZgFF25Ocj4Lfl5KPDzzVjToQhpqeNvdqV7rhJ4j2LT49vxN9UxWigPnz+0lZFbu1m5SQtH5xuWPwlFAU/QCgFAKAUAoCxOgu0Z9Is6jJigmYct7ARqMncCS/OsPTgb08b63tMo2UkDRko6lWT0WVhggjtFUmGuDPp8ZxqLfi8p6M60MigLA6PNb9grazt6B9GJz9k8kJ7Ozs4cMY7bavjqS+B5rbWyt9O4orj+5dveu/t7de0s+u88iKAUAoBQCgFAKAUB1kkCgsxAABJJ4ADeSaN4Mxi5PC1ZSGuWsTXs+QSIUyI14bubkdp+AwO3NTWq9JLuPoGzNnqzpYfvPV/TwXzfHsNDUJZHBNAZdvoyeQZSGVx2rG5HvArZQk9EyGdxRg8SnFeLX3LS1D03JsLbXELwug2Y2aNkWQdm8AB/nxqwt6jxuyWDyG17OG+69Gaknqsptfj0JnXUUIoBQED6ZtWGvtHP1a7U1ueuQDiwUEOoxvJK5IA4lVFAfLFAKAUAoBQCgJ+U/u7QpDbrjSjKQOa20RyG7ttj5qe6gNlqlrjFeqlppF9mUALBeHiOyOc/aX8R4c+2oa1FVF3lls7adSzlw4xeq+q7H/ABmZpPR8lvI0Uq7Lr7iOTKeant/WquUXF4Z7uhXp16aqU3lP+YfeY1akxwRQFu9HOs/0iPqJWzNENxPGROGfaHA+R51ZW1beW69UeK23s79PPpaa6svk+zwfLyJnXUUIoBQCgFAKAUAoCvulPT+yotEO9xtS9y8l/MRk9w764rurhbiPTez9jvSdzPRcI+PN/D18Csa4D1pm6I0XJcvsJgBRtO7HCRqOLMeQrenTc3hHNd3dO1p9JUfgubfYv5wMHS+vtpZEx6OiW4lXcbudcjP+DFwA/Efjxqyp28Id7PFXm17i54Z3Y9i+r1fp3ES0h0gaUmOXvZx3I5jH8MeyPhU5VHfRnSJpWA5S9mbukbrR7pNqgLY1E6bY5mWHSCrC53CZciMn8YJJT2skeyKAuEGgOaAUBQXS/wBFkiO97YoXjclpYVG+M8S6Dmh4kDepPZ6oFM0AoBQCgJvqpqrHHGNIaSBjs13xxndJdtxVEX7h5t2eZAEf1q1glv7l7iXALYVUHqxou5UXuA95yedAaigLT1E1mS+iTR144Eq+jZztyPKBzzU7gPIdlQ1qKqLvLLZu0J2dTOsXqvr4r8HrcQNG7I6lXQlWU8QRVU008M9/CcZxU4vKeh51g2MnRt88EqSxnDocjv5EHuIyD41tGTi8oir0YV6cqc9H/M/DUvrRGkUuIY5o/VcZ7weBU94OQfCriE1OKkj5xc287erKlPVfzPx1MytiAUAoBQCgFAeF9drDG8jnCopYnuAzWJSUVlklKlKrNQjq3goDSV888skz+tIxY93Yo7gMDyqmlJybbPpVCjGhTjShov5n46mMAeQJPIDie4VqS+J59J+mTaRLouE4OFkvHXi7sAyxZ+4ox45HYc29Gn0cccz55tK9d3Xc/wBq4Lw+71ZV9SleKAUAoC/OgDXVpVOj5my0a7UDE7yg4x/l3Ed2RwUUBc9AKAUBBtbeirR18TIUMErbzJDhdo9rIRsk54nAJ7aArm96ALkH9ldwuPxo6fBdugOln0A3ZP7W6hQdqLI59xC/OgOmtWg7HV4xf9sb64kUsktwQIUK7jiFfWIJU4Y/aG+gK11i1hub6Uy3MhduAHBUH3UUblHh576A1dAKA5BoC2tFab/vO1Mjn/vLVQJu2eEYCzY+8hIVu4g9w47qllb6+J6XYF/uy/TTfB+749nx9fE8Krz1woCweifTOy72rHc4MkfcR6y+Yw35WrttKnHcZ5n2itMwjcR1XB+HJ/T4os6u88kKAUAoBQCgIL0saU2IEgU75my3sJg/FivuNcl3PEVHtPRezttv1pVn+1cPF/jJVVVx7E3OpluHvrcNwDFz/wCtWkHxUVLQWaiRX7VqOnZ1JLsx5tL6lP6a0g1xcTTt60sjyH8xJx5ZxVufPDCoBQCgFAb/AFC0i1vpGzlU4xNGD7LnYceasw86A+nNCa0q1zNaTELKkjLG3ASLnIHthcePHtrnhWzNwlqW91s1xt4XNLjFpZXY+fwz5EoroKgUAoBQCgKn/tF6M6ywhmA3wygZ7FkBB/mVKA+dKAUAoBQGx1f0xJZ3Ec8fFDvU8HU7mRvwspIPjQym4vK1LGlaM4eI5ikAePPHZb7LfiU5Q96GqerDcm4n0ewuldW8avN6+PP7nSozrMjRt60Escy+tGwbxxxHmMjzraMnFqSIq9GNanKnLSSx+fhqfQdvMrqrqcqwDA9oIyPhVynlZR8znBwk4y1R6Vk1FAKAUAoCl+ke/wCtvpB9mILGPIbTfzMR+Wqu5lmo+497sOh0VnF85Zf0XyXzIxXOWxvdRnAvoAdwYun8aOo+JFTW7xURW7Yg5WVRLufk0UpeWzRSPGwwyMyMOwqSD8RVsfPjxoBQCgFAbbVO1Mt7axgEl54l3d7rk+Q30BaetM+3e3Dqf3rYI/AdnIPitU9V5qNn0fZ8N20pxf8Aavnx+pYWoeufX4guDiYblc8JQP6+7nx7a7be43urLX1PM7X2R0Ga1FdTmv7fx6E4rrPPCgFAV/rz0r2Wj9qND9IuBu6tD6KH8b7wPZGT3DjQHz9rdrre6SfNxJ6AOViTKxr4Lnee85PfQEdoBQCgFAKAlWpukG3wscgZde7htAfPHj21xXkOCkem9nLjE5UXz4r4a/zuJVXAetFAXN0a3/W2KA8Yi0R8BvX+Rlq0tZZpruPCbdodHeSa0lh/f5pkproKcUAoBQHBOKA+d76562WST/yOz/xEt+tUknltn0+jT6OnGHYkvJYPGsEhKOjay6y/QnhErye7CD4uD5V0Wsc1F3FRtyt0dnJf3NL6/QhfTdq4sN411CVaC5d9pkIISdTiVGI4MWBbB352/umrQ8GVvQCgFAKAsnol0X1PW6UlGFgDR24P7yZwV3doVSSfH8JqOrU3Itnbs+0d1XjTWnPuXP8AnaZZJO8nJO8nt76pz6NhLQA43jcRvBG4gjmDyNBrwZa+oeuYnxBcECYblY7hKB8n7ufEcxVjb3G91Za+p4za+yOgzWorqc1/b+PQ3mtOttno6PbuZQuc7KDe74+6nE+PAZ3kV1nnygNeul68vtqKDNtbndhW/aOPxuOAP3V7SCWoCt6AybGwlmJEUbyFQWOwpbZA3ljjgAOZoDGoBQCgFAKAztCT7E8bfiAPg24/Ooq0d6DR3bNrdFdQl348+BY1VB9FFAWJ0P3XpXMXLCSD+ZW/prts3qjy/tLT4U6nivRr6ll13nlBQCgFAYOnp+rtp3+5FI3uUmtKjxBs6LSG/cU4drS+Z8+qMCqY+mM5oYPZtazo62uWiOLicJFEeaD0jJJ5DZA7yDyrtslxbPMe0s+rTh4v0IfqfrWtuJbe6jNxZ3G+WPPpK3KWMk7pB4jOBk7gR3nkzK010fy7BuNHt9OtDvDRDMkf4ZYh6QYdw5ZOOFAQx1IJBGCNxB5UB2iiZiFUFmO4AAkk9gA40BZuofQ5dXTLJeK1tBx2TulfuCn1B3tv7jQFwa16lJJbRR2o6v6MpEcQPoMOY3/aOPWPEk545HPcUXUXDVFxsfaMbSo1NdWWr5r8dqKlljKkqwKspIIIwQRxBFVbWD3UZKSTTymbDRWhJZwzjZjhTe80h2Y0A45Y8T3DzxUtOlKpocd5tChaL/UfHsWv48X8zWaX19tbLKaNXrpxkG8lUYU9sER3D2m7PtDfVhSt4w46s8bfbWr3XV92PYvq+fp3Fa6R0hLcSNLNI0kjbyzkkn38u6pyrM3V/Vu7vn2LWF5TzIGFX2nOFXzNAXFql0EIuH0hLtnj1MJIXwaQ4J8FA8TQFnz6Gt7aynit4kiTqpNyKBn0DvJ4k9530B8cUAoBQCgFAcg0BaET7Sg9oB9++qRrDwfUYS3oqXad6wbEw6K5sXxHJonHuKH9DXTaP/UKP2hhm0z2SXoy36szxAoBQCgNNrmcWF1/9Mn+U1FX/py8Dv2X/wB5S/3L1KJqoPogoCI67n0ovBvmK77PRnkvaV/6lNdzIzXaeZMzRelZ7ZxJbyvE4+0jFSe444juO6gJjadKl2zILuO2u0BG111vEzFc78EADONwzQH01o/R8EQ/YxRxg/8AjRVzn2QKAzKAUBVXSjrFoi2m25V+kXSjBhjYAE8uvYcMdnHBG4ioZ0ITlvNFjb7Uubek6VOXD5rw8f8ABSWteuV3pAgSsFiX6uCMbMcfIYUcT3nJ39m6pUsaHBKTk8yeWeWrWqN7fti3hZlHrSH0Y0xx2pDu78ce6smqWSd6N1O0ZZ4a5kN/OP3UJKwKexpeL7xy8xXNUuoR04l3abCuK3Gp1F36+X3wWl0f61wyAWxijt2GerWMbKMOOyByYfHj2gYo3O+8S1Ntp7GdtHpKWXHn2rv8PQnVdRRGs1nl2bO6b7sEx9yMaA+L6AUAoBQCgFAWXow5hi9hfkKpqnvvxPpVk829N/8AivQya0Okk/Rs2NIRd6yD+Un9K6LX+oio26s2UvFepdFWh4MUAoBQGo1vTNjdD/BkPuUn9Kirf05eDO3ZrxeUv90fUoeqg+jCgInrwvpRHuYe7H+td9nozyftKutTfj9CL12nmBQCgPsLo+0h9I0bZyE5JhQE/iQbDfFTQGx05pu3s4jNcyrEg5seJ7FA3se4AmgKC196Zri62orLat4eBf8AeyDxH1Y8Dndx5UBDtVtSL/SLZgiJQnfM+VjHb6Z9Y55Lk91AXFoLoXt7WIyygXtwoysbExw5HLG8t+Y4PMDjWsm0uGpLQjTlUSqPEebSzg0GmNNXMv7KQ9Wiej1CL1aJj7OwOz8WaqqlWc+EvI+gWdhbW8VKiv8A21b+P2wauojuAJBBBII3gjcQRwIPI0DWeDLX1D1z+kAQXBxMPVbgJQPk/dz4jmBY29xvdWWvqeM2vsjoM1qK6nNf2/j0Nx0hS7Oi74//ABph/EjL+tdZ58+PKAUAoBQCgFAWZYLiKMdiL8hVLN5kz6Zax3aEF3L0MitSclPRmub9O5JD8MfrXRa/1EU+3niyl4r1Lmq0PCCgFAKAx9IQdZFIn30Zf4gRWJLKaJKM9ypGXY0/mfO68BnjVIfUHqc0MEd11izEjdjY94/4rrs31mjzvtHTzQhPsfqvwQ2rE8cKAzNE6LmupVhgjaWRuCqM+Z5ADmTuFAXPb69JoDR8diGjurxNskISYoS7Ftl3+0wJOVHfvHEgVDrHrFc30pluZWkbkD6qD7qLwUeHHicmgJf0GaItrrSDJcwrMqwtIofJUMrIN68GGGO5sigPp2NAoAUAAbgAMADsAoDtQEP151OF0DLCAs4G/kJQOR/F2HyO7hzV6G/xWvqXmydrO2fR1OMH/wAfx2r4rvqKRCpKsCGUkEEYII3EEcjVZoe2jJSSa4pnWhkAkEEEgjeCNxBHAg8jQNZ4Mk2suvDS6Gu4Zfr9hFVgPrVLoGJxwYLknkePaBY29xvdWWvqeM2vsh0G61FdTmv7fx6cyha6zz4oBQCgFAd4YyzKo4sQPfurDeFk3pwc5qC5tItADG6qQ+oJYWEc0BNuia3zdyP9yIj+Nl/2muuzXXbKD2jni2jHtl6J/ctmrE8WKAUAoBQFAaxWnU3VxH92RseDHaX+UiqapHdm0fSrKr0ttTn2peej+aNfWh0mBp226yCReeNoeK7/ANMVLQluzTODadDprWcVrjK+HErqrc+dm51T1dkv7gQxlUAUySSN6sUa+s7dwyPMjhxoCb29zNIpsdAW8ojPozXezsyT4z60pwIY+xcg+GSCBv8Ao+6NNGyG4imuEurpIyGERJigMgZMhv3jqQd/BTjdkA0BVWndVru0uGt5YX2wcLsqxEg5MhA9IHu+dAXZ0FaiT2fWXdyhjklQRxxtuZUJDMWHIkhdx3jBzxoC3aAUAoCH686nC6BmhAE6jhuAlA5HsbsPkeWOavQ3+K19S82TtZ2z6Opxg/8Aj+O1fFd9RSIVJVgQwOCCMEEcQRyNVmh7aMlJZTymdaGTgigazwZDdY9A9XmSMehzH3f+PlVjb3G91ZanjNr7I6FutRXV5rs/HoR6us8+KAUAoDbasW23cJ2Llz5cPiRUFzLdpvvLXYtDpbuPZHj5afPBPqqj3woCz+iGzxFPKR67qg8EGfm5HlXfZx4NnkfaSrmpCn2Jvzf4LArtPNCgFAKAUBU3Sto7YukmA3TJg+1Hu/ylP4arruGJ73ae09nrjft3SesX8n+c+ZCa5C/FAVzpmz6mZ05Zyvgd4/08qt6M9+CZ852jbfpriVPlqvB6fY50JpmezlWa3kMci5AYYO48QQQQw7iCKlOI22m9fdJXadXPdOYzuKIEjUg8mWNVDDxzQEq/s96SEWkzETgTwuoHayYkH8qvQH0pQCgFAKAUAoCHa86nC6BmhAE4G8cBKByP4uw+R3YI5a9Df60dfUvNk7Wds+jq8YP/AI/jtXxXfUciFSVYEEEgg7iCNxBHbVa+Gp7aLUknHimdcVJCjUn7sW/BMhq3NGl/Uml4tI5KZ411w2bcy/bjxaK+rtywgsOefBN/TBC9ZNAGLMkY9DmPu/8AHyro69KfRVfe9TzN3aU6lP8AVWqe428rnH8ehHqlKkUAoCZam2ezG0h4ucDwX/U591V13PMt3sPZez1tuUXWf7tPBfn0JFXIehOCaAvbU3R30ezhjIw2ztt7T+mR5E48qt6MN2CR872ncdPdTmtM4XguCN1UpwCgFAKAUBGekPRP0izfZGXi/ar37IO0PNS3nioLmG9DwLbYt10F0s6S4P46fPBS1VR70UBoNbtH7cfWL60fHvXn7uPvrqtam7LdfMoNvWXS0umjrHXw/GvmQqrI8WKA2Or2lWtLmC4TjFIr4HMA718xkedAfZlldJLGkkZ2kkVXUjmrAEH3GgPagMK70tbxfWTRp7TqD7ia3jTnLRMw2kai615sE/fbR7EVz8cY+NSq1qvka78TU3XSZAPq4ZG9oqo+ZPwqVWMubRjpEai66TLg/Vwxp7RZ/ls1MrGHNs16RmputeL9/wB9sDsREHxIJ+NSxtaS5Gu/I0VxO8rlnZnduJOSTjd8qkVKnHiopfA2deq47m88dmXjyPGpCLAoZPOUfGvPbahicJ9qx5f5PZ+y9VSpVKT5NPzWPoQvWLQPV5kjHocx9z/j5Vy29xvdWWpzbX2Q6DdaiurzXZ+PQj1dZ58ydHWZmkVBzO89g5n3VpUmoRcmdNpbSua0aUefyXNlkQxBFCruCgAeVU7bbyz6PTpxpwUI6Lgd6wbm41Q0V9Ku4oyMqDtv7KYJB7icL+apaMN+aRw7Suv01tKa10Xi/txfwL3q3PnQoBQCgFAKAGgKL1y0J9EunQDEbenH7J+z+U5HhjtqorU9yeOR9D2ZefqrdTfvLg/Ht+OvmaSoiwBXuqaFvWn7sX5M5at7bU+FSpFeLRD77VSXrG6oDYO8EsN2eXbuq7o2teUeusM+f3/6eFZ9BLejy14d3HsO8Gprn1pFHsgn54rpVjLmzh6VGfDqfCPWd28MD9DUqsoc2zHSMm2jtYLqCBLeKd1ijGyo9HIGScbZG1z7dwqZWtJcjXfkYtzpOaT6yaR/adj8CalVOMdEa5bO2jdFTTlhDGXKjLYwMDzIrE6kYe8wk3oZOjdAzTwzToU2IQS2SQfRXa3AA53eFazqxjJRerMqLaye93q8UsorvrAwkbZ2Qp9H1hvbO/euOHOsRrZqOnjQy48MmTqHomC6uGjmBICFgAxG8FRy7j8K1uakqcMxEEm+J76kJALp7e5jR9ssisyg7LrkYGeGd/mBWtw5binB4MwxnDN/ovRrWFrpLPEFkRu0bA2Dn/2DzBqCc1VnD+fzQ2S3UytasSIUB1eqrbFPeob3Y19j0Hs1W3Ltw/uT+XH7nmRmvMHvWk1hkM1i0F1eZIx6HMfc/wCPlVjb3G91ZanjNr7IdButRXV5rs/HobrVnRXUptMP2j8fwjkP1P8AxXPcVt94WiLnY2zv01PfmuvL5Ls+/wCDdVzF0KAtrov0J1NuZ3GHnwR3IPV9+9vAr2VZWtPdjvPmeL2/edLW6GOkP/rn5aeZNa6igFAKAUAoCBXvSZGpIS3ckEj02VeG7ltV3RsW9ZETqGnuukq6b1I4k8dpj78gfCplZQWrZjpGRzTWnbi72evYNs52RsIMZxnBAzvwOfIVs7Og9Yp+JLRva9HPRTcc64NeIjs7WydnhnBx7+FTQp04cIpLwSI6lerU9+Tfi2/UzdH6FuJ0d4oy6JnaIK7sDaIwTknHIVmdWMXiTIlFvQ9tH6Almt5rhCmxDnaBJ2jgBtwAxwPbyrWVaMZqL5mVHKybW+ms7ue1G0IE6oLKVVUCOAzY3gDjuzUUVUpxlzeeBs8No30mruiYIFuHaSWInZDbTHJ3j7AHMGoFWrylurg/52m27FLJBtEyKtzESAyCVchgN67QG8Hurumm4PwI1qWrpPTfU3kNoYUMUy8ewksMbOMEbhnx7qq4Ut6m6meKJnLDwaTV63S20xPCm5HjOyvZkRyY8vSx3Yqaq3O3Unr/ABGseE8Hj0fQhZr+1PDeuO5WkjPwYVm6eYwn/O0Q1aMawUyaEnjPrQSHy2WSQ/BmreXC5T7f8GF7hp+j+42L+HsbaQ+anHxAqW6WaTNYe8Y+tsRivp9k4Ik2wRyLYkBHma2oPepLIlwkTPWXS7XGhxLjBcor9xV8HyLL7jXHRp7lxum8nmGSsqsiIUBwa57un0lCce5/dHbs2t0N3Tn3ryfB/JnnXiz6gKAUAoDfamavm8uApH7JMNKe7knixGPDJqahS6SWORXbUvlaUW17z4R+/wAPXBcNxpi1i3PNEmORdR8M1cxpTeiZ88cuOWzU3OvdgnCUuexEc/EgD41MrSq+RrvxNTddJ0I+rgkb22VPltVLGxlzZq6qNRddJdyfUiiTx2mPzHyqVWMObZh1GT3VTSZubWKVsbTAhsDG9SVO7lwrhrw3JuKJIvKybaojYofWW36u7uF7JXI8GJYfAiryi804vuOaWpLrPROjIbKC5uEd+sCqcM59Mg53KRgZVuNckqlaVRwi9DdKKWWYWmtWreO5s2jJNtdOm45OASm7J34YMOO8b63p15yhLOqMOKyiWHTpGkPoDRRiAphd3H0Nvh6uzuK4xy48q5ei/wBLpU+JJvdbdMTUSMQXV/bjcqOrIOwHa/p2K3uXvQhMxDg2jvobRIimvrdfqp4xLHjhsuHUgeBIHhisVKm9GE+a1CWG0VRVoQk50d+10JOvOFyR4BklPwZq4p9W5T7f8Ei4wIMa7SMuHT+scdvHbXLQiTrAMPuDIGUNuyDxBO7I4VUUqLm5QTxgnlLGGajStktvpS0uEYlbljnJJwWGxuJ5EOuByx2YAmhJzoSg+Rq1iSY0cpi05KuN0qMfJlV8/wASkUn1rZPsC4TO2rlvtSaVtfvM5Ue31g/21iq8KnMR5oi8Gr13ZtFczIESOWIn0lJ9YclJ3cvOup1qdTMIvOUzTda4sl2teqEc9wZ3uUhUqoIIGcqMZyWA4Y91clC4cIbqjkklDLyR+20jAujbq1eUFxK/V4ydsKVYEYBGCQd/DfU7hJ1ozS5cTTK3WjWfTLJYbbZhJmSRGmzvWRRnaX0mI37t2MVLu1HKWXw5GMrCMuLW5YriWWC3RVkRU2DgAbP2vRA4jlWjt3KCjKWhnfw8oiorqNDz2a8t/wBJuHJpJJcsvl8Mnv8A/wDRWSgm5NvCyknrz1wjnYrohsWf7pr4LP2OOp7U0l/Tpt+LS9MnOxXVDY1Fe82/JHBU9p7qXuRivN/VehzsiuqGzraP7PPL9TgqbbvqmtRrwSXojttnGzk4PLO4+VdUKcIe6kvBFdUrVKrzUk2+9tnYQNs7Wydkfawce/hW2VnBGbi31RvnGVt3xx3lF+DMKidxSWsjbcl2Gpubd42KOpVl3FSMEVKmmso1PKsgtLooutq3lj+5JkeDgfqGqsvo4mmTU3wJxXESFOdI9vsX0h++qP8ADZ+a1b2jzSRBU942dt+10HIOcMhP84c/yuajfVuV3/YzrA7aSmLaJsphxgkX+QsnzC1iCxXlHtD91My9bmEek7KccH2Bn8xUn+GQVpQ61Gcf5/OBmXCSZsYv2Wm27J4AfNcD5RmtH1rbwf8APUzpMydT7sO0sL/W2jyRL3xM3o+7ZA/KO2tK8cJSWkseZmL5dhVmnbfq7mdOGzI4HhtHHwxVpTeYJ9xC9SWdHI62C+t/vpuHtK6H+muS76soTN6fFNEFFdxGWJa6Y0dLY20V25Jix6CiTOU2kGSo4Fe/nVe6daNWUoLUlzFxWTR656zi6kj6kMiQ5KE7iW3elgcANkYqe3odGnvas1nLOhnL0kXHV46qMyYx1m/37H/OKj/RQzq8GekZGbHTdxDI8kchWSTO22FJbJ2j6wI410ypQkkmuCNE2jrfaZuZgRLNI4P2Sx2d2/1eHwrMacI6INtmCxycnee01uYFAKA5AzuG8mgNtbasXsnq28v5l2P8+KidemtZIzuvsMnQ+p11c7ex1a9W7RttsRhlxkeiD28a1qXMIYzzMqDZxrDqlcWaB32GQnG0hJweQIIGM9tKVxCo8ISg0Zt7q1DELCTbd0uWQPnAwH2D6OBu3FvdWka8pb6xxRlxSwbvS8OibCQRvbPI+yG5sMHIHruBxB5VBTdeqsqWEbPdjyPXUnR0F1YTR7Cgl5E2tldoZw6nPMjaHurFxOVOqnnsEEnEwbO3Y6Hu4XHp28jAjs2GSQ/1VJJr9RGS5/4ML3GjK1i0xcR6OspoZChIRWxg5OxzyO1T760pU4OtOMl/MmZN7qaNd0noGa1nA+tjOT4bLD/Oaks3hSj2GKnJkIrtIybdFN1s3MkfKSPPmhGPgze6uO9jmCfYSU3xLUqrJisOlq3xNA/3kZf4Gz/XVlYvqtENXU7dHUfX217bZxtgYzy21Zc+WyKXb3ZxmKfFNHOsCxWWjjZmVZZXcNhceiNoMSRk4G7G/iT7lLeqVukxhCWFHBzY6yWE8MAvVYS2+NkgOQ2Mb/R7dlSQeYrEqFWEn0ejClFriarSOt23pBLpUOxENlVJwWXDA5O/BO0e3lUsLfFJwb1MOfWyYP8A1NIt493EoRnzlCSy4IAIPDO8BuW8VJ0CdNU5GN7jk1mkr555XlfG05ycDA4Abh5VJCKhFRRq3nieKSMucEjO44JGe4441tjIydK1lOMfeaXib06VSp7kW/BN+hxtCuWV/bR/evhx9Dvhse+msqk/jw9cHNdhWHaNCxCgZJIAHaTuAo3jiZN+mpF+RnqMdxePJ8tquf8AVUu31NtyRj6v6vvc3Bt2bqmUMTtKSQVIBGMjfv8AhW1WsoQ3tTEY5eDcaX1Ws7eKQm9V5kBwgMYyw+yVyT3VFTr1JyXV4GziktSHGus0LT03q1AdHMYokWVY0l2go2jsgMd/E5AaqynXl0vWfAmcVu8CrVcqQw4jePEbxVnjPAhLN1+01dRG3+jOyrMjHCqrEkbJ4kE8GFVtrShLO+tCacmtDB1DmeaHSEbFuscFs8G2nV1J8cgVvcpRlBrQ1hxTOLKKX+5bhbhXTDZTrAQSMxsMBt/r5FJOP6iO78gvc4nnpNy+hbaQcYZB5bLPGP6a2gsXMl2/5D9xG91t0dYTNFPdTNHtJhQpHpAelw2STja5dtQUJ1Ypxgsm0lF8WaboznbqbyND6QAdT+Iq4z71WpbxLei2a09GSawjS6t55o/Vu4RtL2SBWjb+kflrnk3Tmov9r+RuuKz2kTz1ugh2wyf1/wC2Sur3brx+xprAaxqZdFWDgEsCsYGDk+i67hzzsClLq15oS4xRCri3eM7LqyNxwylTv4bjXYmnxRGbXU666q9t25bewfzgp/VUVxHepyRmLwy8apTpIL0swZghf7shX+JSfmortsX1miOpoVgHxuzjPfxqzwQmXa6JuJPq4ZW9mNse/GK0dSK1aGGbW21Jv3/c7I7XZB8M5+FRO6pLmbbkjbWvRpcn15Yk9nac/JfnUUr6HJM26Nm2tujGIfWTyN7Kqvz2qid9LkjPRI97/o3tmjxE7xyDgzHaB7mXdu8MVz1bmvJYjLHwX1Oq1dGnPNWG+uzLXo/XJXenNAXNocTIQvJ13o35uXgcGqitVuf3yfnwPb2H/TqqzQhHPZhb3871k1VcneW64cEKA9a9xRnv04y7UvQ+UXNPo604dja+ZyjlSGHEEEeW+pMZ4EJcGn2u2uLJ7YuY2OZAPU2cocty9Ut7t1VNLo1CSnryJ5ZysGnvbpF07HsEb1CSY+8Vfce/GxUsYt2ryat9c12t+p0qtc3W0nV7RkCja2jtEZzuwN5J4mpKFzFqMOZiUHxZBm4Gu0iLvTrBPbAIzRNA6ucblI2CuT3jaHnVLw3JduTp5lP6bsPo9xLD9xiB7J3r/KRVvTnvwUiBrDwWJcaxS2+jLSaJUYkJGdvJAwrDO4jmnxqvVGM60osl3sRTNJ0aXxa+mLYBmR2IHDa21bcOze1TXkMUl3GtN8TdR3L6Rt722kx18LsFwMZ2Sdj+ZWU+NQuKozhNaM2zvJo0+gB1uh7yM8Y2L47AoST5q1TVercRfb/g1XGDNtNoUaQ0fZHrVj6tQCzDPBdgjiOaj3VEqvQ1ZcM5Nt3eijA1f+j6OvWQ3CPG8GS+7AcP6uFJ34GfOt6u/Wp53eOTWOIsw9Tta47MzxybTQli0ZUZOc44EjcVwfLvre4t3Uw1rzEZ4MfV3W2O0jmi6nrUeRnUMQAAQAARg/dFbVbd1GnnHAxGeDE05rdNcyRNsrGsLB0QZI2lwQSd2eGOW7NbU7eME1rkw5tmr0zpWS5kMsuztEAeiMDA4fOpadNQW7Ew3niY9okhYGJWZlII2QW3jeOFbSxjiYLp/wCof8Gb/wDKX/bVN0PevNHRvG0vbKOZdmVFdcg4YAjI54NRxk4vKZlrJxbWEMf1caJ7KKvyFHOUtWMJGTWpkUAoBQCgOsiBgQwBB3EEZB8RTGTKk4vK1Ihpro7tZstFmBvw70/gPD8pFcs7WEtOBeWu37ilwqddd+vn98kK0pqBexb1VZl7Yzv81bB92a5Z2tSOnEvrfblpV95uL7/uvrgj0sLodl0ZGHFWUqR4g769Ps5t20M8uHkzxm2FH9bUcGmm08p5XFJ+p0rtK0s3SumZ4tFWk0D7DDq0Y4U5AVlPrA/aUVWwpRlXlGS7SVtqKaOmuLAf3deMuxLtxbY4HBCyEH2SCPzGs2/76a4riJcmeWvOrN1cXe1ChZCi5JdQAwLAjBPYAdw51m2r04U8SfETi2+BX+kLVoneNxhkJU+IrvhJSSaImsFka66yy2zWwgkGMZkUbBzslNxJBIyMjlVdb0IzUt5Es5NYwRvpCu7eadJYJA+0gD4B3FeBORzBx+Wum1jOMd2SNZtN8DxbWCM6NFoVcyK20G9HZA29rtznBI4VnoX03ScjG91cGq0JpR7WZZkALLtbmzg7QK78Hvz5VLUpqcd1mE8PJ7Q6wTpPJcRsI5Jdra2QCPSIY4DZ5jNaujFxUXxSG885MX+8ph1mJHUSklwrFQ5Oc7QXAPE7uG+t9yPDhoYyzzgtZJdyI8mOSqzfIGsuSjq8DGTbWuqF8/C3YD8eynwYg/Conc0lzNtxm2teje7b13iTzZj7gMfGoXe01pkz0bNta9GC/vLhj3IgX4sW+VRSvnyibdEbe26PrFfWV5Pac/04qJ3lV9xt0aNva6uWcfq28QI5lAT7zk1E61R6yZndRskUAYAAHYKiNjtQCgFAKAUAoBQCgFAKAUBVHSrBs3aN9+Ie9WYfIirSyeabXeQVNSGV2GhL9Ba8G2tkgEIkKFiGZ8D0mLcNk8M9tclS135uWcG6nhYNPrHrDNeuGlwAuQqLnAzxO/eScDf3VNSoxpLgayk2elxrdfPxuHHs7K/5QKwrekv2md+Rpp5izFnYsx3ksSSfEnjUyWFhGpkWujJ5Pq4ZG9lGPxArWVSK1aGGba21Kv3/AHBUdrsi/DOfhUTuaS5m25I29r0aXJ9eWJPDaY/IfOoXew5Jm3Rs21t0YxD6yeRvYVV+e1UTvpckZ6JG2tdQrFOMbOe13b5AgfCond1XzNujibe10Hax+pBEveEXPvxmopVZy1bNlFIzwKjMnNAKAUAoBQCgFAKAUAoBQCgFAKAUAoBQEH6StCzXHUGGMuV2wcY3A7JGcnuNdtnVjDO88EdSLehFbbUC+biiJ7bj+nNdTu6S5mnRyNrbdGMp+snRfZVm+JK1E76PJGeiZtrbo0th68sr+Gyo+RPxqJ30+SRt0aNrbakWCfuQx/Gzt8CcfCondVXzM7kTb2ui4Ivq4Y09lFHyFRSqSlq2bJJGXWhkUAoBQCgFAKAUAoBQCgF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AutoShape 6" descr="data:image/jpeg;base64,/9j/4AAQSkZJRgABAQAAAQABAAD/2wCEAAkGBxISEhQUExQWFRUVGRgWGRgXFxUbHRceGB0XFx0aGxgaHCgjHB4mGxkYITIhJSktLi4uFx8zODQsNyguLisBCgoKDg0OGxAQGywkICQ2LDUvLywsLC8sLCw1LCwsLCwsLCwsLCw0LCwsLCwsLSwsLCwsLCwsLCwsLCwsLCwsNf/AABEIANgA6QMBEQACEQEDEQH/xAAcAAEAAgIDAQAAAAAAAAAAAAAABgcEBQECAwj/xABFEAACAQMABgYGBwUHBAMAAAABAgMABBEFBhIhMUEHE1FhcYEiMnKRobEUM0JSYoLBI0OSosIIFWOy0dLhFiRTg2Rzk//EABsBAQACAwEBAAAAAAAAAAAAAAADBQECBAYH/8QAOxEAAgEDAQQHBwMDAwUBAAAAAAECAwQRMQUSIUETIlFhcZGxBjKBocHR4RRC8DNS8SNyohU0YoKyFv/aAAwDAQACEQMRAD8AvGgFAKAUAoBQCgFAKAw9IaUggGZpUjHLaYDPgOJ8q1lOMdWT0batWeKcW/BEavukiyT1OslP4VwPe5Fc8ruC04ltS9n7qfvYj4vPpk0lz0pPn9nbKB2vIT8Av61E7x8kd8PZqP76nkvz9DjRuuukbliIo7dVUbTyOrhI15l3L4G7z+NZhXq1HiKRi52Ts+0hv1ZS7llZfgsfg1WsPTdFbgx24F3KNzS4McIP4VyWcZ7wDxBrtjnHE8xVcHLqLC73l/T0IBf9M2l5D6MscI7I4k+cgY/GskZ0sumLTEZyZ1kHY8UeP5FU/GgJ7qr07xOQl9D1Wf3sW0yfmjOWUeBbjwoC4LK8jmRZInWRHGVZSCCO4igPegFAKAUAoBQCgFAKAUAoBQCgFAKAUAoBQCgI9rDrja2mVZusk/8AGmCR7R4L5nPcahqV4Q4cyzstk3F11ksR7X9Ob+BXemdfryfIQiBOxPW83O/+HFcM7mctOB6e12Ha0eM1vvv08vvki0jliWYlmPEkkk+JO81z6lwkorC4I4oZM3Q2jXuZliQgZyWY8EUb2c9wHxwOdb04Oct1HPd3MLak6s+XzfJEX6QdchP/ANnZ5SyiPncMOMsh5gkZA8D2AW0IKCwj55c3NS5qOpUfF/LuRBq3OcUAoBQE06Ntf5tFzAEs9s5/ax54f4iZ3Bx7mAweRAF8HXoQSKs4EkMqiSG4i4OjcCydo57Pu31yyrunLdmviXtLZMbuj0ttLjzi+T7n38s+ZLtH6QinQPE6up5qc+R7D3GuiMlJZRT1qFSjLcqRafeZNbEQoBQCgFAKAUAoBQCgFAKAUAoBQGNpC+jgQySuEReJPyHae4VrKSisslo0alaahTWWyrNaNf5p8pb5hi4bXB3HiPUHcN/fyqvq3UpcI8EewsNh0qOJ1utLs5L7/Hh3cyGVyl8KAUAoDJ1ivjZ6IZlOJdIO0IPMQx/WY9piFPcwqwtIYjvdp472iuXKsqK0jxfi/wAY+ZUVdh50UAoBQCgFAWrqDfm60ZPbPvksSJ4iePVOcSp4A+l4sOyua6hvQz2F1sK5dK6UOU+Hx5fPh8TK0ZpKa3frIXKNzxwYdjDgw8aroTlB5iezuLelcQ3Kscr08HyLT1T17iuSIpsRTHcN/oSH8JPA/hPkTVhRuVPhLgzx20di1LfNSl1ofNePd3+eCY11FGKAUAoBQCgFAKAUAoBQCgFAazWDTkVnEZJT3Ko9Zz2AfrwFR1Kkaayzrs7Krd1Nyn8XyS7yl9YdPzXkm3KcAeog9VB3dp7WO89w3VV1Ksqjyz3llY0rSG7TXHm+b/Hd/k1dRnYKAfruoCT6F1EvLjBZRCh+1JnPlGN/v2a6IW05dxUXW27WhwT3n2LTz08skz0b0bWib5WkmPedhfIJg+8muqNpBa8Shr+0NzPhTSivN/Ph8ipv7QmzHd2tvGoWOK32lUcBtu+f8grpjFRWEUtWrOrNzm8t8yqqyRigFAKAUAoCe9Cj50iYjwnt54iO0FC+P5K1kspoloTcKkZLk0/mbWM5A8BVKfT3wZ2NDBYOpOvRTZgu2yvBJTxXsDnmPxcufaO2hc46s/M8ztXYqlmtbrjzj296+3l2FnA13nkhQCgFAKAUAoBQCgFAKAwNOaWjtYWlkO4bgBxYngo7z/qeVaVJqEcs6bS1qXNVU4av5LtZR+ndMS3cpllO/gqjgi/dH6nmaqalRzeWfQbS0p2tNU6fxfNvtf8AOBr60OkUBudW9WZ71v2Y2UBw0jeqO4febuHmRUtKjKo+BwX20aNpHr8XyS1/C7/LJbGruqVtZgFF25Ocj4Lfl5KPDzzVjToQhpqeNvdqV7rhJ4j2LT49vxN9UxWigPnz+0lZFbu1m5SQtH5xuWPwlFAU/QCgFAKAUAoCxOgu0Z9Is6jJigmYct7ARqMncCS/OsPTgb08b63tMo2UkDRko6lWT0WVhggjtFUmGuDPp8ZxqLfi8p6M60MigLA6PNb9grazt6B9GJz9k8kJ7Ozs4cMY7bavjqS+B5rbWyt9O4orj+5dveu/t7de0s+u88iKAUAoBQCgFAKAUB1kkCgsxAABJJ4ADeSaN4Mxi5PC1ZSGuWsTXs+QSIUyI14bubkdp+AwO3NTWq9JLuPoGzNnqzpYfvPV/TwXzfHsNDUJZHBNAZdvoyeQZSGVx2rG5HvArZQk9EyGdxRg8SnFeLX3LS1D03JsLbXELwug2Y2aNkWQdm8AB/nxqwt6jxuyWDyG17OG+69Gaknqsptfj0JnXUUIoBQED6ZtWGvtHP1a7U1ueuQDiwUEOoxvJK5IA4lVFAfLFAKAUAoBQCgJ+U/u7QpDbrjSjKQOa20RyG7ttj5qe6gNlqlrjFeqlppF9mUALBeHiOyOc/aX8R4c+2oa1FVF3lls7adSzlw4xeq+q7H/ABmZpPR8lvI0Uq7Lr7iOTKeant/WquUXF4Z7uhXp16aqU3lP+YfeY1akxwRQFu9HOs/0iPqJWzNENxPGROGfaHA+R51ZW1beW69UeK23s79PPpaa6svk+zwfLyJnXUUIoBQCgFAKAUAoCvulPT+yotEO9xtS9y8l/MRk9w764rurhbiPTez9jvSdzPRcI+PN/D18Csa4D1pm6I0XJcvsJgBRtO7HCRqOLMeQrenTc3hHNd3dO1p9JUfgubfYv5wMHS+vtpZEx6OiW4lXcbudcjP+DFwA/Efjxqyp28Id7PFXm17i54Z3Y9i+r1fp3ES0h0gaUmOXvZx3I5jH8MeyPhU5VHfRnSJpWA5S9mbukbrR7pNqgLY1E6bY5mWHSCrC53CZciMn8YJJT2skeyKAuEGgOaAUBQXS/wBFkiO97YoXjclpYVG+M8S6Dmh4kDepPZ6oFM0AoBQCgJvqpqrHHGNIaSBjs13xxndJdtxVEX7h5t2eZAEf1q1glv7l7iXALYVUHqxou5UXuA95yedAaigLT1E1mS+iTR144Eq+jZztyPKBzzU7gPIdlQ1qKqLvLLZu0J2dTOsXqvr4r8HrcQNG7I6lXQlWU8QRVU008M9/CcZxU4vKeh51g2MnRt88EqSxnDocjv5EHuIyD41tGTi8oir0YV6cqc9H/M/DUvrRGkUuIY5o/VcZ7weBU94OQfCriE1OKkj5xc287erKlPVfzPx1MytiAUAoBQCgFAeF9drDG8jnCopYnuAzWJSUVlklKlKrNQjq3goDSV888skz+tIxY93Yo7gMDyqmlJybbPpVCjGhTjShov5n46mMAeQJPIDie4VqS+J59J+mTaRLouE4OFkvHXi7sAyxZ+4ox45HYc29Gn0cccz55tK9d3Xc/wBq4Lw+71ZV9SleKAUAoC/OgDXVpVOj5my0a7UDE7yg4x/l3Ed2RwUUBc9AKAUBBtbeirR18TIUMErbzJDhdo9rIRsk54nAJ7aArm96ALkH9ldwuPxo6fBdugOln0A3ZP7W6hQdqLI59xC/OgOmtWg7HV4xf9sb64kUsktwQIUK7jiFfWIJU4Y/aG+gK11i1hub6Uy3MhduAHBUH3UUblHh576A1dAKA5BoC2tFab/vO1Mjn/vLVQJu2eEYCzY+8hIVu4g9w47qllb6+J6XYF/uy/TTfB+749nx9fE8Krz1woCweifTOy72rHc4MkfcR6y+Yw35WrttKnHcZ5n2itMwjcR1XB+HJ/T4os6u88kKAUAoBQCgIL0saU2IEgU75my3sJg/FivuNcl3PEVHtPRezttv1pVn+1cPF/jJVVVx7E3OpluHvrcNwDFz/wCtWkHxUVLQWaiRX7VqOnZ1JLsx5tL6lP6a0g1xcTTt60sjyH8xJx5ZxVufPDCoBQCgFAb/AFC0i1vpGzlU4xNGD7LnYceasw86A+nNCa0q1zNaTELKkjLG3ASLnIHthcePHtrnhWzNwlqW91s1xt4XNLjFpZXY+fwz5EoroKgUAoBQCgKn/tF6M6ywhmA3wygZ7FkBB/mVKA+dKAUAoBQGx1f0xJZ3Ec8fFDvU8HU7mRvwspIPjQym4vK1LGlaM4eI5ikAePPHZb7LfiU5Q96GqerDcm4n0ewuldW8avN6+PP7nSozrMjRt60Escy+tGwbxxxHmMjzraMnFqSIq9GNanKnLSSx+fhqfQdvMrqrqcqwDA9oIyPhVynlZR8znBwk4y1R6Vk1FAKAUAoCl+ke/wCtvpB9mILGPIbTfzMR+Wqu5lmo+497sOh0VnF85Zf0XyXzIxXOWxvdRnAvoAdwYun8aOo+JFTW7xURW7Yg5WVRLufk0UpeWzRSPGwwyMyMOwqSD8RVsfPjxoBQCgFAbbVO1Mt7axgEl54l3d7rk+Q30BaetM+3e3Dqf3rYI/AdnIPitU9V5qNn0fZ8N20pxf8Aavnx+pYWoeufX4guDiYblc8JQP6+7nx7a7be43urLX1PM7X2R0Ga1FdTmv7fx6E4rrPPCgFAV/rz0r2Wj9qND9IuBu6tD6KH8b7wPZGT3DjQHz9rdrre6SfNxJ6AOViTKxr4Lnee85PfQEdoBQCgFAKAlWpukG3wscgZde7htAfPHj21xXkOCkem9nLjE5UXz4r4a/zuJVXAetFAXN0a3/W2KA8Yi0R8BvX+Rlq0tZZpruPCbdodHeSa0lh/f5pkproKcUAoBQHBOKA+d76562WST/yOz/xEt+tUknltn0+jT6OnGHYkvJYPGsEhKOjay6y/QnhErye7CD4uD5V0Wsc1F3FRtyt0dnJf3NL6/QhfTdq4sN411CVaC5d9pkIISdTiVGI4MWBbB352/umrQ8GVvQCgFAKAsnol0X1PW6UlGFgDR24P7yZwV3doVSSfH8JqOrU3Itnbs+0d1XjTWnPuXP8AnaZZJO8nJO8nt76pz6NhLQA43jcRvBG4gjmDyNBrwZa+oeuYnxBcECYblY7hKB8n7ufEcxVjb3G91Za+p4za+yOgzWorqc1/b+PQ3mtOttno6PbuZQuc7KDe74+6nE+PAZ3kV1nnygNeul68vtqKDNtbndhW/aOPxuOAP3V7SCWoCt6AybGwlmJEUbyFQWOwpbZA3ljjgAOZoDGoBQCgFAKAztCT7E8bfiAPg24/Ooq0d6DR3bNrdFdQl348+BY1VB9FFAWJ0P3XpXMXLCSD+ZW/prts3qjy/tLT4U6nivRr6ll13nlBQCgFAYOnp+rtp3+5FI3uUmtKjxBs6LSG/cU4drS+Z8+qMCqY+mM5oYPZtazo62uWiOLicJFEeaD0jJJ5DZA7yDyrtslxbPMe0s+rTh4v0IfqfrWtuJbe6jNxZ3G+WPPpK3KWMk7pB4jOBk7gR3nkzK010fy7BuNHt9OtDvDRDMkf4ZYh6QYdw5ZOOFAQx1IJBGCNxB5UB2iiZiFUFmO4AAkk9gA40BZuofQ5dXTLJeK1tBx2TulfuCn1B3tv7jQFwa16lJJbRR2o6v6MpEcQPoMOY3/aOPWPEk545HPcUXUXDVFxsfaMbSo1NdWWr5r8dqKlljKkqwKspIIIwQRxBFVbWD3UZKSTTymbDRWhJZwzjZjhTe80h2Y0A45Y8T3DzxUtOlKpocd5tChaL/UfHsWv48X8zWaX19tbLKaNXrpxkG8lUYU9sER3D2m7PtDfVhSt4w46s8bfbWr3XV92PYvq+fp3Fa6R0hLcSNLNI0kjbyzkkn38u6pyrM3V/Vu7vn2LWF5TzIGFX2nOFXzNAXFql0EIuH0hLtnj1MJIXwaQ4J8FA8TQFnz6Gt7aynit4kiTqpNyKBn0DvJ4k9530B8cUAoBQCgFAcg0BaET7Sg9oB9++qRrDwfUYS3oqXad6wbEw6K5sXxHJonHuKH9DXTaP/UKP2hhm0z2SXoy36szxAoBQCgNNrmcWF1/9Mn+U1FX/py8Dv2X/wB5S/3L1KJqoPogoCI67n0ovBvmK77PRnkvaV/6lNdzIzXaeZMzRelZ7ZxJbyvE4+0jFSe444juO6gJjadKl2zILuO2u0BG111vEzFc78EADONwzQH01o/R8EQ/YxRxg/8AjRVzn2QKAzKAUBVXSjrFoi2m25V+kXSjBhjYAE8uvYcMdnHBG4ioZ0ITlvNFjb7Uubek6VOXD5rw8f8ABSWteuV3pAgSsFiX6uCMbMcfIYUcT3nJ39m6pUsaHBKTk8yeWeWrWqN7fti3hZlHrSH0Y0xx2pDu78ce6smqWSd6N1O0ZZ4a5kN/OP3UJKwKexpeL7xy8xXNUuoR04l3abCuK3Gp1F36+X3wWl0f61wyAWxijt2GerWMbKMOOyByYfHj2gYo3O+8S1Ntp7GdtHpKWXHn2rv8PQnVdRRGs1nl2bO6b7sEx9yMaA+L6AUAoBQCgFAWXow5hi9hfkKpqnvvxPpVk829N/8AivQya0Okk/Rs2NIRd6yD+Un9K6LX+oio26s2UvFepdFWh4MUAoBQGo1vTNjdD/BkPuUn9Kirf05eDO3ZrxeUv90fUoeqg+jCgInrwvpRHuYe7H+td9nozyftKutTfj9CL12nmBQCgPsLo+0h9I0bZyE5JhQE/iQbDfFTQGx05pu3s4jNcyrEg5seJ7FA3se4AmgKC196Zri62orLat4eBf8AeyDxH1Y8Dndx5UBDtVtSL/SLZgiJQnfM+VjHb6Z9Y55Lk91AXFoLoXt7WIyygXtwoysbExw5HLG8t+Y4PMDjWsm0uGpLQjTlUSqPEebSzg0GmNNXMv7KQ9Wiej1CL1aJj7OwOz8WaqqlWc+EvI+gWdhbW8VKiv8A21b+P2wauojuAJBBBII3gjcQRwIPI0DWeDLX1D1z+kAQXBxMPVbgJQPk/dz4jmBY29xvdWWvqeM2vsjoM1qK6nNf2/j0Nx0hS7Oi74//ABph/EjL+tdZ58+PKAUAoBQCgFAWZYLiKMdiL8hVLN5kz6Zax3aEF3L0MitSclPRmub9O5JD8MfrXRa/1EU+3niyl4r1Lmq0PCCgFAKAx9IQdZFIn30Zf4gRWJLKaJKM9ypGXY0/mfO68BnjVIfUHqc0MEd11izEjdjY94/4rrs31mjzvtHTzQhPsfqvwQ2rE8cKAzNE6LmupVhgjaWRuCqM+Z5ADmTuFAXPb69JoDR8diGjurxNskISYoS7Ftl3+0wJOVHfvHEgVDrHrFc30pluZWkbkD6qD7qLwUeHHicmgJf0GaItrrSDJcwrMqwtIofJUMrIN68GGGO5sigPp2NAoAUAAbgAMADsAoDtQEP151OF0DLCAs4G/kJQOR/F2HyO7hzV6G/xWvqXmydrO2fR1OMH/wAfx2r4rvqKRCpKsCGUkEEYII3EEcjVZoe2jJSSa4pnWhkAkEEEgjeCNxBHAg8jQNZ4Mk2suvDS6Gu4Zfr9hFVgPrVLoGJxwYLknkePaBY29xvdWWvqeM2vsh0G61FdTmv7fx6cyha6zz4oBQCgFAd4YyzKo4sQPfurDeFk3pwc5qC5tItADG6qQ+oJYWEc0BNuia3zdyP9yIj+Nl/2muuzXXbKD2jni2jHtl6J/ctmrE8WKAUAoBQFAaxWnU3VxH92RseDHaX+UiqapHdm0fSrKr0ttTn2peej+aNfWh0mBp226yCReeNoeK7/ANMVLQluzTODadDprWcVrjK+HErqrc+dm51T1dkv7gQxlUAUySSN6sUa+s7dwyPMjhxoCb29zNIpsdAW8ojPozXezsyT4z60pwIY+xcg+GSCBv8Ao+6NNGyG4imuEurpIyGERJigMgZMhv3jqQd/BTjdkA0BVWndVru0uGt5YX2wcLsqxEg5MhA9IHu+dAXZ0FaiT2fWXdyhjklQRxxtuZUJDMWHIkhdx3jBzxoC3aAUAoCH686nC6BmhAE6jhuAlA5HsbsPkeWOavQ3+K19S82TtZ2z6Opxg/8Aj+O1fFd9RSIVJVgQwOCCMEEcQRyNVmh7aMlJZTymdaGTgigazwZDdY9A9XmSMehzH3f+PlVjb3G91ZanjNr7I6FutRXV5rs/HoR6us8+KAUAoDbasW23cJ2Llz5cPiRUFzLdpvvLXYtDpbuPZHj5afPBPqqj3woCz+iGzxFPKR67qg8EGfm5HlXfZx4NnkfaSrmpCn2Jvzf4LArtPNCgFAKAUBU3Sto7YukmA3TJg+1Hu/ylP4arruGJ73ae09nrjft3SesX8n+c+ZCa5C/FAVzpmz6mZ05Zyvgd4/08qt6M9+CZ852jbfpriVPlqvB6fY50JpmezlWa3kMci5AYYO48QQQQw7iCKlOI22m9fdJXadXPdOYzuKIEjUg8mWNVDDxzQEq/s96SEWkzETgTwuoHayYkH8qvQH0pQCgFAKAUAoCHa86nC6BmhAE4G8cBKByP4uw+R3YI5a9Df60dfUvNk7Wds+jq8YP/AI/jtXxXfUciFSVYEEEgg7iCNxBHbVa+Gp7aLUknHimdcVJCjUn7sW/BMhq3NGl/Uml4tI5KZ411w2bcy/bjxaK+rtywgsOefBN/TBC9ZNAGLMkY9DmPu/8AHyro69KfRVfe9TzN3aU6lP8AVWqe428rnH8ehHqlKkUAoCZam2ezG0h4ucDwX/U591V13PMt3sPZez1tuUXWf7tPBfn0JFXIehOCaAvbU3R30ezhjIw2ztt7T+mR5E48qt6MN2CR872ncdPdTmtM4XguCN1UpwCgFAKAUBGekPRP0izfZGXi/ar37IO0PNS3nioLmG9DwLbYt10F0s6S4P46fPBS1VR70UBoNbtH7cfWL60fHvXn7uPvrqtam7LdfMoNvWXS0umjrHXw/GvmQqrI8WKA2Or2lWtLmC4TjFIr4HMA718xkedAfZlldJLGkkZ2kkVXUjmrAEH3GgPagMK70tbxfWTRp7TqD7ia3jTnLRMw2kai615sE/fbR7EVz8cY+NSq1qvka78TU3XSZAPq4ZG9oqo+ZPwqVWMubRjpEai66TLg/Vwxp7RZ/ls1MrGHNs16RmputeL9/wB9sDsREHxIJ+NSxtaS5Gu/I0VxO8rlnZnduJOSTjd8qkVKnHiopfA2deq47m88dmXjyPGpCLAoZPOUfGvPbahicJ9qx5f5PZ+y9VSpVKT5NPzWPoQvWLQPV5kjHocx9z/j5Vy29xvdWWpzbX2Q6DdaiurzXZ+PQj1dZ58ydHWZmkVBzO89g5n3VpUmoRcmdNpbSua0aUefyXNlkQxBFCruCgAeVU7bbyz6PTpxpwUI6Lgd6wbm41Q0V9Ku4oyMqDtv7KYJB7icL+apaMN+aRw7Suv01tKa10Xi/txfwL3q3PnQoBQCgFAKAGgKL1y0J9EunQDEbenH7J+z+U5HhjtqorU9yeOR9D2ZefqrdTfvLg/Ht+OvmaSoiwBXuqaFvWn7sX5M5at7bU+FSpFeLRD77VSXrG6oDYO8EsN2eXbuq7o2teUeusM+f3/6eFZ9BLejy14d3HsO8Gprn1pFHsgn54rpVjLmzh6VGfDqfCPWd28MD9DUqsoc2zHSMm2jtYLqCBLeKd1ijGyo9HIGScbZG1z7dwqZWtJcjXfkYtzpOaT6yaR/adj8CalVOMdEa5bO2jdFTTlhDGXKjLYwMDzIrE6kYe8wk3oZOjdAzTwzToU2IQS2SQfRXa3AA53eFazqxjJRerMqLaye93q8UsorvrAwkbZ2Qp9H1hvbO/euOHOsRrZqOnjQy48MmTqHomC6uGjmBICFgAxG8FRy7j8K1uakqcMxEEm+J76kJALp7e5jR9ssisyg7LrkYGeGd/mBWtw5binB4MwxnDN/ovRrWFrpLPEFkRu0bA2Dn/2DzBqCc1VnD+fzQ2S3UytasSIUB1eqrbFPeob3Y19j0Hs1W3Ltw/uT+XH7nmRmvMHvWk1hkM1i0F1eZIx6HMfc/wCPlVjb3G91ZanjNr7IdButRXV5rs/HobrVnRXUptMP2j8fwjkP1P8AxXPcVt94WiLnY2zv01PfmuvL5Ls+/wCDdVzF0KAtrov0J1NuZ3GHnwR3IPV9+9vAr2VZWtPdjvPmeL2/edLW6GOkP/rn5aeZNa6igFAKAUAoCBXvSZGpIS3ckEj02VeG7ltV3RsW9ZETqGnuukq6b1I4k8dpj78gfCplZQWrZjpGRzTWnbi72evYNs52RsIMZxnBAzvwOfIVs7Og9Yp+JLRva9HPRTcc64NeIjs7WydnhnBx7+FTQp04cIpLwSI6lerU9+Tfi2/UzdH6FuJ0d4oy6JnaIK7sDaIwTknHIVmdWMXiTIlFvQ9tH6Almt5rhCmxDnaBJ2jgBtwAxwPbyrWVaMZqL5mVHKybW+ms7ue1G0IE6oLKVVUCOAzY3gDjuzUUVUpxlzeeBs8No30mruiYIFuHaSWInZDbTHJ3j7AHMGoFWrylurg/52m27FLJBtEyKtzESAyCVchgN67QG8Hurumm4PwI1qWrpPTfU3kNoYUMUy8ewksMbOMEbhnx7qq4Ut6m6meKJnLDwaTV63S20xPCm5HjOyvZkRyY8vSx3Yqaq3O3Unr/ABGseE8Hj0fQhZr+1PDeuO5WkjPwYVm6eYwn/O0Q1aMawUyaEnjPrQSHy2WSQ/BmreXC5T7f8GF7hp+j+42L+HsbaQ+anHxAqW6WaTNYe8Y+tsRivp9k4Ik2wRyLYkBHma2oPepLIlwkTPWXS7XGhxLjBcor9xV8HyLL7jXHRp7lxum8nmGSsqsiIUBwa57un0lCce5/dHbs2t0N3Tn3ryfB/JnnXiz6gKAUAoDfamavm8uApH7JMNKe7knixGPDJqahS6SWORXbUvlaUW17z4R+/wAPXBcNxpi1i3PNEmORdR8M1cxpTeiZ88cuOWzU3OvdgnCUuexEc/EgD41MrSq+RrvxNTddJ0I+rgkb22VPltVLGxlzZq6qNRddJdyfUiiTx2mPzHyqVWMObZh1GT3VTSZubWKVsbTAhsDG9SVO7lwrhrw3JuKJIvKybaojYofWW36u7uF7JXI8GJYfAiryi804vuOaWpLrPROjIbKC5uEd+sCqcM59Mg53KRgZVuNckqlaVRwi9DdKKWWYWmtWreO5s2jJNtdOm45OASm7J34YMOO8b63p15yhLOqMOKyiWHTpGkPoDRRiAphd3H0Nvh6uzuK4xy48q5ei/wBLpU+JJvdbdMTUSMQXV/bjcqOrIOwHa/p2K3uXvQhMxDg2jvobRIimvrdfqp4xLHjhsuHUgeBIHhisVKm9GE+a1CWG0VRVoQk50d+10JOvOFyR4BklPwZq4p9W5T7f8Ei4wIMa7SMuHT+scdvHbXLQiTrAMPuDIGUNuyDxBO7I4VUUqLm5QTxgnlLGGajStktvpS0uEYlbljnJJwWGxuJ5EOuByx2YAmhJzoSg+Rq1iSY0cpi05KuN0qMfJlV8/wASkUn1rZPsC4TO2rlvtSaVtfvM5Ue31g/21iq8KnMR5oi8Gr13ZtFczIESOWIn0lJ9YclJ3cvOup1qdTMIvOUzTda4sl2teqEc9wZ3uUhUqoIIGcqMZyWA4Y91clC4cIbqjkklDLyR+20jAujbq1eUFxK/V4ydsKVYEYBGCQd/DfU7hJ1ozS5cTTK3WjWfTLJYbbZhJmSRGmzvWRRnaX0mI37t2MVLu1HKWXw5GMrCMuLW5YriWWC3RVkRU2DgAbP2vRA4jlWjt3KCjKWhnfw8oiorqNDz2a8t/wBJuHJpJJcsvl8Mnv8A/wDRWSgm5NvCyknrz1wjnYrohsWf7pr4LP2OOp7U0l/Tpt+LS9MnOxXVDY1Fe82/JHBU9p7qXuRivN/VehzsiuqGzraP7PPL9TgqbbvqmtRrwSXojttnGzk4PLO4+VdUKcIe6kvBFdUrVKrzUk2+9tnYQNs7Wydkfawce/hW2VnBGbi31RvnGVt3xx3lF+DMKidxSWsjbcl2Gpubd42KOpVl3FSMEVKmmso1PKsgtLooutq3lj+5JkeDgfqGqsvo4mmTU3wJxXESFOdI9vsX0h++qP8ADZ+a1b2jzSRBU942dt+10HIOcMhP84c/yuajfVuV3/YzrA7aSmLaJsphxgkX+QsnzC1iCxXlHtD91My9bmEek7KccH2Bn8xUn+GQVpQ61Gcf5/OBmXCSZsYv2Wm27J4AfNcD5RmtH1rbwf8APUzpMydT7sO0sL/W2jyRL3xM3o+7ZA/KO2tK8cJSWkseZmL5dhVmnbfq7mdOGzI4HhtHHwxVpTeYJ9xC9SWdHI62C+t/vpuHtK6H+muS76soTN6fFNEFFdxGWJa6Y0dLY20V25Jix6CiTOU2kGSo4Fe/nVe6daNWUoLUlzFxWTR656zi6kj6kMiQ5KE7iW3elgcANkYqe3odGnvas1nLOhnL0kXHV46qMyYx1m/37H/OKj/RQzq8GekZGbHTdxDI8kchWSTO22FJbJ2j6wI410ypQkkmuCNE2jrfaZuZgRLNI4P2Sx2d2/1eHwrMacI6INtmCxycnee01uYFAKA5AzuG8mgNtbasXsnq28v5l2P8+KidemtZIzuvsMnQ+p11c7ex1a9W7RttsRhlxkeiD28a1qXMIYzzMqDZxrDqlcWaB32GQnG0hJweQIIGM9tKVxCo8ISg0Zt7q1DELCTbd0uWQPnAwH2D6OBu3FvdWka8pb6xxRlxSwbvS8OibCQRvbPI+yG5sMHIHruBxB5VBTdeqsqWEbPdjyPXUnR0F1YTR7Cgl5E2tldoZw6nPMjaHurFxOVOqnnsEEnEwbO3Y6Hu4XHp28jAjs2GSQ/1VJJr9RGS5/4ML3GjK1i0xcR6OspoZChIRWxg5OxzyO1T760pU4OtOMl/MmZN7qaNd0noGa1nA+tjOT4bLD/Oaks3hSj2GKnJkIrtIybdFN1s3MkfKSPPmhGPgze6uO9jmCfYSU3xLUqrJisOlq3xNA/3kZf4Gz/XVlYvqtENXU7dHUfX217bZxtgYzy21Zc+WyKXb3ZxmKfFNHOsCxWWjjZmVZZXcNhceiNoMSRk4G7G/iT7lLeqVukxhCWFHBzY6yWE8MAvVYS2+NkgOQ2Mb/R7dlSQeYrEqFWEn0ejClFriarSOt23pBLpUOxENlVJwWXDA5O/BO0e3lUsLfFJwb1MOfWyYP8A1NIt493EoRnzlCSy4IAIPDO8BuW8VJ0CdNU5GN7jk1mkr555XlfG05ycDA4Abh5VJCKhFRRq3nieKSMucEjO44JGe4441tjIydK1lOMfeaXib06VSp7kW/BN+hxtCuWV/bR/evhx9Dvhse+msqk/jw9cHNdhWHaNCxCgZJIAHaTuAo3jiZN+mpF+RnqMdxePJ8tquf8AVUu31NtyRj6v6vvc3Bt2bqmUMTtKSQVIBGMjfv8AhW1WsoQ3tTEY5eDcaX1Ws7eKQm9V5kBwgMYyw+yVyT3VFTr1JyXV4GziktSHGus0LT03q1AdHMYokWVY0l2go2jsgMd/E5AaqynXl0vWfAmcVu8CrVcqQw4jePEbxVnjPAhLN1+01dRG3+jOyrMjHCqrEkbJ4kE8GFVtrShLO+tCacmtDB1DmeaHSEbFuscFs8G2nV1J8cgVvcpRlBrQ1hxTOLKKX+5bhbhXTDZTrAQSMxsMBt/r5FJOP6iO78gvc4nnpNy+hbaQcYZB5bLPGP6a2gsXMl2/5D9xG91t0dYTNFPdTNHtJhQpHpAelw2STja5dtQUJ1Ypxgsm0lF8WaboznbqbyND6QAdT+Iq4z71WpbxLei2a09GSawjS6t55o/Vu4RtL2SBWjb+kflrnk3Tmov9r+RuuKz2kTz1ugh2wyf1/wC2Sur3brx+xprAaxqZdFWDgEsCsYGDk+i67hzzsClLq15oS4xRCri3eM7LqyNxwylTv4bjXYmnxRGbXU666q9t25bewfzgp/VUVxHepyRmLwy8apTpIL0swZghf7shX+JSfmortsX1miOpoVgHxuzjPfxqzwQmXa6JuJPq4ZW9mNse/GK0dSK1aGGbW21Jv3/c7I7XZB8M5+FRO6pLmbbkjbWvRpcn15Yk9nac/JfnUUr6HJM26Nm2tujGIfWTyN7Kqvz2qid9LkjPRI97/o3tmjxE7xyDgzHaB7mXdu8MVz1bmvJYjLHwX1Oq1dGnPNWG+uzLXo/XJXenNAXNocTIQvJ13o35uXgcGqitVuf3yfnwPb2H/TqqzQhHPZhb3871k1VcneW64cEKA9a9xRnv04y7UvQ+UXNPo604dja+ZyjlSGHEEEeW+pMZ4EJcGn2u2uLJ7YuY2OZAPU2cocty9Ut7t1VNLo1CSnryJ5ZysGnvbpF07HsEb1CSY+8Vfce/GxUsYt2ryat9c12t+p0qtc3W0nV7RkCja2jtEZzuwN5J4mpKFzFqMOZiUHxZBm4Gu0iLvTrBPbAIzRNA6ucblI2CuT3jaHnVLw3JduTp5lP6bsPo9xLD9xiB7J3r/KRVvTnvwUiBrDwWJcaxS2+jLSaJUYkJGdvJAwrDO4jmnxqvVGM60osl3sRTNJ0aXxa+mLYBmR2IHDa21bcOze1TXkMUl3GtN8TdR3L6Rt722kx18LsFwMZ2Sdj+ZWU+NQuKozhNaM2zvJo0+gB1uh7yM8Y2L47AoST5q1TVercRfb/g1XGDNtNoUaQ0fZHrVj6tQCzDPBdgjiOaj3VEqvQ1ZcM5Nt3eijA1f+j6OvWQ3CPG8GS+7AcP6uFJ34GfOt6u/Wp53eOTWOIsw9Tta47MzxybTQli0ZUZOc44EjcVwfLvre4t3Uw1rzEZ4MfV3W2O0jmi6nrUeRnUMQAAQAARg/dFbVbd1GnnHAxGeDE05rdNcyRNsrGsLB0QZI2lwQSd2eGOW7NbU7eME1rkw5tmr0zpWS5kMsuztEAeiMDA4fOpadNQW7Ew3niY9okhYGJWZlII2QW3jeOFbSxjiYLp/wCof8Gb/wDKX/bVN0PevNHRvG0vbKOZdmVFdcg4YAjI54NRxk4vKZlrJxbWEMf1caJ7KKvyFHOUtWMJGTWpkUAoBQCgOsiBgQwBB3EEZB8RTGTKk4vK1Ihpro7tZstFmBvw70/gPD8pFcs7WEtOBeWu37ilwqddd+vn98kK0pqBexb1VZl7Yzv81bB92a5Z2tSOnEvrfblpV95uL7/uvrgj0sLodl0ZGHFWUqR4g769Ps5t20M8uHkzxm2FH9bUcGmm08p5XFJ+p0rtK0s3SumZ4tFWk0D7DDq0Y4U5AVlPrA/aUVWwpRlXlGS7SVtqKaOmuLAf3deMuxLtxbY4HBCyEH2SCPzGs2/76a4riJcmeWvOrN1cXe1ChZCi5JdQAwLAjBPYAdw51m2r04U8SfETi2+BX+kLVoneNxhkJU+IrvhJSSaImsFka66yy2zWwgkGMZkUbBzslNxJBIyMjlVdb0IzUt5Es5NYwRvpCu7eadJYJA+0gD4B3FeBORzBx+Wum1jOMd2SNZtN8DxbWCM6NFoVcyK20G9HZA29rtznBI4VnoX03ScjG91cGq0JpR7WZZkALLtbmzg7QK78Hvz5VLUpqcd1mE8PJ7Q6wTpPJcRsI5Jdra2QCPSIY4DZ5jNaujFxUXxSG885MX+8ph1mJHUSklwrFQ5Oc7QXAPE7uG+t9yPDhoYyzzgtZJdyI8mOSqzfIGsuSjq8DGTbWuqF8/C3YD8eynwYg/Conc0lzNtxm2teje7b13iTzZj7gMfGoXe01pkz0bNta9GC/vLhj3IgX4sW+VRSvnyibdEbe26PrFfWV5Pac/04qJ3lV9xt0aNva6uWcfq28QI5lAT7zk1E61R6yZndRskUAYAAHYKiNjtQCgFAKAUAoBQCgFAKAUBVHSrBs3aN9+Ie9WYfIirSyeabXeQVNSGV2GhL9Ba8G2tkgEIkKFiGZ8D0mLcNk8M9tclS135uWcG6nhYNPrHrDNeuGlwAuQqLnAzxO/eScDf3VNSoxpLgayk2elxrdfPxuHHs7K/5QKwrekv2md+Rpp5izFnYsx3ksSSfEnjUyWFhGpkWujJ5Pq4ZG9lGPxArWVSK1aGGba21Kv3/AHBUdrsi/DOfhUTuaS5m25I29r0aXJ9eWJPDaY/IfOoXew5Jm3Rs21t0YxD6yeRvYVV+e1UTvpckZ6JG2tdQrFOMbOe13b5AgfCond1XzNujibe10Hax+pBEveEXPvxmopVZy1bNlFIzwKjMnNAKAUAoBQCgFAKAUAoBQCgFAKAUAoBQEH6StCzXHUGGMuV2wcY3A7JGcnuNdtnVjDO88EdSLehFbbUC+biiJ7bj+nNdTu6S5mnRyNrbdGMp+snRfZVm+JK1E76PJGeiZtrbo0th68sr+Gyo+RPxqJ30+SRt0aNrbakWCfuQx/Gzt8CcfCondVXzM7kTb2ui4Ivq4Y09lFHyFRSqSlq2bJJGXWhkUAoBQCgFAKAUAoBQCgFAKAU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8" descr="data:image/jpeg;base64,/9j/4AAQSkZJRgABAQAAAQABAAD/2wCEAAkGBxISEhQUExQWFRUVGRgWGRgXFxUbHRceGB0XFx0aGxgaHCgjHB4mGxkYITIhJSktLi4uFx8zODQsNyguLisBCgoKDg0OGxAQGywkICQ2LDUvLywsLC8sLCw1LCwsLCwsLCwsLCw0LCwsLCwsLSwsLCwsLCwsLCwsLCwsLCwsNf/AABEIANgA6QMBEQACEQEDEQH/xAAcAAEAAgIDAQAAAAAAAAAAAAAABgcEBQECAwj/xABFEAACAQMABgYGBwUHBAMAAAABAgMABBEFBhIhMUEHE1FhcYEiMnKRobEUM0JSYoLBI0OSosIIFWOy0dLhFiRTg2Rzk//EABsBAQACAwEBAAAAAAAAAAAAAAADBQECBAYH/8QAOxEAAgEDAQQHBwMDAwUBAAAAAAECAwQRMQUSIUETIlFhcZGxBjKBocHR4RRC8DNS8SNyohU0YoKyFv/aAAwDAQACEQMRAD8AvGgFAKAUAoBQCgFAKAw9IaUggGZpUjHLaYDPgOJ8q1lOMdWT0batWeKcW/BEavukiyT1OslP4VwPe5Fc8ruC04ltS9n7qfvYj4vPpk0lz0pPn9nbKB2vIT8Av61E7x8kd8PZqP76nkvz9DjRuuukbliIo7dVUbTyOrhI15l3L4G7z+NZhXq1HiKRi52Ts+0hv1ZS7llZfgsfg1WsPTdFbgx24F3KNzS4McIP4VyWcZ7wDxBrtjnHE8xVcHLqLC73l/T0IBf9M2l5D6MscI7I4k+cgY/GskZ0sumLTEZyZ1kHY8UeP5FU/GgJ7qr07xOQl9D1Wf3sW0yfmjOWUeBbjwoC4LK8jmRZInWRHGVZSCCO4igPegFAKAUAoBQCgFAKAUAoBQCgFAKAUAoBQCgI9rDrja2mVZusk/8AGmCR7R4L5nPcahqV4Q4cyzstk3F11ksR7X9Ob+BXemdfryfIQiBOxPW83O/+HFcM7mctOB6e12Ha0eM1vvv08vvki0jliWYlmPEkkk+JO81z6lwkorC4I4oZM3Q2jXuZliQgZyWY8EUb2c9wHxwOdb04Oct1HPd3MLak6s+XzfJEX6QdchP/ANnZ5SyiPncMOMsh5gkZA8D2AW0IKCwj55c3NS5qOpUfF/LuRBq3OcUAoBQE06Ntf5tFzAEs9s5/ax54f4iZ3Bx7mAweRAF8HXoQSKs4EkMqiSG4i4OjcCydo57Pu31yyrunLdmviXtLZMbuj0ttLjzi+T7n38s+ZLtH6QinQPE6up5qc+R7D3GuiMlJZRT1qFSjLcqRafeZNbEQoBQCgFAKAUAoBQCgFAKAUAoBQGNpC+jgQySuEReJPyHae4VrKSisslo0alaahTWWyrNaNf5p8pb5hi4bXB3HiPUHcN/fyqvq3UpcI8EewsNh0qOJ1utLs5L7/Hh3cyGVyl8KAUAoDJ1ivjZ6IZlOJdIO0IPMQx/WY9piFPcwqwtIYjvdp472iuXKsqK0jxfi/wAY+ZUVdh50UAoBQCgFAWrqDfm60ZPbPvksSJ4iePVOcSp4A+l4sOyua6hvQz2F1sK5dK6UOU+Hx5fPh8TK0ZpKa3frIXKNzxwYdjDgw8aroTlB5iezuLelcQ3Kscr08HyLT1T17iuSIpsRTHcN/oSH8JPA/hPkTVhRuVPhLgzx20di1LfNSl1ofNePd3+eCY11FGKAUAoBQCgFAKAUAoBQCgFAazWDTkVnEZJT3Ko9Zz2AfrwFR1Kkaayzrs7Krd1Nyn8XyS7yl9YdPzXkm3KcAeog9VB3dp7WO89w3VV1Ksqjyz3llY0rSG7TXHm+b/Hd/k1dRnYKAfruoCT6F1EvLjBZRCh+1JnPlGN/v2a6IW05dxUXW27WhwT3n2LTz08skz0b0bWib5WkmPedhfIJg+8muqNpBa8Shr+0NzPhTSivN/Ph8ipv7QmzHd2tvGoWOK32lUcBtu+f8grpjFRWEUtWrOrNzm8t8yqqyRigFAKAUAoCe9Cj50iYjwnt54iO0FC+P5K1kspoloTcKkZLk0/mbWM5A8BVKfT3wZ2NDBYOpOvRTZgu2yvBJTxXsDnmPxcufaO2hc46s/M8ztXYqlmtbrjzj296+3l2FnA13nkhQCgFAKAUAoBQCgFAKAwNOaWjtYWlkO4bgBxYngo7z/qeVaVJqEcs6bS1qXNVU4av5LtZR+ndMS3cpllO/gqjgi/dH6nmaqalRzeWfQbS0p2tNU6fxfNvtf8AOBr60OkUBudW9WZ71v2Y2UBw0jeqO4febuHmRUtKjKo+BwX20aNpHr8XyS1/C7/LJbGruqVtZgFF25Ocj4Lfl5KPDzzVjToQhpqeNvdqV7rhJ4j2LT49vxN9UxWigPnz+0lZFbu1m5SQtH5xuWPwlFAU/QCgFAKAUAoCxOgu0Z9Is6jJigmYct7ARqMncCS/OsPTgb08b63tMo2UkDRko6lWT0WVhggjtFUmGuDPp8ZxqLfi8p6M60MigLA6PNb9grazt6B9GJz9k8kJ7Ozs4cMY7bavjqS+B5rbWyt9O4orj+5dveu/t7de0s+u88iKAUAoBQCgFAKAUB1kkCgsxAABJJ4ADeSaN4Mxi5PC1ZSGuWsTXs+QSIUyI14bubkdp+AwO3NTWq9JLuPoGzNnqzpYfvPV/TwXzfHsNDUJZHBNAZdvoyeQZSGVx2rG5HvArZQk9EyGdxRg8SnFeLX3LS1D03JsLbXELwug2Y2aNkWQdm8AB/nxqwt6jxuyWDyG17OG+69Gaknqsptfj0JnXUUIoBQED6ZtWGvtHP1a7U1ueuQDiwUEOoxvJK5IA4lVFAfLFAKAUAoBQCgJ+U/u7QpDbrjSjKQOa20RyG7ttj5qe6gNlqlrjFeqlppF9mUALBeHiOyOc/aX8R4c+2oa1FVF3lls7adSzlw4xeq+q7H/ABmZpPR8lvI0Uq7Lr7iOTKeant/WquUXF4Z7uhXp16aqU3lP+YfeY1akxwRQFu9HOs/0iPqJWzNENxPGROGfaHA+R51ZW1beW69UeK23s79PPpaa6svk+zwfLyJnXUUIoBQCgFAKAUAoCvulPT+yotEO9xtS9y8l/MRk9w764rurhbiPTez9jvSdzPRcI+PN/D18Csa4D1pm6I0XJcvsJgBRtO7HCRqOLMeQrenTc3hHNd3dO1p9JUfgubfYv5wMHS+vtpZEx6OiW4lXcbudcjP+DFwA/Efjxqyp28Id7PFXm17i54Z3Y9i+r1fp3ES0h0gaUmOXvZx3I5jH8MeyPhU5VHfRnSJpWA5S9mbukbrR7pNqgLY1E6bY5mWHSCrC53CZciMn8YJJT2skeyKAuEGgOaAUBQXS/wBFkiO97YoXjclpYVG+M8S6Dmh4kDepPZ6oFM0AoBQCgJvqpqrHHGNIaSBjs13xxndJdtxVEX7h5t2eZAEf1q1glv7l7iXALYVUHqxou5UXuA95yedAaigLT1E1mS+iTR144Eq+jZztyPKBzzU7gPIdlQ1qKqLvLLZu0J2dTOsXqvr4r8HrcQNG7I6lXQlWU8QRVU008M9/CcZxU4vKeh51g2MnRt88EqSxnDocjv5EHuIyD41tGTi8oir0YV6cqc9H/M/DUvrRGkUuIY5o/VcZ7weBU94OQfCriE1OKkj5xc287erKlPVfzPx1MytiAUAoBQCgFAeF9drDG8jnCopYnuAzWJSUVlklKlKrNQjq3goDSV888skz+tIxY93Yo7gMDyqmlJybbPpVCjGhTjShov5n46mMAeQJPIDie4VqS+J59J+mTaRLouE4OFkvHXi7sAyxZ+4ox45HYc29Gn0cccz55tK9d3Xc/wBq4Lw+71ZV9SleKAUAoC/OgDXVpVOj5my0a7UDE7yg4x/l3Ed2RwUUBc9AKAUBBtbeirR18TIUMErbzJDhdo9rIRsk54nAJ7aArm96ALkH9ldwuPxo6fBdugOln0A3ZP7W6hQdqLI59xC/OgOmtWg7HV4xf9sb64kUsktwQIUK7jiFfWIJU4Y/aG+gK11i1hub6Uy3MhduAHBUH3UUblHh576A1dAKA5BoC2tFab/vO1Mjn/vLVQJu2eEYCzY+8hIVu4g9w47qllb6+J6XYF/uy/TTfB+749nx9fE8Krz1woCweifTOy72rHc4MkfcR6y+Yw35WrttKnHcZ5n2itMwjcR1XB+HJ/T4os6u88kKAUAoBQCgIL0saU2IEgU75my3sJg/FivuNcl3PEVHtPRezttv1pVn+1cPF/jJVVVx7E3OpluHvrcNwDFz/wCtWkHxUVLQWaiRX7VqOnZ1JLsx5tL6lP6a0g1xcTTt60sjyH8xJx5ZxVufPDCoBQCgFAb/AFC0i1vpGzlU4xNGD7LnYceasw86A+nNCa0q1zNaTELKkjLG3ASLnIHthcePHtrnhWzNwlqW91s1xt4XNLjFpZXY+fwz5EoroKgUAoBQCgKn/tF6M6ywhmA3wygZ7FkBB/mVKA+dKAUAoBQGx1f0xJZ3Ec8fFDvU8HU7mRvwspIPjQym4vK1LGlaM4eI5ikAePPHZb7LfiU5Q96GqerDcm4n0ewuldW8avN6+PP7nSozrMjRt60Escy+tGwbxxxHmMjzraMnFqSIq9GNanKnLSSx+fhqfQdvMrqrqcqwDA9oIyPhVynlZR8znBwk4y1R6Vk1FAKAUAoCl+ke/wCtvpB9mILGPIbTfzMR+Wqu5lmo+497sOh0VnF85Zf0XyXzIxXOWxvdRnAvoAdwYun8aOo+JFTW7xURW7Yg5WVRLufk0UpeWzRSPGwwyMyMOwqSD8RVsfPjxoBQCgFAbbVO1Mt7axgEl54l3d7rk+Q30BaetM+3e3Dqf3rYI/AdnIPitU9V5qNn0fZ8N20pxf8Aavnx+pYWoeufX4guDiYblc8JQP6+7nx7a7be43urLX1PM7X2R0Ga1FdTmv7fx6E4rrPPCgFAV/rz0r2Wj9qND9IuBu6tD6KH8b7wPZGT3DjQHz9rdrre6SfNxJ6AOViTKxr4Lnee85PfQEdoBQCgFAKAlWpukG3wscgZde7htAfPHj21xXkOCkem9nLjE5UXz4r4a/zuJVXAetFAXN0a3/W2KA8Yi0R8BvX+Rlq0tZZpruPCbdodHeSa0lh/f5pkproKcUAoBQHBOKA+d76562WST/yOz/xEt+tUknltn0+jT6OnGHYkvJYPGsEhKOjay6y/QnhErye7CD4uD5V0Wsc1F3FRtyt0dnJf3NL6/QhfTdq4sN411CVaC5d9pkIISdTiVGI4MWBbB352/umrQ8GVvQCgFAKAsnol0X1PW6UlGFgDR24P7yZwV3doVSSfH8JqOrU3Itnbs+0d1XjTWnPuXP8AnaZZJO8nJO8nt76pz6NhLQA43jcRvBG4gjmDyNBrwZa+oeuYnxBcECYblY7hKB8n7ufEcxVjb3G91Za+p4za+yOgzWorqc1/b+PQ3mtOttno6PbuZQuc7KDe74+6nE+PAZ3kV1nnygNeul68vtqKDNtbndhW/aOPxuOAP3V7SCWoCt6AybGwlmJEUbyFQWOwpbZA3ljjgAOZoDGoBQCgFAKAztCT7E8bfiAPg24/Ooq0d6DR3bNrdFdQl348+BY1VB9FFAWJ0P3XpXMXLCSD+ZW/prts3qjy/tLT4U6nivRr6ll13nlBQCgFAYOnp+rtp3+5FI3uUmtKjxBs6LSG/cU4drS+Z8+qMCqY+mM5oYPZtazo62uWiOLicJFEeaD0jJJ5DZA7yDyrtslxbPMe0s+rTh4v0IfqfrWtuJbe6jNxZ3G+WPPpK3KWMk7pB4jOBk7gR3nkzK010fy7BuNHt9OtDvDRDMkf4ZYh6QYdw5ZOOFAQx1IJBGCNxB5UB2iiZiFUFmO4AAkk9gA40BZuofQ5dXTLJeK1tBx2TulfuCn1B3tv7jQFwa16lJJbRR2o6v6MpEcQPoMOY3/aOPWPEk545HPcUXUXDVFxsfaMbSo1NdWWr5r8dqKlljKkqwKspIIIwQRxBFVbWD3UZKSTTymbDRWhJZwzjZjhTe80h2Y0A45Y8T3DzxUtOlKpocd5tChaL/UfHsWv48X8zWaX19tbLKaNXrpxkG8lUYU9sER3D2m7PtDfVhSt4w46s8bfbWr3XV92PYvq+fp3Fa6R0hLcSNLNI0kjbyzkkn38u6pyrM3V/Vu7vn2LWF5TzIGFX2nOFXzNAXFql0EIuH0hLtnj1MJIXwaQ4J8FA8TQFnz6Gt7aynit4kiTqpNyKBn0DvJ4k9530B8cUAoBQCgFAcg0BaET7Sg9oB9++qRrDwfUYS3oqXad6wbEw6K5sXxHJonHuKH9DXTaP/UKP2hhm0z2SXoy36szxAoBQCgNNrmcWF1/9Mn+U1FX/py8Dv2X/wB5S/3L1KJqoPogoCI67n0ovBvmK77PRnkvaV/6lNdzIzXaeZMzRelZ7ZxJbyvE4+0jFSe444juO6gJjadKl2zILuO2u0BG111vEzFc78EADONwzQH01o/R8EQ/YxRxg/8AjRVzn2QKAzKAUBVXSjrFoi2m25V+kXSjBhjYAE8uvYcMdnHBG4ioZ0ITlvNFjb7Uubek6VOXD5rw8f8ABSWteuV3pAgSsFiX6uCMbMcfIYUcT3nJ39m6pUsaHBKTk8yeWeWrWqN7fti3hZlHrSH0Y0xx2pDu78ce6smqWSd6N1O0ZZ4a5kN/OP3UJKwKexpeL7xy8xXNUuoR04l3abCuK3Gp1F36+X3wWl0f61wyAWxijt2GerWMbKMOOyByYfHj2gYo3O+8S1Ntp7GdtHpKWXHn2rv8PQnVdRRGs1nl2bO6b7sEx9yMaA+L6AUAoBQCgFAWXow5hi9hfkKpqnvvxPpVk829N/8AivQya0Okk/Rs2NIRd6yD+Un9K6LX+oio26s2UvFepdFWh4MUAoBQGo1vTNjdD/BkPuUn9Kirf05eDO3ZrxeUv90fUoeqg+jCgInrwvpRHuYe7H+td9nozyftKutTfj9CL12nmBQCgPsLo+0h9I0bZyE5JhQE/iQbDfFTQGx05pu3s4jNcyrEg5seJ7FA3se4AmgKC196Zri62orLat4eBf8AeyDxH1Y8Dndx5UBDtVtSL/SLZgiJQnfM+VjHb6Z9Y55Lk91AXFoLoXt7WIyygXtwoysbExw5HLG8t+Y4PMDjWsm0uGpLQjTlUSqPEebSzg0GmNNXMv7KQ9Wiej1CL1aJj7OwOz8WaqqlWc+EvI+gWdhbW8VKiv8A21b+P2wauojuAJBBBII3gjcQRwIPI0DWeDLX1D1z+kAQXBxMPVbgJQPk/dz4jmBY29xvdWWvqeM2vsjoM1qK6nNf2/j0Nx0hS7Oi74//ABph/EjL+tdZ58+PKAUAoBQCgFAWZYLiKMdiL8hVLN5kz6Zax3aEF3L0MitSclPRmub9O5JD8MfrXRa/1EU+3niyl4r1Lmq0PCCgFAKAx9IQdZFIn30Zf4gRWJLKaJKM9ypGXY0/mfO68BnjVIfUHqc0MEd11izEjdjY94/4rrs31mjzvtHTzQhPsfqvwQ2rE8cKAzNE6LmupVhgjaWRuCqM+Z5ADmTuFAXPb69JoDR8diGjurxNskISYoS7Ftl3+0wJOVHfvHEgVDrHrFc30pluZWkbkD6qD7qLwUeHHicmgJf0GaItrrSDJcwrMqwtIofJUMrIN68GGGO5sigPp2NAoAUAAbgAMADsAoDtQEP151OF0DLCAs4G/kJQOR/F2HyO7hzV6G/xWvqXmydrO2fR1OMH/wAfx2r4rvqKRCpKsCGUkEEYII3EEcjVZoe2jJSSa4pnWhkAkEEEgjeCNxBHAg8jQNZ4Mk2suvDS6Gu4Zfr9hFVgPrVLoGJxwYLknkePaBY29xvdWWvqeM2vsh0G61FdTmv7fx6cyha6zz4oBQCgFAd4YyzKo4sQPfurDeFk3pwc5qC5tItADG6qQ+oJYWEc0BNuia3zdyP9yIj+Nl/2muuzXXbKD2jni2jHtl6J/ctmrE8WKAUAoBQFAaxWnU3VxH92RseDHaX+UiqapHdm0fSrKr0ttTn2peej+aNfWh0mBp226yCReeNoeK7/ANMVLQluzTODadDprWcVrjK+HErqrc+dm51T1dkv7gQxlUAUySSN6sUa+s7dwyPMjhxoCb29zNIpsdAW8ojPozXezsyT4z60pwIY+xcg+GSCBv8Ao+6NNGyG4imuEurpIyGERJigMgZMhv3jqQd/BTjdkA0BVWndVru0uGt5YX2wcLsqxEg5MhA9IHu+dAXZ0FaiT2fWXdyhjklQRxxtuZUJDMWHIkhdx3jBzxoC3aAUAoCH686nC6BmhAE6jhuAlA5HsbsPkeWOavQ3+K19S82TtZ2z6Opxg/8Aj+O1fFd9RSIVJVgQwOCCMEEcQRyNVmh7aMlJZTymdaGTgigazwZDdY9A9XmSMehzH3f+PlVjb3G91ZanjNr7I6FutRXV5rs/HoR6us8+KAUAoDbasW23cJ2Llz5cPiRUFzLdpvvLXYtDpbuPZHj5afPBPqqj3woCz+iGzxFPKR67qg8EGfm5HlXfZx4NnkfaSrmpCn2Jvzf4LArtPNCgFAKAUBU3Sto7YukmA3TJg+1Hu/ylP4arruGJ73ae09nrjft3SesX8n+c+ZCa5C/FAVzpmz6mZ05Zyvgd4/08qt6M9+CZ852jbfpriVPlqvB6fY50JpmezlWa3kMci5AYYO48QQQQw7iCKlOI22m9fdJXadXPdOYzuKIEjUg8mWNVDDxzQEq/s96SEWkzETgTwuoHayYkH8qvQH0pQCgFAKAUAoCHa86nC6BmhAE4G8cBKByP4uw+R3YI5a9Df60dfUvNk7Wds+jq8YP/AI/jtXxXfUciFSVYEEEgg7iCNxBHbVa+Gp7aLUknHimdcVJCjUn7sW/BMhq3NGl/Uml4tI5KZ411w2bcy/bjxaK+rtywgsOefBN/TBC9ZNAGLMkY9DmPu/8AHyro69KfRVfe9TzN3aU6lP8AVWqe428rnH8ehHqlKkUAoCZam2ezG0h4ucDwX/U591V13PMt3sPZez1tuUXWf7tPBfn0JFXIehOCaAvbU3R30ezhjIw2ztt7T+mR5E48qt6MN2CR872ncdPdTmtM4XguCN1UpwCgFAKAUBGekPRP0izfZGXi/ar37IO0PNS3nioLmG9DwLbYt10F0s6S4P46fPBS1VR70UBoNbtH7cfWL60fHvXn7uPvrqtam7LdfMoNvWXS0umjrHXw/GvmQqrI8WKA2Or2lWtLmC4TjFIr4HMA718xkedAfZlldJLGkkZ2kkVXUjmrAEH3GgPagMK70tbxfWTRp7TqD7ia3jTnLRMw2kai615sE/fbR7EVz8cY+NSq1qvka78TU3XSZAPq4ZG9oqo+ZPwqVWMubRjpEai66TLg/Vwxp7RZ/ls1MrGHNs16RmputeL9/wB9sDsREHxIJ+NSxtaS5Gu/I0VxO8rlnZnduJOSTjd8qkVKnHiopfA2deq47m88dmXjyPGpCLAoZPOUfGvPbahicJ9qx5f5PZ+y9VSpVKT5NPzWPoQvWLQPV5kjHocx9z/j5Vy29xvdWWpzbX2Q6DdaiurzXZ+PQj1dZ58ydHWZmkVBzO89g5n3VpUmoRcmdNpbSua0aUefyXNlkQxBFCruCgAeVU7bbyz6PTpxpwUI6Lgd6wbm41Q0V9Ku4oyMqDtv7KYJB7icL+apaMN+aRw7Suv01tKa10Xi/txfwL3q3PnQoBQCgFAKAGgKL1y0J9EunQDEbenH7J+z+U5HhjtqorU9yeOR9D2ZefqrdTfvLg/Ht+OvmaSoiwBXuqaFvWn7sX5M5at7bU+FSpFeLRD77VSXrG6oDYO8EsN2eXbuq7o2teUeusM+f3/6eFZ9BLejy14d3HsO8Gprn1pFHsgn54rpVjLmzh6VGfDqfCPWd28MD9DUqsoc2zHSMm2jtYLqCBLeKd1ijGyo9HIGScbZG1z7dwqZWtJcjXfkYtzpOaT6yaR/adj8CalVOMdEa5bO2jdFTTlhDGXKjLYwMDzIrE6kYe8wk3oZOjdAzTwzToU2IQS2SQfRXa3AA53eFazqxjJRerMqLaye93q8UsorvrAwkbZ2Qp9H1hvbO/euOHOsRrZqOnjQy48MmTqHomC6uGjmBICFgAxG8FRy7j8K1uakqcMxEEm+J76kJALp7e5jR9ssisyg7LrkYGeGd/mBWtw5binB4MwxnDN/ovRrWFrpLPEFkRu0bA2Dn/2DzBqCc1VnD+fzQ2S3UytasSIUB1eqrbFPeob3Y19j0Hs1W3Ltw/uT+XH7nmRmvMHvWk1hkM1i0F1eZIx6HMfc/wCPlVjb3G91ZanjNr7IdButRXV5rs/HobrVnRXUptMP2j8fwjkP1P8AxXPcVt94WiLnY2zv01PfmuvL5Ls+/wCDdVzF0KAtrov0J1NuZ3GHnwR3IPV9+9vAr2VZWtPdjvPmeL2/edLW6GOkP/rn5aeZNa6igFAKAUAoCBXvSZGpIS3ckEj02VeG7ltV3RsW9ZETqGnuukq6b1I4k8dpj78gfCplZQWrZjpGRzTWnbi72evYNs52RsIMZxnBAzvwOfIVs7Og9Yp+JLRva9HPRTcc64NeIjs7WydnhnBx7+FTQp04cIpLwSI6lerU9+Tfi2/UzdH6FuJ0d4oy6JnaIK7sDaIwTknHIVmdWMXiTIlFvQ9tH6Almt5rhCmxDnaBJ2jgBtwAxwPbyrWVaMZqL5mVHKybW+ms7ue1G0IE6oLKVVUCOAzY3gDjuzUUVUpxlzeeBs8No30mruiYIFuHaSWInZDbTHJ3j7AHMGoFWrylurg/52m27FLJBtEyKtzESAyCVchgN67QG8Hurumm4PwI1qWrpPTfU3kNoYUMUy8ewksMbOMEbhnx7qq4Ut6m6meKJnLDwaTV63S20xPCm5HjOyvZkRyY8vSx3Yqaq3O3Unr/ABGseE8Hj0fQhZr+1PDeuO5WkjPwYVm6eYwn/O0Q1aMawUyaEnjPrQSHy2WSQ/BmreXC5T7f8GF7hp+j+42L+HsbaQ+anHxAqW6WaTNYe8Y+tsRivp9k4Ik2wRyLYkBHma2oPepLIlwkTPWXS7XGhxLjBcor9xV8HyLL7jXHRp7lxum8nmGSsqsiIUBwa57un0lCce5/dHbs2t0N3Tn3ryfB/JnnXiz6gKAUAoDfamavm8uApH7JMNKe7knixGPDJqahS6SWORXbUvlaUW17z4R+/wAPXBcNxpi1i3PNEmORdR8M1cxpTeiZ88cuOWzU3OvdgnCUuexEc/EgD41MrSq+RrvxNTddJ0I+rgkb22VPltVLGxlzZq6qNRddJdyfUiiTx2mPzHyqVWMObZh1GT3VTSZubWKVsbTAhsDG9SVO7lwrhrw3JuKJIvKybaojYofWW36u7uF7JXI8GJYfAiryi804vuOaWpLrPROjIbKC5uEd+sCqcM59Mg53KRgZVuNckqlaVRwi9DdKKWWYWmtWreO5s2jJNtdOm45OASm7J34YMOO8b63p15yhLOqMOKyiWHTpGkPoDRRiAphd3H0Nvh6uzuK4xy48q5ei/wBLpU+JJvdbdMTUSMQXV/bjcqOrIOwHa/p2K3uXvQhMxDg2jvobRIimvrdfqp4xLHjhsuHUgeBIHhisVKm9GE+a1CWG0VRVoQk50d+10JOvOFyR4BklPwZq4p9W5T7f8Ei4wIMa7SMuHT+scdvHbXLQiTrAMPuDIGUNuyDxBO7I4VUUqLm5QTxgnlLGGajStktvpS0uEYlbljnJJwWGxuJ5EOuByx2YAmhJzoSg+Rq1iSY0cpi05KuN0qMfJlV8/wASkUn1rZPsC4TO2rlvtSaVtfvM5Ue31g/21iq8KnMR5oi8Gr13ZtFczIESOWIn0lJ9YclJ3cvOup1qdTMIvOUzTda4sl2teqEc9wZ3uUhUqoIIGcqMZyWA4Y91clC4cIbqjkklDLyR+20jAujbq1eUFxK/V4ydsKVYEYBGCQd/DfU7hJ1ozS5cTTK3WjWfTLJYbbZhJmSRGmzvWRRnaX0mI37t2MVLu1HKWXw5GMrCMuLW5YriWWC3RVkRU2DgAbP2vRA4jlWjt3KCjKWhnfw8oiorqNDz2a8t/wBJuHJpJJcsvl8Mnv8A/wDRWSgm5NvCyknrz1wjnYrohsWf7pr4LP2OOp7U0l/Tpt+LS9MnOxXVDY1Fe82/JHBU9p7qXuRivN/VehzsiuqGzraP7PPL9TgqbbvqmtRrwSXojttnGzk4PLO4+VdUKcIe6kvBFdUrVKrzUk2+9tnYQNs7Wydkfawce/hW2VnBGbi31RvnGVt3xx3lF+DMKidxSWsjbcl2Gpubd42KOpVl3FSMEVKmmso1PKsgtLooutq3lj+5JkeDgfqGqsvo4mmTU3wJxXESFOdI9vsX0h++qP8ADZ+a1b2jzSRBU942dt+10HIOcMhP84c/yuajfVuV3/YzrA7aSmLaJsphxgkX+QsnzC1iCxXlHtD91My9bmEek7KccH2Bn8xUn+GQVpQ61Gcf5/OBmXCSZsYv2Wm27J4AfNcD5RmtH1rbwf8APUzpMydT7sO0sL/W2jyRL3xM3o+7ZA/KO2tK8cJSWkseZmL5dhVmnbfq7mdOGzI4HhtHHwxVpTeYJ9xC9SWdHI62C+t/vpuHtK6H+muS76soTN6fFNEFFdxGWJa6Y0dLY20V25Jix6CiTOU2kGSo4Fe/nVe6daNWUoLUlzFxWTR656zi6kj6kMiQ5KE7iW3elgcANkYqe3odGnvas1nLOhnL0kXHV46qMyYx1m/37H/OKj/RQzq8GekZGbHTdxDI8kchWSTO22FJbJ2j6wI410ypQkkmuCNE2jrfaZuZgRLNI4P2Sx2d2/1eHwrMacI6INtmCxycnee01uYFAKA5AzuG8mgNtbasXsnq28v5l2P8+KidemtZIzuvsMnQ+p11c7ex1a9W7RttsRhlxkeiD28a1qXMIYzzMqDZxrDqlcWaB32GQnG0hJweQIIGM9tKVxCo8ISg0Zt7q1DELCTbd0uWQPnAwH2D6OBu3FvdWka8pb6xxRlxSwbvS8OibCQRvbPI+yG5sMHIHruBxB5VBTdeqsqWEbPdjyPXUnR0F1YTR7Cgl5E2tldoZw6nPMjaHurFxOVOqnnsEEnEwbO3Y6Hu4XHp28jAjs2GSQ/1VJJr9RGS5/4ML3GjK1i0xcR6OspoZChIRWxg5OxzyO1T760pU4OtOMl/MmZN7qaNd0noGa1nA+tjOT4bLD/Oaks3hSj2GKnJkIrtIybdFN1s3MkfKSPPmhGPgze6uO9jmCfYSU3xLUqrJisOlq3xNA/3kZf4Gz/XVlYvqtENXU7dHUfX217bZxtgYzy21Zc+WyKXb3ZxmKfFNHOsCxWWjjZmVZZXcNhceiNoMSRk4G7G/iT7lLeqVukxhCWFHBzY6yWE8MAvVYS2+NkgOQ2Mb/R7dlSQeYrEqFWEn0ejClFriarSOt23pBLpUOxENlVJwWXDA5O/BO0e3lUsLfFJwb1MOfWyYP8A1NIt493EoRnzlCSy4IAIPDO8BuW8VJ0CdNU5GN7jk1mkr555XlfG05ycDA4Abh5VJCKhFRRq3nieKSMucEjO44JGe4441tjIydK1lOMfeaXib06VSp7kW/BN+hxtCuWV/bR/evhx9Dvhse+msqk/jw9cHNdhWHaNCxCgZJIAHaTuAo3jiZN+mpF+RnqMdxePJ8tquf8AVUu31NtyRj6v6vvc3Bt2bqmUMTtKSQVIBGMjfv8AhW1WsoQ3tTEY5eDcaX1Ws7eKQm9V5kBwgMYyw+yVyT3VFTr1JyXV4GziktSHGus0LT03q1AdHMYokWVY0l2go2jsgMd/E5AaqynXl0vWfAmcVu8CrVcqQw4jePEbxVnjPAhLN1+01dRG3+jOyrMjHCqrEkbJ4kE8GFVtrShLO+tCacmtDB1DmeaHSEbFuscFs8G2nV1J8cgVvcpRlBrQ1hxTOLKKX+5bhbhXTDZTrAQSMxsMBt/r5FJOP6iO78gvc4nnpNy+hbaQcYZB5bLPGP6a2gsXMl2/5D9xG91t0dYTNFPdTNHtJhQpHpAelw2STja5dtQUJ1Ypxgsm0lF8WaboznbqbyND6QAdT+Iq4z71WpbxLei2a09GSawjS6t55o/Vu4RtL2SBWjb+kflrnk3Tmov9r+RuuKz2kTz1ugh2wyf1/wC2Sur3brx+xprAaxqZdFWDgEsCsYGDk+i67hzzsClLq15oS4xRCri3eM7LqyNxwylTv4bjXYmnxRGbXU666q9t25bewfzgp/VUVxHepyRmLwy8apTpIL0swZghf7shX+JSfmortsX1miOpoVgHxuzjPfxqzwQmXa6JuJPq4ZW9mNse/GK0dSK1aGGbW21Jv3/c7I7XZB8M5+FRO6pLmbbkjbWvRpcn15Yk9nac/JfnUUr6HJM26Nm2tujGIfWTyN7Kqvz2qid9LkjPRI97/o3tmjxE7xyDgzHaB7mXdu8MVz1bmvJYjLHwX1Oq1dGnPNWG+uzLXo/XJXenNAXNocTIQvJ13o35uXgcGqitVuf3yfnwPb2H/TqqzQhHPZhb3871k1VcneW64cEKA9a9xRnv04y7UvQ+UXNPo604dja+ZyjlSGHEEEeW+pMZ4EJcGn2u2uLJ7YuY2OZAPU2cocty9Ut7t1VNLo1CSnryJ5ZysGnvbpF07HsEb1CSY+8Vfce/GxUsYt2ryat9c12t+p0qtc3W0nV7RkCja2jtEZzuwN5J4mpKFzFqMOZiUHxZBm4Gu0iLvTrBPbAIzRNA6ucblI2CuT3jaHnVLw3JduTp5lP6bsPo9xLD9xiB7J3r/KRVvTnvwUiBrDwWJcaxS2+jLSaJUYkJGdvJAwrDO4jmnxqvVGM60osl3sRTNJ0aXxa+mLYBmR2IHDa21bcOze1TXkMUl3GtN8TdR3L6Rt722kx18LsFwMZ2Sdj+ZWU+NQuKozhNaM2zvJo0+gB1uh7yM8Y2L47AoST5q1TVercRfb/g1XGDNtNoUaQ0fZHrVj6tQCzDPBdgjiOaj3VEqvQ1ZcM5Nt3eijA1f+j6OvWQ3CPG8GS+7AcP6uFJ34GfOt6u/Wp53eOTWOIsw9Tta47MzxybTQli0ZUZOc44EjcVwfLvre4t3Uw1rzEZ4MfV3W2O0jmi6nrUeRnUMQAAQAARg/dFbVbd1GnnHAxGeDE05rdNcyRNsrGsLB0QZI2lwQSd2eGOW7NbU7eME1rkw5tmr0zpWS5kMsuztEAeiMDA4fOpadNQW7Ew3niY9okhYGJWZlII2QW3jeOFbSxjiYLp/wCof8Gb/wDKX/bVN0PevNHRvG0vbKOZdmVFdcg4YAjI54NRxk4vKZlrJxbWEMf1caJ7KKvyFHOUtWMJGTWpkUAoBQCgOsiBgQwBB3EEZB8RTGTKk4vK1Ihpro7tZstFmBvw70/gPD8pFcs7WEtOBeWu37ilwqddd+vn98kK0pqBexb1VZl7Yzv81bB92a5Z2tSOnEvrfblpV95uL7/uvrgj0sLodl0ZGHFWUqR4g769Ps5t20M8uHkzxm2FH9bUcGmm08p5XFJ+p0rtK0s3SumZ4tFWk0D7DDq0Y4U5AVlPrA/aUVWwpRlXlGS7SVtqKaOmuLAf3deMuxLtxbY4HBCyEH2SCPzGs2/76a4riJcmeWvOrN1cXe1ChZCi5JdQAwLAjBPYAdw51m2r04U8SfETi2+BX+kLVoneNxhkJU+IrvhJSSaImsFka66yy2zWwgkGMZkUbBzslNxJBIyMjlVdb0IzUt5Es5NYwRvpCu7eadJYJA+0gD4B3FeBORzBx+Wum1jOMd2SNZtN8DxbWCM6NFoVcyK20G9HZA29rtznBI4VnoX03ScjG91cGq0JpR7WZZkALLtbmzg7QK78Hvz5VLUpqcd1mE8PJ7Q6wTpPJcRsI5Jdra2QCPSIY4DZ5jNaujFxUXxSG885MX+8ph1mJHUSklwrFQ5Oc7QXAPE7uG+t9yPDhoYyzzgtZJdyI8mOSqzfIGsuSjq8DGTbWuqF8/C3YD8eynwYg/Conc0lzNtxm2teje7b13iTzZj7gMfGoXe01pkz0bNta9GC/vLhj3IgX4sW+VRSvnyibdEbe26PrFfWV5Pac/04qJ3lV9xt0aNva6uWcfq28QI5lAT7zk1E61R6yZndRskUAYAAHYKiNjtQCgFAKAUAoBQCgFAKAUBVHSrBs3aN9+Ie9WYfIirSyeabXeQVNSGV2GhL9Ba8G2tkgEIkKFiGZ8D0mLcNk8M9tclS135uWcG6nhYNPrHrDNeuGlwAuQqLnAzxO/eScDf3VNSoxpLgayk2elxrdfPxuHHs7K/5QKwrekv2md+Rpp5izFnYsx3ksSSfEnjUyWFhGpkWujJ5Pq4ZG9lGPxArWVSK1aGGba21Kv3/AHBUdrsi/DOfhUTuaS5m25I29r0aXJ9eWJPDaY/IfOoXew5Jm3Rs21t0YxD6yeRvYVV+e1UTvpckZ6JG2tdQrFOMbOe13b5AgfCond1XzNujibe10Hax+pBEveEXPvxmopVZy1bNlFIzwKjMnNAKAUAoBQCgFAKAUAoBQCgFAKAUAoBQEH6StCzXHUGGMuV2wcY3A7JGcnuNdtnVjDO88EdSLehFbbUC+biiJ7bj+nNdTu6S5mnRyNrbdGMp+snRfZVm+JK1E76PJGeiZtrbo0th68sr+Gyo+RPxqJ30+SRt0aNrbakWCfuQx/Gzt8CcfCondVXzM7kTb2ui4Ivq4Y09lFHyFRSqSlq2bJJGXWhkUAoBQCgFAKAUAoBQCgFAKAU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587" y="500062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1848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/>
              <a:t>Apa ituBullying </a:t>
            </a:r>
            <a:r>
              <a:rPr lang="id-ID" sz="4000" b="1" dirty="0" smtClean="0"/>
              <a:t>?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50"/>
            <a:ext cx="8915400" cy="2026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Bullying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tekanan</a:t>
            </a:r>
            <a:r>
              <a:rPr lang="en-US" sz="2800" dirty="0"/>
              <a:t> </a:t>
            </a:r>
            <a:r>
              <a:rPr lang="en-US" sz="2800" dirty="0" err="1"/>
              <a:t>berulang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yang </a:t>
            </a:r>
            <a:r>
              <a:rPr lang="en-US" sz="2800" dirty="0" err="1"/>
              <a:t>lemah</a:t>
            </a:r>
            <a:r>
              <a:rPr lang="en-US" sz="2800" dirty="0"/>
              <a:t> /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orang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r>
              <a:rPr lang="en-US" sz="2800" dirty="0"/>
              <a:t> / </a:t>
            </a:r>
            <a:r>
              <a:rPr lang="en-US" sz="2800" dirty="0" err="1"/>
              <a:t>kekuasaan</a:t>
            </a:r>
            <a:r>
              <a:rPr lang="en-US" sz="2800" dirty="0"/>
              <a:t>. </a:t>
            </a:r>
            <a:r>
              <a:rPr lang="en-US" sz="2800" dirty="0" err="1"/>
              <a:t>Tekanan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sadar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spontan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direncanakan</a:t>
            </a:r>
            <a:endParaRPr lang="id-ID" sz="2800" dirty="0"/>
          </a:p>
        </p:txBody>
      </p:sp>
      <p:pic>
        <p:nvPicPr>
          <p:cNvPr id="2050" name="Picture 2" descr="https://encrypted-tbn3.gstatic.com/images?q=tbn:ANd9GcR2r9-6cXQLT8Tjo3JAzf_YSaNoI1BdeHnvDjTo5WxDC5uezw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8787" y="4401733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RZStC90VARkBps9mU7fPUfdTansAsOB-RBiZjOtyi26Hn9j3y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335" y="4666556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0.gstatic.com/images?q=tbn:ANd9GcRBNqWEqok2WasX7CKCbC3gzXabGMK0FLsn2mUPwv3XVTp1dP-E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4287" y="4709418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21518" y="-399660"/>
            <a:ext cx="4055705" cy="2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797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Dari 240 </a:t>
            </a:r>
            <a:r>
              <a:rPr lang="en-US" b="1" dirty="0" err="1"/>
              <a:t>siswa</a:t>
            </a:r>
            <a:r>
              <a:rPr lang="en-US" b="1" dirty="0"/>
              <a:t> yang </a:t>
            </a:r>
            <a:r>
              <a:rPr lang="en-US" b="1" dirty="0" err="1"/>
              <a:t>disurvei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Rektor</a:t>
            </a:r>
            <a:r>
              <a:rPr lang="en-US" b="1" dirty="0"/>
              <a:t> </a:t>
            </a:r>
            <a:r>
              <a:rPr lang="en-US" b="1" dirty="0" err="1"/>
              <a:t>Ukrida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4344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/>
              <a:t>Membully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memukul</a:t>
            </a:r>
            <a:r>
              <a:rPr lang="en-US" sz="2400" dirty="0"/>
              <a:t>, </a:t>
            </a:r>
            <a:r>
              <a:rPr lang="en-US" sz="2400" dirty="0" err="1"/>
              <a:t>mendorong</a:t>
            </a:r>
            <a:r>
              <a:rPr lang="en-US" sz="2400" dirty="0"/>
              <a:t>, </a:t>
            </a:r>
            <a:r>
              <a:rPr lang="en-US" sz="2400" dirty="0" err="1"/>
              <a:t>menendang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(20%)</a:t>
            </a:r>
          </a:p>
          <a:p>
            <a:r>
              <a:rPr lang="en-US" sz="2400" dirty="0" err="1"/>
              <a:t>Membully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kata-kata </a:t>
            </a:r>
            <a:r>
              <a:rPr lang="en-US" sz="2400" dirty="0" err="1"/>
              <a:t>kasar</a:t>
            </a:r>
            <a:r>
              <a:rPr lang="en-US" sz="2400" dirty="0"/>
              <a:t>  (35%)</a:t>
            </a:r>
          </a:p>
          <a:p>
            <a:r>
              <a:rPr lang="en-US" sz="2400" dirty="0" err="1"/>
              <a:t>Membully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kata-kata porno </a:t>
            </a:r>
            <a:r>
              <a:rPr lang="en-US" sz="2400" dirty="0" smtClean="0"/>
              <a:t>(</a:t>
            </a:r>
            <a:r>
              <a:rPr lang="id-ID" sz="2400" dirty="0" smtClean="0"/>
              <a:t>15</a:t>
            </a:r>
            <a:r>
              <a:rPr lang="en-US" sz="2400" dirty="0" smtClean="0"/>
              <a:t>%)</a:t>
            </a:r>
            <a:endParaRPr lang="en-US" sz="2400" dirty="0"/>
          </a:p>
          <a:p>
            <a:r>
              <a:rPr lang="en-US" sz="2400" dirty="0" err="1"/>
              <a:t>Membully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menyebar</a:t>
            </a:r>
            <a:r>
              <a:rPr lang="en-US" sz="2400" dirty="0"/>
              <a:t> </a:t>
            </a:r>
            <a:r>
              <a:rPr lang="en-US" sz="2400" dirty="0" err="1" smtClean="0"/>
              <a:t>gosip</a:t>
            </a:r>
            <a:r>
              <a:rPr lang="id-ID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20%)</a:t>
            </a:r>
          </a:p>
          <a:p>
            <a:r>
              <a:rPr lang="en-US" sz="2400" dirty="0" err="1"/>
              <a:t>Membully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memalak</a:t>
            </a:r>
            <a:r>
              <a:rPr lang="en-US" sz="2400" dirty="0"/>
              <a:t>(10%)</a:t>
            </a:r>
            <a:endParaRPr lang="id-ID" sz="2400" dirty="0"/>
          </a:p>
        </p:txBody>
      </p:sp>
      <p:pic>
        <p:nvPicPr>
          <p:cNvPr id="3074" name="Picture 2" descr="https://encrypted-tbn1.gstatic.com/images?q=tbn:ANd9GcSWBexvSgveXMaLR_f43GpIPn8MDwQzdrV2jlDvjKxLEUXLGc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1084" y="4656137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21518" y="-399660"/>
            <a:ext cx="4055705" cy="2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7412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016" y="307296"/>
            <a:ext cx="8911687" cy="921355"/>
          </a:xfrm>
        </p:spPr>
        <p:txBody>
          <a:bodyPr>
            <a:normAutofit/>
          </a:bodyPr>
          <a:lstStyle/>
          <a:p>
            <a:r>
              <a:rPr lang="en-US" sz="4000" b="1" dirty="0"/>
              <a:t>DAMPAK BULLYING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415" y="1603004"/>
            <a:ext cx="4815718" cy="3777622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Ketakutan</a:t>
            </a:r>
            <a:endParaRPr 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Cemas</a:t>
            </a:r>
            <a:endParaRPr 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endParaRPr 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Depresi</a:t>
            </a:r>
            <a:endParaRPr 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Krisis</a:t>
            </a:r>
            <a:r>
              <a:rPr lang="en-US" sz="2000" dirty="0"/>
              <a:t> </a:t>
            </a:r>
            <a:r>
              <a:rPr lang="en-US" sz="2000" dirty="0" err="1"/>
              <a:t>kepercayaan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orang lain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Gejala-gejala</a:t>
            </a:r>
            <a:r>
              <a:rPr lang="en-US" sz="2000" dirty="0"/>
              <a:t> </a:t>
            </a:r>
            <a:r>
              <a:rPr lang="en-US" sz="2000" dirty="0" err="1"/>
              <a:t>psikosomatis</a:t>
            </a:r>
            <a:endParaRPr 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Bunuh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endParaRPr 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sz="2000" dirty="0"/>
              <a:t>Susah </a:t>
            </a:r>
            <a:r>
              <a:rPr lang="en-US" sz="2000" dirty="0" err="1"/>
              <a:t>tidur</a:t>
            </a:r>
            <a:endParaRPr lang="en-US" sz="2000" dirty="0"/>
          </a:p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Agresi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81617" y="1228651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000" b="1" dirty="0"/>
              <a:t>DAMPAK </a:t>
            </a:r>
            <a:r>
              <a:rPr lang="en-US" sz="2000" b="1" dirty="0" smtClean="0"/>
              <a:t>NEGATIF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251070" y="1202894"/>
            <a:ext cx="2215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 smtClean="0"/>
              <a:t>DAMPAK POSITIF</a:t>
            </a:r>
            <a:endParaRPr lang="id-ID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4016" y="1743905"/>
            <a:ext cx="435250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</a:pPr>
            <a:r>
              <a:rPr lang="en-US" sz="2000" dirty="0" err="1"/>
              <a:t>Memacu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yang </a:t>
            </a:r>
            <a:r>
              <a:rPr lang="en-US" sz="2000" dirty="0" err="1"/>
              <a:t>terbaik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32266" y="3680374"/>
            <a:ext cx="6278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id-ID" sz="2000" b="1" dirty="0" smtClean="0"/>
              <a:t>	</a:t>
            </a:r>
            <a:r>
              <a:rPr lang="en-US" sz="2000" b="1" dirty="0" smtClean="0"/>
              <a:t>DALAM </a:t>
            </a:r>
            <a:r>
              <a:rPr lang="en-US" sz="2000" b="1" dirty="0"/>
              <a:t>BANYAK KASUS LEBIH BANYAK DAMPAK NEGATIF DARIPADA POSITIP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1683" y="5600414"/>
            <a:ext cx="767328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id-ID" b="1" dirty="0" smtClean="0"/>
              <a:t>	</a:t>
            </a:r>
            <a:r>
              <a:rPr lang="en-US" b="1" dirty="0" err="1" smtClean="0"/>
              <a:t>Jadi</a:t>
            </a:r>
            <a:r>
              <a:rPr lang="en-US" b="1" dirty="0" smtClean="0"/>
              <a:t> </a:t>
            </a:r>
            <a:r>
              <a:rPr lang="en-US" b="1" dirty="0" err="1"/>
              <a:t>akibat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bullying </a:t>
            </a:r>
            <a:r>
              <a:rPr lang="en-US" b="1" dirty="0" err="1"/>
              <a:t>menyerang</a:t>
            </a:r>
            <a:r>
              <a:rPr lang="en-US" b="1" dirty="0"/>
              <a:t> </a:t>
            </a:r>
            <a:r>
              <a:rPr lang="en-US" b="1" dirty="0" err="1" smtClean="0"/>
              <a:t>aspek</a:t>
            </a:r>
            <a:r>
              <a:rPr lang="id-ID" b="1" dirty="0" smtClean="0"/>
              <a:t>  </a:t>
            </a:r>
            <a:r>
              <a:rPr lang="en-US" b="1" dirty="0" err="1" smtClean="0"/>
              <a:t>psikhologis,social</a:t>
            </a:r>
            <a:r>
              <a:rPr lang="en-US" b="1" dirty="0" smtClean="0"/>
              <a:t> </a:t>
            </a:r>
            <a:r>
              <a:rPr lang="en-US" b="1" dirty="0"/>
              <a:t>adjustment, </a:t>
            </a:r>
            <a:r>
              <a:rPr lang="en-US" b="1" dirty="0" err="1"/>
              <a:t>kenyamanan</a:t>
            </a:r>
            <a:r>
              <a:rPr lang="en-US" b="1" dirty="0"/>
              <a:t> </a:t>
            </a:r>
            <a:r>
              <a:rPr lang="en-US" b="1" dirty="0" err="1"/>
              <a:t>psikhologis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838" y="4467606"/>
            <a:ext cx="21336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21518" y="-399660"/>
            <a:ext cx="4055705" cy="2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6972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CARA UNTUK MENANGANI BULLY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2992"/>
            <a:ext cx="8915400" cy="3777622"/>
          </a:xfrm>
        </p:spPr>
        <p:txBody>
          <a:bodyPr/>
          <a:lstStyle/>
          <a:p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.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sendirian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bullying.</a:t>
            </a:r>
          </a:p>
          <a:p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intimidasi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Tinggal</a:t>
            </a:r>
            <a:r>
              <a:rPr lang="en-US" dirty="0"/>
              <a:t> di </a:t>
            </a:r>
            <a:r>
              <a:rPr lang="en-US" dirty="0" err="1"/>
              <a:t>dekat</a:t>
            </a:r>
            <a:r>
              <a:rPr lang="en-US" dirty="0"/>
              <a:t> orang </a:t>
            </a:r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intimidasi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orang </a:t>
            </a:r>
            <a:r>
              <a:rPr lang="en-US" dirty="0" err="1"/>
              <a:t>dewasa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6" descr="https://encrypted-tbn3.gstatic.com/images?q=tbn:ANd9GcQdqkITscbT4t2OFCzdi0v6MIYM5d0ZH631h9_nwRx-Py61SHei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287" y="4462640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2.gstatic.com/images?q=tbn:ANd9GcRbhm3t64uJj2NcMWfg36Zq-AG1FPDEpUl6BHmLHmG_iqSJpV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4287" y="4443590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21518" y="-399660"/>
            <a:ext cx="4055705" cy="2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9230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SIKAP YANG BIJAKSANA MENANGGAPI BULLIYING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470" y="2133600"/>
            <a:ext cx="9109142" cy="377762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Mengampuni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mendoakan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membalas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mengasihi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Berusaha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teman</a:t>
            </a:r>
            <a:r>
              <a:rPr lang="en-US" sz="2400" dirty="0"/>
              <a:t> </a:t>
            </a:r>
            <a:r>
              <a:rPr lang="en-US" sz="2400" dirty="0" err="1"/>
              <a:t>curhat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Mengalihkan</a:t>
            </a:r>
            <a:r>
              <a:rPr lang="en-US" sz="2400" dirty="0"/>
              <a:t> </a:t>
            </a:r>
            <a:r>
              <a:rPr lang="en-US" sz="2400" dirty="0" err="1"/>
              <a:t>pikiran</a:t>
            </a:r>
            <a:r>
              <a:rPr lang="en-US" sz="2400" dirty="0"/>
              <a:t> </a:t>
            </a:r>
            <a:r>
              <a:rPr lang="en-US" sz="2400" dirty="0" err="1"/>
              <a:t>negatif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 </a:t>
            </a:r>
            <a:r>
              <a:rPr lang="en-US" sz="2400" dirty="0" err="1"/>
              <a:t>positip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Berjuang</a:t>
            </a:r>
            <a:r>
              <a:rPr lang="en-US" sz="2400" dirty="0"/>
              <a:t> </a:t>
            </a:r>
            <a:r>
              <a:rPr lang="en-US" sz="2400" dirty="0" err="1"/>
              <a:t>memaksimalkan</a:t>
            </a:r>
            <a:r>
              <a:rPr lang="en-US" sz="2400" dirty="0"/>
              <a:t> </a:t>
            </a:r>
            <a:r>
              <a:rPr lang="en-US" sz="2400" dirty="0" err="1"/>
              <a:t>potensi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kehilangan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endParaRPr lang="en-US" sz="2400" dirty="0"/>
          </a:p>
        </p:txBody>
      </p:sp>
      <p:pic>
        <p:nvPicPr>
          <p:cNvPr id="5122" name="Picture 2" descr="https://encrypted-tbn2.gstatic.com/images?q=tbn:ANd9GcTCTiEWEKbT9LyhFlyAXk0w1X_x67Kbob6MsxROBXUNmuuqdfuD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4867" y="5077918"/>
            <a:ext cx="37052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21518" y="-399660"/>
            <a:ext cx="4055705" cy="2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7461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9989" y="2436118"/>
            <a:ext cx="66675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2114" y="2445644"/>
            <a:ext cx="666750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6226" y="2436118"/>
            <a:ext cx="666750" cy="66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6502" y="2445644"/>
            <a:ext cx="66675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1835" y="2436118"/>
            <a:ext cx="66675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2697" y="2445644"/>
            <a:ext cx="666750" cy="666750"/>
          </a:xfrm>
          <a:prstGeom prst="rect">
            <a:avLst/>
          </a:prstGeom>
        </p:spPr>
      </p:pic>
      <p:pic>
        <p:nvPicPr>
          <p:cNvPr id="6148" name="Picture 4" descr="https://encrypted-tbn3.gstatic.com/images?q=tbn:ANd9GcTH0uuV6RU-EzCLpVVZ0KmNvSaFFqSbYhjcahnoMWoxL-03IEGEX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8247" y="3789073"/>
            <a:ext cx="1981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24000" y="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283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1.38778E-17 -3.33333E-6 L 0.29974 0.30672 C 0.36211 0.37593 0.45586 0.4132 0.55417 0.4132 C 0.66602 0.4132 0.7556 0.37593 0.81797 0.30672 L 1.11784 -3.33333E-6 " pathEditMode="relative" rAng="0" ptsTypes="AAAAA">
                                      <p:cBhvr>
                                        <p:cTn id="6" dur="1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85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215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DAMPAK BULLY BAGI KEHIDUPAN SOSIAL</vt:lpstr>
      <vt:lpstr>Apa ituBullying ?</vt:lpstr>
      <vt:lpstr>Dari 240 siswa yang disurvei oleh Rektor Ukrida</vt:lpstr>
      <vt:lpstr>DAMPAK BULLYING</vt:lpstr>
      <vt:lpstr>CARA UNTUK MENANGANI BULLY</vt:lpstr>
      <vt:lpstr>SIKAP YANG BIJAKSANA MENANGGAPI BULLIYING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puny4kita</dc:creator>
  <cp:lastModifiedBy>doko</cp:lastModifiedBy>
  <cp:revision>20</cp:revision>
  <dcterms:created xsi:type="dcterms:W3CDTF">2014-12-18T19:15:13Z</dcterms:created>
  <dcterms:modified xsi:type="dcterms:W3CDTF">2015-06-07T06:54:07Z</dcterms:modified>
</cp:coreProperties>
</file>