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59"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Virsraksta slaids">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lv-LV"/>
              <a:t>Rediģēt šablona virsraksta stilu</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v-LV"/>
              <a:t>Noklikšķiniet, lai rediģētu šablona apakšvirsraksta stilu</a:t>
            </a:r>
            <a:endParaRPr lang="en-US" dirty="0"/>
          </a:p>
        </p:txBody>
      </p:sp>
      <p:sp>
        <p:nvSpPr>
          <p:cNvPr id="4" name="Date Placeholder 3"/>
          <p:cNvSpPr>
            <a:spLocks noGrp="1"/>
          </p:cNvSpPr>
          <p:nvPr>
            <p:ph type="dt" sz="half" idx="10"/>
          </p:nvPr>
        </p:nvSpPr>
        <p:spPr/>
        <p:txBody>
          <a:bodyPr/>
          <a:lstStyle/>
          <a:p>
            <a:fld id="{EF414F2E-25E8-451D-8628-07894B194679}" type="datetimeFigureOut">
              <a:rPr lang="lv-LV" smtClean="0"/>
              <a:t>12.12.2019</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E02E9DF7-AAC1-4F37-97E5-D9593328BD1D}" type="slidenum">
              <a:rPr lang="lv-LV" smtClean="0"/>
              <a:t>‹#›</a:t>
            </a:fld>
            <a:endParaRPr lang="lv-LV"/>
          </a:p>
        </p:txBody>
      </p:sp>
    </p:spTree>
    <p:extLst>
      <p:ext uri="{BB962C8B-B14F-4D97-AF65-F5344CB8AC3E}">
        <p14:creationId xmlns:p14="http://schemas.microsoft.com/office/powerpoint/2010/main" val="129311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āmas attēls ar parakstu">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lv-LV"/>
              <a:t>Rediģēt šablona virsraksta stilu</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lv-LV"/>
              <a:t>Noklikšķiniet uz ikonas, lai pievienotu attēlu</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a:t>Noklikšķiniet, lai rediģētu šablona teksta stilus</a:t>
            </a:r>
          </a:p>
        </p:txBody>
      </p:sp>
      <p:sp>
        <p:nvSpPr>
          <p:cNvPr id="5" name="Date Placeholder 4"/>
          <p:cNvSpPr>
            <a:spLocks noGrp="1"/>
          </p:cNvSpPr>
          <p:nvPr>
            <p:ph type="dt" sz="half" idx="10"/>
          </p:nvPr>
        </p:nvSpPr>
        <p:spPr/>
        <p:txBody>
          <a:bodyPr/>
          <a:lstStyle/>
          <a:p>
            <a:fld id="{EF414F2E-25E8-451D-8628-07894B194679}" type="datetimeFigureOut">
              <a:rPr lang="lv-LV" smtClean="0"/>
              <a:t>12.12.2019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E02E9DF7-AAC1-4F37-97E5-D9593328BD1D}" type="slidenum">
              <a:rPr lang="lv-LV" smtClean="0"/>
              <a:t>‹#›</a:t>
            </a:fld>
            <a:endParaRPr lang="lv-LV"/>
          </a:p>
        </p:txBody>
      </p:sp>
    </p:spTree>
    <p:extLst>
      <p:ext uri="{BB962C8B-B14F-4D97-AF65-F5344CB8AC3E}">
        <p14:creationId xmlns:p14="http://schemas.microsoft.com/office/powerpoint/2010/main" val="3716309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irsraksts un parakst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lv-LV"/>
              <a:t>Rediģēt šablona virsraksta stilu</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a:t>Noklikšķiniet, lai rediģētu šablona teksta stilus</a:t>
            </a:r>
          </a:p>
        </p:txBody>
      </p:sp>
      <p:sp>
        <p:nvSpPr>
          <p:cNvPr id="4" name="Date Placeholder 3"/>
          <p:cNvSpPr>
            <a:spLocks noGrp="1"/>
          </p:cNvSpPr>
          <p:nvPr>
            <p:ph type="dt" sz="half" idx="10"/>
          </p:nvPr>
        </p:nvSpPr>
        <p:spPr/>
        <p:txBody>
          <a:bodyPr/>
          <a:lstStyle/>
          <a:p>
            <a:fld id="{EF414F2E-25E8-451D-8628-07894B194679}" type="datetimeFigureOut">
              <a:rPr lang="lv-LV" smtClean="0"/>
              <a:t>12.12.2019</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E02E9DF7-AAC1-4F37-97E5-D9593328BD1D}" type="slidenum">
              <a:rPr lang="lv-LV" smtClean="0"/>
              <a:t>‹#›</a:t>
            </a:fld>
            <a:endParaRPr lang="lv-LV"/>
          </a:p>
        </p:txBody>
      </p:sp>
    </p:spTree>
    <p:extLst>
      <p:ext uri="{BB962C8B-B14F-4D97-AF65-F5344CB8AC3E}">
        <p14:creationId xmlns:p14="http://schemas.microsoft.com/office/powerpoint/2010/main" val="1941436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āts ar parakstu">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lv-LV"/>
              <a:t>Rediģēt šablona virsraksta stilu</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lv-LV"/>
              <a:t>Noklikšķiniet, lai rediģētu šablona teksta stilus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a:t>Noklikšķiniet, lai rediģētu šablona teksta stilus</a:t>
            </a:r>
          </a:p>
        </p:txBody>
      </p:sp>
      <p:sp>
        <p:nvSpPr>
          <p:cNvPr id="4" name="Date Placeholder 3"/>
          <p:cNvSpPr>
            <a:spLocks noGrp="1"/>
          </p:cNvSpPr>
          <p:nvPr>
            <p:ph type="dt" sz="half" idx="10"/>
          </p:nvPr>
        </p:nvSpPr>
        <p:spPr/>
        <p:txBody>
          <a:bodyPr/>
          <a:lstStyle/>
          <a:p>
            <a:fld id="{EF414F2E-25E8-451D-8628-07894B194679}" type="datetimeFigureOut">
              <a:rPr lang="lv-LV" smtClean="0"/>
              <a:t>12.12.2019</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E02E9DF7-AAC1-4F37-97E5-D9593328BD1D}" type="slidenum">
              <a:rPr lang="lv-LV" smtClean="0"/>
              <a:t>‹#›</a:t>
            </a:fld>
            <a:endParaRPr lang="lv-LV"/>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59577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zīt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lv-LV"/>
              <a:t>Rediģēt šablona virsraksta stilu</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v-LV"/>
              <a:t>Noklikšķiniet, lai rediģētu šablona teksta stilus</a:t>
            </a:r>
          </a:p>
        </p:txBody>
      </p:sp>
      <p:sp>
        <p:nvSpPr>
          <p:cNvPr id="4" name="Date Placeholder 3"/>
          <p:cNvSpPr>
            <a:spLocks noGrp="1"/>
          </p:cNvSpPr>
          <p:nvPr>
            <p:ph type="dt" sz="half" idx="10"/>
          </p:nvPr>
        </p:nvSpPr>
        <p:spPr/>
        <p:txBody>
          <a:bodyPr/>
          <a:lstStyle/>
          <a:p>
            <a:fld id="{EF414F2E-25E8-451D-8628-07894B194679}" type="datetimeFigureOut">
              <a:rPr lang="lv-LV" smtClean="0"/>
              <a:t>12.12.2019</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E02E9DF7-AAC1-4F37-97E5-D9593328BD1D}" type="slidenum">
              <a:rPr lang="lv-LV" smtClean="0"/>
              <a:t>‹#›</a:t>
            </a:fld>
            <a:endParaRPr lang="lv-LV"/>
          </a:p>
        </p:txBody>
      </p:sp>
    </p:spTree>
    <p:extLst>
      <p:ext uri="{BB962C8B-B14F-4D97-AF65-F5344CB8AC3E}">
        <p14:creationId xmlns:p14="http://schemas.microsoft.com/office/powerpoint/2010/main" val="746065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lv-LV"/>
              <a:t>Rediģēt šablona virsraksta stilu</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v-LV"/>
              <a:t>Noklikšķiniet, lai rediģētu šablona teksta stilus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a:t>Noklikšķiniet, lai rediģētu šablona teksta stilus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v-LV"/>
              <a:t>Noklikšķiniet, lai rediģētu šablona teksta stilus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a:t>Noklikšķiniet, lai rediģētu šablona teksta stilus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v-LV"/>
              <a:t>Noklikšķiniet, lai rediģētu šablona teksta stilus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a:t>Noklikšķiniet, lai rediģētu šablona teksta stilus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414F2E-25E8-451D-8628-07894B194679}" type="datetimeFigureOut">
              <a:rPr lang="lv-LV" smtClean="0"/>
              <a:t>12.12.2019</a:t>
            </a:fld>
            <a:endParaRPr lang="lv-LV"/>
          </a:p>
        </p:txBody>
      </p:sp>
      <p:sp>
        <p:nvSpPr>
          <p:cNvPr id="4"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E02E9DF7-AAC1-4F37-97E5-D9593328BD1D}" type="slidenum">
              <a:rPr lang="lv-LV" smtClean="0"/>
              <a:t>‹#›</a:t>
            </a:fld>
            <a:endParaRPr lang="lv-LV"/>
          </a:p>
        </p:txBody>
      </p:sp>
    </p:spTree>
    <p:extLst>
      <p:ext uri="{BB962C8B-B14F-4D97-AF65-F5344CB8AC3E}">
        <p14:creationId xmlns:p14="http://schemas.microsoft.com/office/powerpoint/2010/main" val="2686713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ttēlu kolonn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lv-LV"/>
              <a:t>Rediģēt šablona virsraksta stilu</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v-LV"/>
              <a:t>Noklikšķiniet, lai rediģētu šablona teksta stilus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lv-LV"/>
              <a:t>Noklikšķiniet uz ikonas, lai pievienotu attēlu</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a:t>Noklikšķiniet, lai rediģētu šablona teksta stilus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v-LV"/>
              <a:t>Noklikšķiniet, lai rediģētu šablona teksta stilus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lv-LV"/>
              <a:t>Noklikšķiniet uz ikonas, lai pievienotu attēlu</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a:t>Noklikšķiniet, lai rediģētu šablona teksta stilus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v-LV"/>
              <a:t>Noklikšķiniet, lai rediģētu šablona teksta stilus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lv-LV"/>
              <a:t>Noklikšķiniet uz ikonas, lai pievienotu attēlu</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a:t>Noklikšķiniet, lai rediģētu šablona teksta stilus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414F2E-25E8-451D-8628-07894B194679}" type="datetimeFigureOut">
              <a:rPr lang="lv-LV" smtClean="0"/>
              <a:t>12.12.2019</a:t>
            </a:fld>
            <a:endParaRPr lang="lv-LV"/>
          </a:p>
        </p:txBody>
      </p:sp>
      <p:sp>
        <p:nvSpPr>
          <p:cNvPr id="4"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E02E9DF7-AAC1-4F37-97E5-D9593328BD1D}" type="slidenum">
              <a:rPr lang="lv-LV" smtClean="0"/>
              <a:t>‹#›</a:t>
            </a:fld>
            <a:endParaRPr lang="lv-LV"/>
          </a:p>
        </p:txBody>
      </p:sp>
    </p:spTree>
    <p:extLst>
      <p:ext uri="{BB962C8B-B14F-4D97-AF65-F5344CB8AC3E}">
        <p14:creationId xmlns:p14="http://schemas.microsoft.com/office/powerpoint/2010/main" val="2145141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Virsraksts un vertikāls teks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a:t>Rediģēt šablona virsraksta stilu</a:t>
            </a:r>
            <a:endParaRPr lang="en-US" dirty="0"/>
          </a:p>
        </p:txBody>
      </p:sp>
      <p:sp>
        <p:nvSpPr>
          <p:cNvPr id="3" name="Vertical Text Placeholder 2"/>
          <p:cNvSpPr>
            <a:spLocks noGrp="1"/>
          </p:cNvSpPr>
          <p:nvPr>
            <p:ph type="body" orient="vert" idx="1"/>
          </p:nvPr>
        </p:nvSpPr>
        <p:spPr/>
        <p:txBody>
          <a:bodyPr vert="eaVert" anchor="t" anchorCtr="0"/>
          <a:lstStyle/>
          <a:p>
            <a:pPr lvl="0"/>
            <a:r>
              <a:rPr lang="lv-LV"/>
              <a:t>Noklikšķiniet, lai rediģētu šablona teksta stilus</a:t>
            </a:r>
          </a:p>
          <a:p>
            <a:pPr lvl="1"/>
            <a:r>
              <a:rPr lang="lv-LV"/>
              <a:t>Otrais līmenis</a:t>
            </a:r>
          </a:p>
          <a:p>
            <a:pPr lvl="2"/>
            <a:r>
              <a:rPr lang="lv-LV"/>
              <a:t>Trešais līmenis</a:t>
            </a:r>
          </a:p>
          <a:p>
            <a:pPr lvl="3"/>
            <a:r>
              <a:rPr lang="lv-LV"/>
              <a:t>Ceturtais līmenis</a:t>
            </a:r>
          </a:p>
          <a:p>
            <a:pPr lvl="4"/>
            <a:r>
              <a:rPr lang="lv-LV"/>
              <a:t>Piektais līmenis</a:t>
            </a:r>
            <a:endParaRPr lang="en-US" dirty="0"/>
          </a:p>
        </p:txBody>
      </p:sp>
      <p:sp>
        <p:nvSpPr>
          <p:cNvPr id="4" name="Date Placeholder 3"/>
          <p:cNvSpPr>
            <a:spLocks noGrp="1"/>
          </p:cNvSpPr>
          <p:nvPr>
            <p:ph type="dt" sz="half" idx="10"/>
          </p:nvPr>
        </p:nvSpPr>
        <p:spPr/>
        <p:txBody>
          <a:bodyPr/>
          <a:lstStyle/>
          <a:p>
            <a:fld id="{EF414F2E-25E8-451D-8628-07894B194679}" type="datetimeFigureOut">
              <a:rPr lang="lv-LV" smtClean="0"/>
              <a:t>12.12.2019</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E02E9DF7-AAC1-4F37-97E5-D9593328BD1D}" type="slidenum">
              <a:rPr lang="lv-LV" smtClean="0"/>
              <a:t>‹#›</a:t>
            </a:fld>
            <a:endParaRPr lang="lv-LV"/>
          </a:p>
        </p:txBody>
      </p:sp>
    </p:spTree>
    <p:extLst>
      <p:ext uri="{BB962C8B-B14F-4D97-AF65-F5344CB8AC3E}">
        <p14:creationId xmlns:p14="http://schemas.microsoft.com/office/powerpoint/2010/main" val="550954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āls virsraksts un tekst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lv-LV"/>
              <a:t>Rediģēt šablona virsraksta stilu</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lv-LV"/>
              <a:t>Noklikšķiniet, lai rediģētu šablona teksta stilus</a:t>
            </a:r>
          </a:p>
          <a:p>
            <a:pPr lvl="1"/>
            <a:r>
              <a:rPr lang="lv-LV"/>
              <a:t>Otrais līmenis</a:t>
            </a:r>
          </a:p>
          <a:p>
            <a:pPr lvl="2"/>
            <a:r>
              <a:rPr lang="lv-LV"/>
              <a:t>Trešais līmenis</a:t>
            </a:r>
          </a:p>
          <a:p>
            <a:pPr lvl="3"/>
            <a:r>
              <a:rPr lang="lv-LV"/>
              <a:t>Ceturtais līmenis</a:t>
            </a:r>
          </a:p>
          <a:p>
            <a:pPr lvl="4"/>
            <a:r>
              <a:rPr lang="lv-LV"/>
              <a:t>Piektais līmenis</a:t>
            </a:r>
            <a:endParaRPr lang="en-US" dirty="0"/>
          </a:p>
        </p:txBody>
      </p:sp>
      <p:sp>
        <p:nvSpPr>
          <p:cNvPr id="4" name="Date Placeholder 3"/>
          <p:cNvSpPr>
            <a:spLocks noGrp="1"/>
          </p:cNvSpPr>
          <p:nvPr>
            <p:ph type="dt" sz="half" idx="10"/>
          </p:nvPr>
        </p:nvSpPr>
        <p:spPr/>
        <p:txBody>
          <a:bodyPr/>
          <a:lstStyle/>
          <a:p>
            <a:fld id="{EF414F2E-25E8-451D-8628-07894B194679}" type="datetimeFigureOut">
              <a:rPr lang="lv-LV" smtClean="0"/>
              <a:t>12.12.2019</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E02E9DF7-AAC1-4F37-97E5-D9593328BD1D}" type="slidenum">
              <a:rPr lang="lv-LV" smtClean="0"/>
              <a:t>‹#›</a:t>
            </a:fld>
            <a:endParaRPr lang="lv-LV"/>
          </a:p>
        </p:txBody>
      </p:sp>
    </p:spTree>
    <p:extLst>
      <p:ext uri="{BB962C8B-B14F-4D97-AF65-F5344CB8AC3E}">
        <p14:creationId xmlns:p14="http://schemas.microsoft.com/office/powerpoint/2010/main" val="3909658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rsraksts un satu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a:t>Rediģēt šablona virsraksta stilu</a:t>
            </a:r>
            <a:endParaRPr lang="en-US" dirty="0"/>
          </a:p>
        </p:txBody>
      </p:sp>
      <p:sp>
        <p:nvSpPr>
          <p:cNvPr id="3" name="Content Placeholder 2"/>
          <p:cNvSpPr>
            <a:spLocks noGrp="1"/>
          </p:cNvSpPr>
          <p:nvPr>
            <p:ph idx="1"/>
          </p:nvPr>
        </p:nvSpPr>
        <p:spPr/>
        <p:txBody>
          <a:bodyPr/>
          <a:lstStyle/>
          <a:p>
            <a:pPr lvl="0"/>
            <a:r>
              <a:rPr lang="lv-LV"/>
              <a:t>Noklikšķiniet, lai rediģētu šablona teksta stilus</a:t>
            </a:r>
          </a:p>
          <a:p>
            <a:pPr lvl="1"/>
            <a:r>
              <a:rPr lang="lv-LV"/>
              <a:t>Otrais līmenis</a:t>
            </a:r>
          </a:p>
          <a:p>
            <a:pPr lvl="2"/>
            <a:r>
              <a:rPr lang="lv-LV"/>
              <a:t>Trešais līmenis</a:t>
            </a:r>
          </a:p>
          <a:p>
            <a:pPr lvl="3"/>
            <a:r>
              <a:rPr lang="lv-LV"/>
              <a:t>Ceturtais līmenis</a:t>
            </a:r>
          </a:p>
          <a:p>
            <a:pPr lvl="4"/>
            <a:r>
              <a:rPr lang="lv-LV"/>
              <a:t>Piektais līmenis</a:t>
            </a:r>
            <a:endParaRPr lang="en-US" dirty="0"/>
          </a:p>
        </p:txBody>
      </p:sp>
      <p:sp>
        <p:nvSpPr>
          <p:cNvPr id="7" name="Date Placeholder 3"/>
          <p:cNvSpPr>
            <a:spLocks noGrp="1"/>
          </p:cNvSpPr>
          <p:nvPr>
            <p:ph type="dt" sz="half" idx="10"/>
          </p:nvPr>
        </p:nvSpPr>
        <p:spPr/>
        <p:txBody>
          <a:bodyPr/>
          <a:lstStyle/>
          <a:p>
            <a:fld id="{EF414F2E-25E8-451D-8628-07894B194679}" type="datetimeFigureOut">
              <a:rPr lang="lv-LV" smtClean="0"/>
              <a:t>12.12.2019</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E02E9DF7-AAC1-4F37-97E5-D9593328BD1D}" type="slidenum">
              <a:rPr lang="lv-LV" smtClean="0"/>
              <a:t>‹#›</a:t>
            </a:fld>
            <a:endParaRPr lang="lv-LV"/>
          </a:p>
        </p:txBody>
      </p:sp>
    </p:spTree>
    <p:extLst>
      <p:ext uri="{BB962C8B-B14F-4D97-AF65-F5344CB8AC3E}">
        <p14:creationId xmlns:p14="http://schemas.microsoft.com/office/powerpoint/2010/main" val="1740178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adaļas galve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lv-LV"/>
              <a:t>Rediģēt šablona virsraksta stilu</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v-LV"/>
              <a:t>Noklikšķiniet, lai rediģētu šablona teksta stilus</a:t>
            </a:r>
          </a:p>
        </p:txBody>
      </p:sp>
      <p:sp>
        <p:nvSpPr>
          <p:cNvPr id="4" name="Date Placeholder 3"/>
          <p:cNvSpPr>
            <a:spLocks noGrp="1"/>
          </p:cNvSpPr>
          <p:nvPr>
            <p:ph type="dt" sz="half" idx="10"/>
          </p:nvPr>
        </p:nvSpPr>
        <p:spPr/>
        <p:txBody>
          <a:bodyPr/>
          <a:lstStyle/>
          <a:p>
            <a:fld id="{EF414F2E-25E8-451D-8628-07894B194679}" type="datetimeFigureOut">
              <a:rPr lang="lv-LV" smtClean="0"/>
              <a:t>12.12.2019</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E02E9DF7-AAC1-4F37-97E5-D9593328BD1D}" type="slidenum">
              <a:rPr lang="lv-LV" smtClean="0"/>
              <a:t>‹#›</a:t>
            </a:fld>
            <a:endParaRPr lang="lv-LV"/>
          </a:p>
        </p:txBody>
      </p:sp>
    </p:spTree>
    <p:extLst>
      <p:ext uri="{BB962C8B-B14F-4D97-AF65-F5344CB8AC3E}">
        <p14:creationId xmlns:p14="http://schemas.microsoft.com/office/powerpoint/2010/main" val="3474271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ivi satura blok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a:t>Rediģēt šablona virsraksta stilu</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lv-LV"/>
              <a:t>Noklikšķiniet, lai rediģētu šablona teksta stilus</a:t>
            </a:r>
          </a:p>
          <a:p>
            <a:pPr lvl="1"/>
            <a:r>
              <a:rPr lang="lv-LV"/>
              <a:t>Otrais līmenis</a:t>
            </a:r>
          </a:p>
          <a:p>
            <a:pPr lvl="2"/>
            <a:r>
              <a:rPr lang="lv-LV"/>
              <a:t>Trešais līmenis</a:t>
            </a:r>
          </a:p>
          <a:p>
            <a:pPr lvl="3"/>
            <a:r>
              <a:rPr lang="lv-LV"/>
              <a:t>Ceturtais līmenis</a:t>
            </a:r>
          </a:p>
          <a:p>
            <a:pPr lvl="4"/>
            <a:r>
              <a:rPr lang="lv-LV"/>
              <a:t>Piektais līmenis</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lv-LV"/>
              <a:t>Noklikšķiniet, lai rediģētu šablona teksta stilus</a:t>
            </a:r>
          </a:p>
          <a:p>
            <a:pPr lvl="1"/>
            <a:r>
              <a:rPr lang="lv-LV"/>
              <a:t>Otrais līmenis</a:t>
            </a:r>
          </a:p>
          <a:p>
            <a:pPr lvl="2"/>
            <a:r>
              <a:rPr lang="lv-LV"/>
              <a:t>Trešais līmenis</a:t>
            </a:r>
          </a:p>
          <a:p>
            <a:pPr lvl="3"/>
            <a:r>
              <a:rPr lang="lv-LV"/>
              <a:t>Ceturtais līmenis</a:t>
            </a:r>
          </a:p>
          <a:p>
            <a:pPr lvl="4"/>
            <a:r>
              <a:rPr lang="lv-LV"/>
              <a:t>Piektais līmenis</a:t>
            </a:r>
            <a:endParaRPr lang="en-US" dirty="0"/>
          </a:p>
        </p:txBody>
      </p:sp>
      <p:sp>
        <p:nvSpPr>
          <p:cNvPr id="5" name="Date Placeholder 4"/>
          <p:cNvSpPr>
            <a:spLocks noGrp="1"/>
          </p:cNvSpPr>
          <p:nvPr>
            <p:ph type="dt" sz="half" idx="10"/>
          </p:nvPr>
        </p:nvSpPr>
        <p:spPr/>
        <p:txBody>
          <a:bodyPr/>
          <a:lstStyle/>
          <a:p>
            <a:fld id="{EF414F2E-25E8-451D-8628-07894B194679}" type="datetimeFigureOut">
              <a:rPr lang="lv-LV" smtClean="0"/>
              <a:t>12.12.2019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E02E9DF7-AAC1-4F37-97E5-D9593328BD1D}" type="slidenum">
              <a:rPr lang="lv-LV" smtClean="0"/>
              <a:t>‹#›</a:t>
            </a:fld>
            <a:endParaRPr lang="lv-LV"/>
          </a:p>
        </p:txBody>
      </p:sp>
    </p:spTree>
    <p:extLst>
      <p:ext uri="{BB962C8B-B14F-4D97-AF65-F5344CB8AC3E}">
        <p14:creationId xmlns:p14="http://schemas.microsoft.com/office/powerpoint/2010/main" val="2359339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līdzinājum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lv-LV"/>
              <a:t>Rediģēt šablona virsraksta stilu</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v-LV"/>
              <a:t>Noklikšķiniet, lai rediģētu šablona teksta stilus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lv-LV"/>
              <a:t>Noklikšķiniet, lai rediģētu šablona teksta stilus</a:t>
            </a:r>
          </a:p>
          <a:p>
            <a:pPr lvl="1"/>
            <a:r>
              <a:rPr lang="lv-LV"/>
              <a:t>Otrais līmenis</a:t>
            </a:r>
          </a:p>
          <a:p>
            <a:pPr lvl="2"/>
            <a:r>
              <a:rPr lang="lv-LV"/>
              <a:t>Trešais līmenis</a:t>
            </a:r>
          </a:p>
          <a:p>
            <a:pPr lvl="3"/>
            <a:r>
              <a:rPr lang="lv-LV"/>
              <a:t>Ceturtais līmenis</a:t>
            </a:r>
          </a:p>
          <a:p>
            <a:pPr lvl="4"/>
            <a:r>
              <a:rPr lang="lv-LV"/>
              <a:t>Piektais līmenis</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v-LV"/>
              <a:t>Noklikšķiniet, lai rediģētu šablona teksta stilus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lv-LV"/>
              <a:t>Noklikšķiniet, lai rediģētu šablona teksta stilus</a:t>
            </a:r>
          </a:p>
          <a:p>
            <a:pPr lvl="1"/>
            <a:r>
              <a:rPr lang="lv-LV"/>
              <a:t>Otrais līmenis</a:t>
            </a:r>
          </a:p>
          <a:p>
            <a:pPr lvl="2"/>
            <a:r>
              <a:rPr lang="lv-LV"/>
              <a:t>Trešais līmenis</a:t>
            </a:r>
          </a:p>
          <a:p>
            <a:pPr lvl="3"/>
            <a:r>
              <a:rPr lang="lv-LV"/>
              <a:t>Ceturtais līmenis</a:t>
            </a:r>
          </a:p>
          <a:p>
            <a:pPr lvl="4"/>
            <a:r>
              <a:rPr lang="lv-LV"/>
              <a:t>Piektais līmenis</a:t>
            </a:r>
            <a:endParaRPr lang="en-US" dirty="0"/>
          </a:p>
        </p:txBody>
      </p:sp>
      <p:sp>
        <p:nvSpPr>
          <p:cNvPr id="7" name="Date Placeholder 6"/>
          <p:cNvSpPr>
            <a:spLocks noGrp="1"/>
          </p:cNvSpPr>
          <p:nvPr>
            <p:ph type="dt" sz="half" idx="10"/>
          </p:nvPr>
        </p:nvSpPr>
        <p:spPr/>
        <p:txBody>
          <a:bodyPr/>
          <a:lstStyle/>
          <a:p>
            <a:fld id="{EF414F2E-25E8-451D-8628-07894B194679}" type="datetimeFigureOut">
              <a:rPr lang="lv-LV" smtClean="0"/>
              <a:t>12.12.2019</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E02E9DF7-AAC1-4F37-97E5-D9593328BD1D}" type="slidenum">
              <a:rPr lang="lv-LV" smtClean="0"/>
              <a:t>‹#›</a:t>
            </a:fld>
            <a:endParaRPr lang="lv-LV"/>
          </a:p>
        </p:txBody>
      </p:sp>
    </p:spTree>
    <p:extLst>
      <p:ext uri="{BB962C8B-B14F-4D97-AF65-F5344CB8AC3E}">
        <p14:creationId xmlns:p14="http://schemas.microsoft.com/office/powerpoint/2010/main" val="919213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ai virsraks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a:t>Rediģēt šablona virsraksta stilu</a:t>
            </a:r>
            <a:endParaRPr lang="en-US" dirty="0"/>
          </a:p>
        </p:txBody>
      </p:sp>
      <p:sp>
        <p:nvSpPr>
          <p:cNvPr id="7" name="Date Placeholder 2"/>
          <p:cNvSpPr>
            <a:spLocks noGrp="1"/>
          </p:cNvSpPr>
          <p:nvPr>
            <p:ph type="dt" sz="half" idx="10"/>
          </p:nvPr>
        </p:nvSpPr>
        <p:spPr/>
        <p:txBody>
          <a:bodyPr/>
          <a:lstStyle/>
          <a:p>
            <a:fld id="{EF414F2E-25E8-451D-8628-07894B194679}" type="datetimeFigureOut">
              <a:rPr lang="lv-LV" smtClean="0"/>
              <a:t>12.12.2019</a:t>
            </a:fld>
            <a:endParaRPr lang="lv-LV"/>
          </a:p>
        </p:txBody>
      </p:sp>
      <p:sp>
        <p:nvSpPr>
          <p:cNvPr id="5" name="Footer Placeholder 3"/>
          <p:cNvSpPr>
            <a:spLocks noGrp="1"/>
          </p:cNvSpPr>
          <p:nvPr>
            <p:ph type="ftr" sz="quarter" idx="11"/>
          </p:nvPr>
        </p:nvSpPr>
        <p:spPr/>
        <p:txBody>
          <a:bodyPr/>
          <a:lstStyle/>
          <a:p>
            <a:endParaRPr lang="lv-LV"/>
          </a:p>
        </p:txBody>
      </p:sp>
      <p:sp>
        <p:nvSpPr>
          <p:cNvPr id="6" name="Slide Number Placeholder 4"/>
          <p:cNvSpPr>
            <a:spLocks noGrp="1"/>
          </p:cNvSpPr>
          <p:nvPr>
            <p:ph type="sldNum" sz="quarter" idx="12"/>
          </p:nvPr>
        </p:nvSpPr>
        <p:spPr/>
        <p:txBody>
          <a:bodyPr/>
          <a:lstStyle/>
          <a:p>
            <a:fld id="{E02E9DF7-AAC1-4F37-97E5-D9593328BD1D}" type="slidenum">
              <a:rPr lang="lv-LV" smtClean="0"/>
              <a:t>‹#›</a:t>
            </a:fld>
            <a:endParaRPr lang="lv-LV"/>
          </a:p>
        </p:txBody>
      </p:sp>
    </p:spTree>
    <p:extLst>
      <p:ext uri="{BB962C8B-B14F-4D97-AF65-F5344CB8AC3E}">
        <p14:creationId xmlns:p14="http://schemas.microsoft.com/office/powerpoint/2010/main" val="3822978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kšs">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F414F2E-25E8-451D-8628-07894B194679}" type="datetimeFigureOut">
              <a:rPr lang="lv-LV" smtClean="0"/>
              <a:t>12.12.2019</a:t>
            </a:fld>
            <a:endParaRPr lang="lv-LV"/>
          </a:p>
        </p:txBody>
      </p:sp>
      <p:sp>
        <p:nvSpPr>
          <p:cNvPr id="5" name="Footer Placeholder 2"/>
          <p:cNvSpPr>
            <a:spLocks noGrp="1"/>
          </p:cNvSpPr>
          <p:nvPr>
            <p:ph type="ftr" sz="quarter" idx="11"/>
          </p:nvPr>
        </p:nvSpPr>
        <p:spPr/>
        <p:txBody>
          <a:bodyPr/>
          <a:lstStyle/>
          <a:p>
            <a:endParaRPr lang="lv-LV"/>
          </a:p>
        </p:txBody>
      </p:sp>
      <p:sp>
        <p:nvSpPr>
          <p:cNvPr id="6" name="Slide Number Placeholder 3"/>
          <p:cNvSpPr>
            <a:spLocks noGrp="1"/>
          </p:cNvSpPr>
          <p:nvPr>
            <p:ph type="sldNum" sz="quarter" idx="12"/>
          </p:nvPr>
        </p:nvSpPr>
        <p:spPr/>
        <p:txBody>
          <a:bodyPr/>
          <a:lstStyle/>
          <a:p>
            <a:fld id="{E02E9DF7-AAC1-4F37-97E5-D9593328BD1D}" type="slidenum">
              <a:rPr lang="lv-LV" smtClean="0"/>
              <a:t>‹#›</a:t>
            </a:fld>
            <a:endParaRPr lang="lv-LV"/>
          </a:p>
        </p:txBody>
      </p:sp>
    </p:spTree>
    <p:extLst>
      <p:ext uri="{BB962C8B-B14F-4D97-AF65-F5344CB8AC3E}">
        <p14:creationId xmlns:p14="http://schemas.microsoft.com/office/powerpoint/2010/main" val="3103759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turs ar parakstu">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lv-LV"/>
              <a:t>Rediģēt šablona virsraksta stilu</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lv-LV"/>
              <a:t>Noklikšķiniet, lai rediģētu šablona teksta stilus</a:t>
            </a:r>
          </a:p>
          <a:p>
            <a:pPr lvl="1"/>
            <a:r>
              <a:rPr lang="lv-LV"/>
              <a:t>Otrais līmenis</a:t>
            </a:r>
          </a:p>
          <a:p>
            <a:pPr lvl="2"/>
            <a:r>
              <a:rPr lang="lv-LV"/>
              <a:t>Trešais līmenis</a:t>
            </a:r>
          </a:p>
          <a:p>
            <a:pPr lvl="3"/>
            <a:r>
              <a:rPr lang="lv-LV"/>
              <a:t>Ceturtais līmenis</a:t>
            </a:r>
          </a:p>
          <a:p>
            <a:pPr lvl="4"/>
            <a:r>
              <a:rPr lang="lv-LV"/>
              <a:t>Piektais līmenis</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a:t>Noklikšķiniet, lai rediģētu šablona teksta stilus</a:t>
            </a:r>
          </a:p>
        </p:txBody>
      </p:sp>
      <p:sp>
        <p:nvSpPr>
          <p:cNvPr id="7" name="Date Placeholder 4"/>
          <p:cNvSpPr>
            <a:spLocks noGrp="1"/>
          </p:cNvSpPr>
          <p:nvPr>
            <p:ph type="dt" sz="half" idx="10"/>
          </p:nvPr>
        </p:nvSpPr>
        <p:spPr/>
        <p:txBody>
          <a:bodyPr/>
          <a:lstStyle/>
          <a:p>
            <a:fld id="{EF414F2E-25E8-451D-8628-07894B194679}" type="datetimeFigureOut">
              <a:rPr lang="lv-LV" smtClean="0"/>
              <a:t>12.12.2019</a:t>
            </a:fld>
            <a:endParaRPr lang="lv-LV"/>
          </a:p>
        </p:txBody>
      </p:sp>
      <p:sp>
        <p:nvSpPr>
          <p:cNvPr id="5" name="Footer Placeholder 5"/>
          <p:cNvSpPr>
            <a:spLocks noGrp="1"/>
          </p:cNvSpPr>
          <p:nvPr>
            <p:ph type="ftr" sz="quarter" idx="11"/>
          </p:nvPr>
        </p:nvSpPr>
        <p:spPr/>
        <p:txBody>
          <a:bodyPr/>
          <a:lstStyle/>
          <a:p>
            <a:endParaRPr lang="lv-LV"/>
          </a:p>
        </p:txBody>
      </p:sp>
      <p:sp>
        <p:nvSpPr>
          <p:cNvPr id="6" name="Slide Number Placeholder 6"/>
          <p:cNvSpPr>
            <a:spLocks noGrp="1"/>
          </p:cNvSpPr>
          <p:nvPr>
            <p:ph type="sldNum" sz="quarter" idx="12"/>
          </p:nvPr>
        </p:nvSpPr>
        <p:spPr/>
        <p:txBody>
          <a:bodyPr/>
          <a:lstStyle/>
          <a:p>
            <a:fld id="{E02E9DF7-AAC1-4F37-97E5-D9593328BD1D}" type="slidenum">
              <a:rPr lang="lv-LV" smtClean="0"/>
              <a:t>‹#›</a:t>
            </a:fld>
            <a:endParaRPr lang="lv-LV"/>
          </a:p>
        </p:txBody>
      </p:sp>
    </p:spTree>
    <p:extLst>
      <p:ext uri="{BB962C8B-B14F-4D97-AF65-F5344CB8AC3E}">
        <p14:creationId xmlns:p14="http://schemas.microsoft.com/office/powerpoint/2010/main" val="2381318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ttēls ar parakstu">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lv-LV"/>
              <a:t>Rediģēt šablona virsraksta stilu</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lv-LV"/>
              <a:t>Noklikšķiniet uz ikonas, lai pievienotu attēlu</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a:t>Noklikšķiniet, lai rediģētu šablona teksta stilus</a:t>
            </a:r>
          </a:p>
        </p:txBody>
      </p:sp>
      <p:sp>
        <p:nvSpPr>
          <p:cNvPr id="5" name="Date Placeholder 4"/>
          <p:cNvSpPr>
            <a:spLocks noGrp="1"/>
          </p:cNvSpPr>
          <p:nvPr>
            <p:ph type="dt" sz="half" idx="10"/>
          </p:nvPr>
        </p:nvSpPr>
        <p:spPr/>
        <p:txBody>
          <a:bodyPr/>
          <a:lstStyle/>
          <a:p>
            <a:fld id="{EF414F2E-25E8-451D-8628-07894B194679}" type="datetimeFigureOut">
              <a:rPr lang="lv-LV" smtClean="0"/>
              <a:t>12.12.2019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E02E9DF7-AAC1-4F37-97E5-D9593328BD1D}" type="slidenum">
              <a:rPr lang="lv-LV" smtClean="0"/>
              <a:t>‹#›</a:t>
            </a:fld>
            <a:endParaRPr lang="lv-LV"/>
          </a:p>
        </p:txBody>
      </p:sp>
    </p:spTree>
    <p:extLst>
      <p:ext uri="{BB962C8B-B14F-4D97-AF65-F5344CB8AC3E}">
        <p14:creationId xmlns:p14="http://schemas.microsoft.com/office/powerpoint/2010/main" val="649133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lv-LV"/>
              <a:t>Rediģēt šablona virsraksta stilu</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lv-LV"/>
              <a:t>Noklikšķiniet, lai rediģētu šablona teksta stilus</a:t>
            </a:r>
          </a:p>
          <a:p>
            <a:pPr lvl="1"/>
            <a:r>
              <a:rPr lang="lv-LV"/>
              <a:t>Otrais līmenis</a:t>
            </a:r>
          </a:p>
          <a:p>
            <a:pPr lvl="2"/>
            <a:r>
              <a:rPr lang="lv-LV"/>
              <a:t>Trešais līmenis</a:t>
            </a:r>
          </a:p>
          <a:p>
            <a:pPr lvl="3"/>
            <a:r>
              <a:rPr lang="lv-LV"/>
              <a:t>Ceturtais līmenis</a:t>
            </a:r>
          </a:p>
          <a:p>
            <a:pPr lvl="4"/>
            <a:r>
              <a:rPr lang="lv-LV"/>
              <a:t>Piektais līmenis</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F414F2E-25E8-451D-8628-07894B194679}" type="datetimeFigureOut">
              <a:rPr lang="lv-LV" smtClean="0"/>
              <a:t>12.12.2019</a:t>
            </a:fld>
            <a:endParaRPr lang="lv-LV"/>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lv-LV"/>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02E9DF7-AAC1-4F37-97E5-D9593328BD1D}" type="slidenum">
              <a:rPr lang="lv-LV" smtClean="0"/>
              <a:t>‹#›</a:t>
            </a:fld>
            <a:endParaRPr lang="lv-LV"/>
          </a:p>
        </p:txBody>
      </p:sp>
    </p:spTree>
    <p:extLst>
      <p:ext uri="{BB962C8B-B14F-4D97-AF65-F5344CB8AC3E}">
        <p14:creationId xmlns:p14="http://schemas.microsoft.com/office/powerpoint/2010/main" val="22742158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rduino.cc/" TargetMode="External"/><Relationship Id="rId2" Type="http://schemas.openxmlformats.org/officeDocument/2006/relationships/hyperlink" Target="https://en.wikipedia.org/wiki/Arduin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irsraksts 1">
            <a:extLst>
              <a:ext uri="{FF2B5EF4-FFF2-40B4-BE49-F238E27FC236}">
                <a16:creationId xmlns:a16="http://schemas.microsoft.com/office/drawing/2014/main" id="{3CC3A4C7-9870-4230-80A7-473729D5C5DE}"/>
              </a:ext>
            </a:extLst>
          </p:cNvPr>
          <p:cNvSpPr>
            <a:spLocks noGrp="1"/>
          </p:cNvSpPr>
          <p:nvPr>
            <p:ph type="ctrTitle"/>
          </p:nvPr>
        </p:nvSpPr>
        <p:spPr/>
        <p:txBody>
          <a:bodyPr/>
          <a:lstStyle/>
          <a:p>
            <a:r>
              <a:rPr lang="lv-LV" dirty="0" err="1"/>
              <a:t>Arduino,Atmega</a:t>
            </a:r>
            <a:r>
              <a:rPr lang="lv-LV" dirty="0"/>
              <a:t> 328, </a:t>
            </a:r>
            <a:r>
              <a:rPr lang="lv-LV" dirty="0" err="1"/>
              <a:t>Arduino</a:t>
            </a:r>
            <a:r>
              <a:rPr lang="lv-LV" dirty="0"/>
              <a:t> NANO</a:t>
            </a:r>
          </a:p>
        </p:txBody>
      </p:sp>
      <p:sp>
        <p:nvSpPr>
          <p:cNvPr id="3" name="Apakšvirsraksts 2">
            <a:extLst>
              <a:ext uri="{FF2B5EF4-FFF2-40B4-BE49-F238E27FC236}">
                <a16:creationId xmlns:a16="http://schemas.microsoft.com/office/drawing/2014/main" id="{77F23C4B-2282-4665-AA9C-569D8D5B4676}"/>
              </a:ext>
            </a:extLst>
          </p:cNvPr>
          <p:cNvSpPr>
            <a:spLocks noGrp="1"/>
          </p:cNvSpPr>
          <p:nvPr>
            <p:ph type="subTitle" idx="1"/>
          </p:nvPr>
        </p:nvSpPr>
        <p:spPr/>
        <p:txBody>
          <a:bodyPr/>
          <a:lstStyle/>
          <a:p>
            <a:r>
              <a:rPr lang="lv-LV" dirty="0"/>
              <a:t>Miks 10.a</a:t>
            </a:r>
          </a:p>
        </p:txBody>
      </p:sp>
    </p:spTree>
    <p:extLst>
      <p:ext uri="{BB962C8B-B14F-4D97-AF65-F5344CB8AC3E}">
        <p14:creationId xmlns:p14="http://schemas.microsoft.com/office/powerpoint/2010/main" val="3164252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irsraksts 1">
            <a:extLst>
              <a:ext uri="{FF2B5EF4-FFF2-40B4-BE49-F238E27FC236}">
                <a16:creationId xmlns:a16="http://schemas.microsoft.com/office/drawing/2014/main" id="{7BB99A1C-0D6C-43C8-BF6F-3133B046D4A4}"/>
              </a:ext>
            </a:extLst>
          </p:cNvPr>
          <p:cNvSpPr>
            <a:spLocks noGrp="1"/>
          </p:cNvSpPr>
          <p:nvPr>
            <p:ph type="title"/>
          </p:nvPr>
        </p:nvSpPr>
        <p:spPr/>
        <p:txBody>
          <a:bodyPr/>
          <a:lstStyle/>
          <a:p>
            <a:pPr algn="ctr"/>
            <a:r>
              <a:rPr lang="lv-LV" dirty="0"/>
              <a:t>Palīdzīgās mājas lapas.</a:t>
            </a:r>
          </a:p>
        </p:txBody>
      </p:sp>
      <p:sp>
        <p:nvSpPr>
          <p:cNvPr id="3" name="Satura vietturis 2">
            <a:extLst>
              <a:ext uri="{FF2B5EF4-FFF2-40B4-BE49-F238E27FC236}">
                <a16:creationId xmlns:a16="http://schemas.microsoft.com/office/drawing/2014/main" id="{280C073A-F465-492F-BC36-6E06D3BA3C58}"/>
              </a:ext>
            </a:extLst>
          </p:cNvPr>
          <p:cNvSpPr>
            <a:spLocks noGrp="1"/>
          </p:cNvSpPr>
          <p:nvPr>
            <p:ph idx="1"/>
          </p:nvPr>
        </p:nvSpPr>
        <p:spPr/>
        <p:txBody>
          <a:bodyPr/>
          <a:lstStyle/>
          <a:p>
            <a:r>
              <a:rPr lang="lv-LV" dirty="0"/>
              <a:t>1.</a:t>
            </a:r>
            <a:r>
              <a:rPr lang="lv-LV" dirty="0">
                <a:hlinkClick r:id="rId2"/>
              </a:rPr>
              <a:t> https://en.wikipedia.org/wiki/Arduino</a:t>
            </a:r>
            <a:endParaRPr lang="lv-LV" dirty="0"/>
          </a:p>
          <a:p>
            <a:r>
              <a:rPr lang="lv-LV" dirty="0"/>
              <a:t>2.</a:t>
            </a:r>
            <a:r>
              <a:rPr lang="lv-LV" dirty="0">
                <a:hlinkClick r:id="rId3"/>
              </a:rPr>
              <a:t> https://www.arduino.cc/</a:t>
            </a:r>
            <a:endParaRPr lang="lv-LV" dirty="0"/>
          </a:p>
        </p:txBody>
      </p:sp>
    </p:spTree>
    <p:extLst>
      <p:ext uri="{BB962C8B-B14F-4D97-AF65-F5344CB8AC3E}">
        <p14:creationId xmlns:p14="http://schemas.microsoft.com/office/powerpoint/2010/main" val="1531586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irsraksts 1">
            <a:extLst>
              <a:ext uri="{FF2B5EF4-FFF2-40B4-BE49-F238E27FC236}">
                <a16:creationId xmlns:a16="http://schemas.microsoft.com/office/drawing/2014/main" id="{4CF3EAFE-E4B4-4CEC-8356-9392FF58ADA4}"/>
              </a:ext>
            </a:extLst>
          </p:cNvPr>
          <p:cNvSpPr>
            <a:spLocks noGrp="1"/>
          </p:cNvSpPr>
          <p:nvPr>
            <p:ph type="title"/>
          </p:nvPr>
        </p:nvSpPr>
        <p:spPr/>
        <p:txBody>
          <a:bodyPr/>
          <a:lstStyle/>
          <a:p>
            <a:pPr algn="ctr"/>
            <a:r>
              <a:rPr lang="lv-LV" dirty="0"/>
              <a:t>Kādus </a:t>
            </a:r>
            <a:r>
              <a:rPr lang="lv-LV" dirty="0" err="1"/>
              <a:t>arduino</a:t>
            </a:r>
            <a:r>
              <a:rPr lang="lv-LV" dirty="0"/>
              <a:t> projektus es vēlētos izveidot?</a:t>
            </a:r>
          </a:p>
        </p:txBody>
      </p:sp>
      <p:sp>
        <p:nvSpPr>
          <p:cNvPr id="3" name="Satura vietturis 2">
            <a:extLst>
              <a:ext uri="{FF2B5EF4-FFF2-40B4-BE49-F238E27FC236}">
                <a16:creationId xmlns:a16="http://schemas.microsoft.com/office/drawing/2014/main" id="{8080A844-1093-4F99-8922-07BDE43970AF}"/>
              </a:ext>
            </a:extLst>
          </p:cNvPr>
          <p:cNvSpPr>
            <a:spLocks noGrp="1"/>
          </p:cNvSpPr>
          <p:nvPr>
            <p:ph idx="1"/>
          </p:nvPr>
        </p:nvSpPr>
        <p:spPr/>
        <p:txBody>
          <a:bodyPr/>
          <a:lstStyle/>
          <a:p>
            <a:r>
              <a:rPr lang="lv-LV" dirty="0"/>
              <a:t>1.Sejas atpazīšanas durvju slēdzene- Būtu nepieciešams skeneris, kas spēj noskenēt un iegaumēt cilvēka seju, kā arī automātiskā durvju slēdzene, kas aktivizētos, tad kad skeneris atpazītu konkrētu cilvēku.</a:t>
            </a:r>
          </a:p>
          <a:p>
            <a:pPr marL="0" indent="0">
              <a:buNone/>
            </a:pPr>
            <a:endParaRPr lang="lv-LV" dirty="0"/>
          </a:p>
        </p:txBody>
      </p:sp>
    </p:spTree>
    <p:extLst>
      <p:ext uri="{BB962C8B-B14F-4D97-AF65-F5344CB8AC3E}">
        <p14:creationId xmlns:p14="http://schemas.microsoft.com/office/powerpoint/2010/main" val="1980312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irsraksts 1">
            <a:extLst>
              <a:ext uri="{FF2B5EF4-FFF2-40B4-BE49-F238E27FC236}">
                <a16:creationId xmlns:a16="http://schemas.microsoft.com/office/drawing/2014/main" id="{04FB6966-869A-4757-8145-C22C52F63D95}"/>
              </a:ext>
            </a:extLst>
          </p:cNvPr>
          <p:cNvSpPr>
            <a:spLocks noGrp="1"/>
          </p:cNvSpPr>
          <p:nvPr>
            <p:ph type="title"/>
          </p:nvPr>
        </p:nvSpPr>
        <p:spPr>
          <a:xfrm>
            <a:off x="874220" y="2548805"/>
            <a:ext cx="9404723" cy="1400530"/>
          </a:xfrm>
        </p:spPr>
        <p:txBody>
          <a:bodyPr/>
          <a:lstStyle/>
          <a:p>
            <a:pPr algn="ctr"/>
            <a:r>
              <a:rPr lang="lv-LV" dirty="0"/>
              <a:t>PALDIES PAR UZMANĪBU.</a:t>
            </a:r>
          </a:p>
        </p:txBody>
      </p:sp>
      <p:sp>
        <p:nvSpPr>
          <p:cNvPr id="3" name="Satura vietturis 2">
            <a:extLst>
              <a:ext uri="{FF2B5EF4-FFF2-40B4-BE49-F238E27FC236}">
                <a16:creationId xmlns:a16="http://schemas.microsoft.com/office/drawing/2014/main" id="{18428894-E46E-4487-8C36-B03D1E9A80AD}"/>
              </a:ext>
            </a:extLst>
          </p:cNvPr>
          <p:cNvSpPr>
            <a:spLocks noGrp="1"/>
          </p:cNvSpPr>
          <p:nvPr>
            <p:ph idx="1"/>
          </p:nvPr>
        </p:nvSpPr>
        <p:spPr/>
        <p:txBody>
          <a:bodyPr/>
          <a:lstStyle/>
          <a:p>
            <a:endParaRPr lang="lv-LV" dirty="0"/>
          </a:p>
        </p:txBody>
      </p:sp>
    </p:spTree>
    <p:extLst>
      <p:ext uri="{BB962C8B-B14F-4D97-AF65-F5344CB8AC3E}">
        <p14:creationId xmlns:p14="http://schemas.microsoft.com/office/powerpoint/2010/main" val="1680944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irsraksts 1">
            <a:extLst>
              <a:ext uri="{FF2B5EF4-FFF2-40B4-BE49-F238E27FC236}">
                <a16:creationId xmlns:a16="http://schemas.microsoft.com/office/drawing/2014/main" id="{6CAFE0B2-7AAD-4BB4-99D7-07A88A7D545A}"/>
              </a:ext>
            </a:extLst>
          </p:cNvPr>
          <p:cNvSpPr>
            <a:spLocks noGrp="1"/>
          </p:cNvSpPr>
          <p:nvPr>
            <p:ph type="title"/>
          </p:nvPr>
        </p:nvSpPr>
        <p:spPr/>
        <p:txBody>
          <a:bodyPr/>
          <a:lstStyle/>
          <a:p>
            <a:pPr algn="ctr"/>
            <a:r>
              <a:rPr lang="lv-LV" dirty="0"/>
              <a:t>Kas ir </a:t>
            </a:r>
            <a:r>
              <a:rPr lang="lv-LV" dirty="0" err="1"/>
              <a:t>arduino</a:t>
            </a:r>
            <a:r>
              <a:rPr lang="lv-LV" dirty="0"/>
              <a:t>?</a:t>
            </a:r>
          </a:p>
        </p:txBody>
      </p:sp>
      <p:sp>
        <p:nvSpPr>
          <p:cNvPr id="3" name="Satura vietturis 2">
            <a:extLst>
              <a:ext uri="{FF2B5EF4-FFF2-40B4-BE49-F238E27FC236}">
                <a16:creationId xmlns:a16="http://schemas.microsoft.com/office/drawing/2014/main" id="{95BD067D-5312-4A7B-8836-5540C9C809A6}"/>
              </a:ext>
            </a:extLst>
          </p:cNvPr>
          <p:cNvSpPr>
            <a:spLocks noGrp="1"/>
          </p:cNvSpPr>
          <p:nvPr>
            <p:ph idx="1"/>
          </p:nvPr>
        </p:nvSpPr>
        <p:spPr/>
        <p:txBody>
          <a:bodyPr/>
          <a:lstStyle/>
          <a:p>
            <a:r>
              <a:rPr lang="lv-LV" b="1" i="1" dirty="0" err="1"/>
              <a:t>Arduino</a:t>
            </a:r>
            <a:r>
              <a:rPr lang="lv-LV" dirty="0"/>
              <a:t> ir elektronikas un programmatūras platforma, kas ir vienkārši izmantojama arī neprofesionāliem lietotājiem.</a:t>
            </a:r>
          </a:p>
          <a:p>
            <a:endParaRPr lang="lv-LV" dirty="0"/>
          </a:p>
        </p:txBody>
      </p:sp>
    </p:spTree>
    <p:extLst>
      <p:ext uri="{BB962C8B-B14F-4D97-AF65-F5344CB8AC3E}">
        <p14:creationId xmlns:p14="http://schemas.microsoft.com/office/powerpoint/2010/main" val="5738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Virsraksts 1">
            <a:extLst>
              <a:ext uri="{FF2B5EF4-FFF2-40B4-BE49-F238E27FC236}">
                <a16:creationId xmlns:a16="http://schemas.microsoft.com/office/drawing/2014/main" id="{B65EB13F-5CE8-41DD-86F9-7DAA40E83C2A}"/>
              </a:ext>
            </a:extLst>
          </p:cNvPr>
          <p:cNvSpPr>
            <a:spLocks noGrp="1"/>
          </p:cNvSpPr>
          <p:nvPr>
            <p:ph type="title"/>
          </p:nvPr>
        </p:nvSpPr>
        <p:spPr>
          <a:xfrm>
            <a:off x="648931" y="629266"/>
            <a:ext cx="4166510" cy="1622321"/>
          </a:xfrm>
        </p:spPr>
        <p:txBody>
          <a:bodyPr>
            <a:normAutofit/>
          </a:bodyPr>
          <a:lstStyle/>
          <a:p>
            <a:r>
              <a:rPr lang="lv-LV">
                <a:solidFill>
                  <a:srgbClr val="EBEBEB"/>
                </a:solidFill>
              </a:rPr>
              <a:t>No kā sastāv arduino?</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Attēls 3">
            <a:extLst>
              <a:ext uri="{FF2B5EF4-FFF2-40B4-BE49-F238E27FC236}">
                <a16:creationId xmlns:a16="http://schemas.microsoft.com/office/drawing/2014/main" id="{FA34E105-234F-4ACA-AB35-BC4B39962658}"/>
              </a:ext>
            </a:extLst>
          </p:cNvPr>
          <p:cNvPicPr>
            <a:picLocks noChangeAspect="1"/>
          </p:cNvPicPr>
          <p:nvPr/>
        </p:nvPicPr>
        <p:blipFill>
          <a:blip r:embed="rId2"/>
          <a:stretch>
            <a:fillRect/>
          </a:stretch>
        </p:blipFill>
        <p:spPr>
          <a:xfrm>
            <a:off x="5464371" y="1326756"/>
            <a:ext cx="6621240" cy="4204487"/>
          </a:xfrm>
          <a:prstGeom prst="rect">
            <a:avLst/>
          </a:prstGeom>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atura vietturis 2">
            <a:extLst>
              <a:ext uri="{FF2B5EF4-FFF2-40B4-BE49-F238E27FC236}">
                <a16:creationId xmlns:a16="http://schemas.microsoft.com/office/drawing/2014/main" id="{7686646E-CC24-4227-9C44-7D66ED6CE5E8}"/>
              </a:ext>
            </a:extLst>
          </p:cNvPr>
          <p:cNvSpPr>
            <a:spLocks noGrp="1"/>
          </p:cNvSpPr>
          <p:nvPr>
            <p:ph idx="1"/>
          </p:nvPr>
        </p:nvSpPr>
        <p:spPr>
          <a:xfrm>
            <a:off x="648931" y="2438400"/>
            <a:ext cx="4166509" cy="3785419"/>
          </a:xfrm>
        </p:spPr>
        <p:txBody>
          <a:bodyPr>
            <a:normAutofit/>
          </a:bodyPr>
          <a:lstStyle/>
          <a:p>
            <a:r>
              <a:rPr lang="lv-LV" i="1">
                <a:solidFill>
                  <a:srgbClr val="EBEBEB"/>
                </a:solidFill>
              </a:rPr>
              <a:t>Arduino</a:t>
            </a:r>
            <a:r>
              <a:rPr lang="lv-LV">
                <a:solidFill>
                  <a:srgbClr val="EBEBEB"/>
                </a:solidFill>
              </a:rPr>
              <a:t> aparatūra sastāv no plates ar mikrokontroliera mikroshēmu un palīg elementiem. Plates ir aprīkotas ar ciparu un analogajiem ievadizvades tapu komplektiem, ko var savienot ar dažādām paplašināšanas platēm (vairogiem) un citām shēmām. </a:t>
            </a:r>
          </a:p>
        </p:txBody>
      </p:sp>
    </p:spTree>
    <p:extLst>
      <p:ext uri="{BB962C8B-B14F-4D97-AF65-F5344CB8AC3E}">
        <p14:creationId xmlns:p14="http://schemas.microsoft.com/office/powerpoint/2010/main" val="61268306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irsraksts 1">
            <a:extLst>
              <a:ext uri="{FF2B5EF4-FFF2-40B4-BE49-F238E27FC236}">
                <a16:creationId xmlns:a16="http://schemas.microsoft.com/office/drawing/2014/main" id="{9C271EAF-B5B7-4EFA-BB0A-8DB498A23D35}"/>
              </a:ext>
            </a:extLst>
          </p:cNvPr>
          <p:cNvSpPr>
            <a:spLocks noGrp="1"/>
          </p:cNvSpPr>
          <p:nvPr>
            <p:ph type="title"/>
          </p:nvPr>
        </p:nvSpPr>
        <p:spPr/>
        <p:txBody>
          <a:bodyPr/>
          <a:lstStyle/>
          <a:p>
            <a:endParaRPr lang="lv-LV" dirty="0"/>
          </a:p>
        </p:txBody>
      </p:sp>
      <p:sp>
        <p:nvSpPr>
          <p:cNvPr id="3" name="Satura vietturis 2">
            <a:extLst>
              <a:ext uri="{FF2B5EF4-FFF2-40B4-BE49-F238E27FC236}">
                <a16:creationId xmlns:a16="http://schemas.microsoft.com/office/drawing/2014/main" id="{206A322C-B5E4-42A0-93F1-415F17F50CA4}"/>
              </a:ext>
            </a:extLst>
          </p:cNvPr>
          <p:cNvSpPr>
            <a:spLocks noGrp="1"/>
          </p:cNvSpPr>
          <p:nvPr>
            <p:ph idx="1"/>
          </p:nvPr>
        </p:nvSpPr>
        <p:spPr>
          <a:xfrm>
            <a:off x="1103312" y="1434905"/>
            <a:ext cx="8617463" cy="4813494"/>
          </a:xfrm>
        </p:spPr>
        <p:txBody>
          <a:bodyPr/>
          <a:lstStyle/>
          <a:p>
            <a:r>
              <a:rPr lang="lv-LV" dirty="0" err="1"/>
              <a:t>Arduino</a:t>
            </a:r>
            <a:r>
              <a:rPr lang="lv-LV" dirty="0"/>
              <a:t> plate </a:t>
            </a:r>
            <a:r>
              <a:rPr lang="lv-LV" dirty="0" err="1"/>
              <a:t>satāv</a:t>
            </a:r>
            <a:r>
              <a:rPr lang="lv-LV" dirty="0"/>
              <a:t> no </a:t>
            </a:r>
            <a:r>
              <a:rPr lang="lv-LV" dirty="0" err="1"/>
              <a:t>mikrocontrolliera</a:t>
            </a:r>
            <a:r>
              <a:rPr lang="lv-LV" dirty="0"/>
              <a:t> I/O </a:t>
            </a:r>
            <a:r>
              <a:rPr lang="lv-LV" dirty="0" err="1"/>
              <a:t>piniem</a:t>
            </a:r>
            <a:r>
              <a:rPr lang="lv-LV" dirty="0"/>
              <a:t>, lai pieslēgtu citas ierīces. </a:t>
            </a:r>
            <a:r>
              <a:rPr lang="lv-LV" dirty="0" err="1"/>
              <a:t>Decimilia</a:t>
            </a:r>
            <a:r>
              <a:rPr lang="lv-LV" dirty="0"/>
              <a:t>, </a:t>
            </a:r>
            <a:r>
              <a:rPr lang="lv-LV" dirty="0" err="1"/>
              <a:t>Duemilavoe</a:t>
            </a:r>
            <a:r>
              <a:rPr lang="lv-LV" dirty="0"/>
              <a:t> un pašreizējais Uno piedāvā 14 digitālus I/O </a:t>
            </a:r>
            <a:r>
              <a:rPr lang="lv-LV" dirty="0" err="1"/>
              <a:t>pinus</a:t>
            </a:r>
            <a:r>
              <a:rPr lang="lv-LV" dirty="0"/>
              <a:t>, 6 kas veido </a:t>
            </a:r>
            <a:r>
              <a:rPr lang="lv-LV" dirty="0" err="1"/>
              <a:t>pulse-width</a:t>
            </a:r>
            <a:r>
              <a:rPr lang="lv-LV" dirty="0"/>
              <a:t> </a:t>
            </a:r>
            <a:r>
              <a:rPr lang="lv-LV" dirty="0" err="1"/>
              <a:t>modulated</a:t>
            </a:r>
            <a:r>
              <a:rPr lang="lv-LV" dirty="0"/>
              <a:t> signālus, un 6 </a:t>
            </a:r>
            <a:r>
              <a:rPr lang="lv-LV" dirty="0" err="1"/>
              <a:t>analog</a:t>
            </a:r>
            <a:r>
              <a:rPr lang="lv-LV" dirty="0"/>
              <a:t> </a:t>
            </a:r>
            <a:r>
              <a:rPr lang="lv-LV" dirty="0" err="1"/>
              <a:t>inputus</a:t>
            </a:r>
            <a:r>
              <a:rPr lang="lv-LV" dirty="0"/>
              <a:t>, kas var tikt izmantoti, kā I/O pini.</a:t>
            </a:r>
          </a:p>
        </p:txBody>
      </p:sp>
    </p:spTree>
    <p:extLst>
      <p:ext uri="{BB962C8B-B14F-4D97-AF65-F5344CB8AC3E}">
        <p14:creationId xmlns:p14="http://schemas.microsoft.com/office/powerpoint/2010/main" val="266687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irsraksts 1">
            <a:extLst>
              <a:ext uri="{FF2B5EF4-FFF2-40B4-BE49-F238E27FC236}">
                <a16:creationId xmlns:a16="http://schemas.microsoft.com/office/drawing/2014/main" id="{B2C1B638-0198-465C-A60F-0B662B44C517}"/>
              </a:ext>
            </a:extLst>
          </p:cNvPr>
          <p:cNvSpPr>
            <a:spLocks noGrp="1"/>
          </p:cNvSpPr>
          <p:nvPr>
            <p:ph type="title"/>
          </p:nvPr>
        </p:nvSpPr>
        <p:spPr/>
        <p:txBody>
          <a:bodyPr/>
          <a:lstStyle/>
          <a:p>
            <a:pPr algn="ctr"/>
            <a:r>
              <a:rPr lang="lv-LV" dirty="0" err="1"/>
              <a:t>Arduino</a:t>
            </a:r>
            <a:r>
              <a:rPr lang="lv-LV" dirty="0"/>
              <a:t> NANO</a:t>
            </a:r>
          </a:p>
        </p:txBody>
      </p:sp>
      <p:sp>
        <p:nvSpPr>
          <p:cNvPr id="3" name="Satura vietturis 2">
            <a:extLst>
              <a:ext uri="{FF2B5EF4-FFF2-40B4-BE49-F238E27FC236}">
                <a16:creationId xmlns:a16="http://schemas.microsoft.com/office/drawing/2014/main" id="{E57F18D0-9D96-43F5-B3E4-5DA0DEBB74F1}"/>
              </a:ext>
            </a:extLst>
          </p:cNvPr>
          <p:cNvSpPr>
            <a:spLocks noGrp="1"/>
          </p:cNvSpPr>
          <p:nvPr>
            <p:ph idx="1"/>
          </p:nvPr>
        </p:nvSpPr>
        <p:spPr>
          <a:xfrm>
            <a:off x="1145514" y="1743900"/>
            <a:ext cx="9976581" cy="4448230"/>
          </a:xfrm>
        </p:spPr>
        <p:txBody>
          <a:bodyPr/>
          <a:lstStyle/>
          <a:p>
            <a:r>
              <a:rPr lang="lv-LV" dirty="0" err="1"/>
              <a:t>Arduino</a:t>
            </a:r>
            <a:r>
              <a:rPr lang="lv-LV" dirty="0"/>
              <a:t> </a:t>
            </a:r>
            <a:r>
              <a:rPr lang="lv-LV" dirty="0" err="1"/>
              <a:t>Nano</a:t>
            </a:r>
            <a:r>
              <a:rPr lang="lv-LV" dirty="0"/>
              <a:t> ir mazs, pabeigts un </a:t>
            </a:r>
            <a:r>
              <a:rPr lang="lv-LV" dirty="0" err="1"/>
              <a:t>breadbordiem</a:t>
            </a:r>
            <a:r>
              <a:rPr lang="lv-LV" dirty="0"/>
              <a:t> draudzīga plate, kas balstīta uz ATmega328(</a:t>
            </a:r>
            <a:r>
              <a:rPr lang="lv-LV" dirty="0" err="1"/>
              <a:t>Arduino</a:t>
            </a:r>
            <a:r>
              <a:rPr lang="lv-LV" dirty="0"/>
              <a:t> </a:t>
            </a:r>
            <a:r>
              <a:rPr lang="lv-LV" dirty="0" err="1"/>
              <a:t>Nano</a:t>
            </a:r>
            <a:r>
              <a:rPr lang="lv-LV" dirty="0"/>
              <a:t> 3.0) vai ATmega168(</a:t>
            </a:r>
            <a:r>
              <a:rPr lang="lv-LV" dirty="0" err="1"/>
              <a:t>Arduino</a:t>
            </a:r>
            <a:r>
              <a:rPr lang="lv-LV" dirty="0"/>
              <a:t> </a:t>
            </a:r>
            <a:r>
              <a:rPr lang="lv-LV" dirty="0" err="1"/>
              <a:t>Nano</a:t>
            </a:r>
            <a:r>
              <a:rPr lang="lv-LV" dirty="0"/>
              <a:t> 2.x). Tam ir vairāk vai mazāk tāda pati funkcionalitāte </a:t>
            </a:r>
            <a:r>
              <a:rPr lang="lv-LV" dirty="0" err="1"/>
              <a:t>Arduino</a:t>
            </a:r>
            <a:r>
              <a:rPr lang="lv-LV" dirty="0"/>
              <a:t> </a:t>
            </a:r>
            <a:r>
              <a:rPr lang="lv-LV" dirty="0" err="1"/>
              <a:t>Duemilanove</a:t>
            </a:r>
            <a:r>
              <a:rPr lang="lv-LV" dirty="0"/>
              <a:t>, bet savādākā komplektācijā. Tam ir nepieciešams tikai DC strāvas padeves ports un strādā ar Mini-B USB kabeli. </a:t>
            </a:r>
            <a:r>
              <a:rPr lang="lv-LV" dirty="0" err="1"/>
              <a:t>Nano</a:t>
            </a:r>
            <a:r>
              <a:rPr lang="lv-LV" dirty="0"/>
              <a:t> tika izveidots un tiek ražots no </a:t>
            </a:r>
            <a:r>
              <a:rPr lang="lv-LV" dirty="0" err="1"/>
              <a:t>Gravitech</a:t>
            </a:r>
            <a:r>
              <a:rPr lang="lv-LV" dirty="0"/>
              <a:t>.</a:t>
            </a:r>
          </a:p>
          <a:p>
            <a:endParaRPr lang="lv-LV" dirty="0"/>
          </a:p>
        </p:txBody>
      </p:sp>
      <p:pic>
        <p:nvPicPr>
          <p:cNvPr id="1026" name="Picture 2" descr="File:NANO.jpg">
            <a:extLst>
              <a:ext uri="{FF2B5EF4-FFF2-40B4-BE49-F238E27FC236}">
                <a16:creationId xmlns:a16="http://schemas.microsoft.com/office/drawing/2014/main" id="{04A397B5-DC5B-4763-9D38-8E52EC109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2963" y="3434102"/>
            <a:ext cx="3640034" cy="3141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44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Virsraksts 1">
            <a:extLst>
              <a:ext uri="{FF2B5EF4-FFF2-40B4-BE49-F238E27FC236}">
                <a16:creationId xmlns:a16="http://schemas.microsoft.com/office/drawing/2014/main" id="{2F88BD81-9E42-4186-B1EE-7E9D374CD953}"/>
              </a:ext>
            </a:extLst>
          </p:cNvPr>
          <p:cNvSpPr>
            <a:spLocks noGrp="1"/>
          </p:cNvSpPr>
          <p:nvPr>
            <p:ph type="title"/>
          </p:nvPr>
        </p:nvSpPr>
        <p:spPr>
          <a:xfrm>
            <a:off x="648930" y="629266"/>
            <a:ext cx="9252154" cy="1223983"/>
          </a:xfrm>
        </p:spPr>
        <p:txBody>
          <a:bodyPr>
            <a:normAutofit/>
          </a:bodyPr>
          <a:lstStyle/>
          <a:p>
            <a:r>
              <a:rPr lang="lv-LV" dirty="0"/>
              <a:t>ATMEGA 328.</a:t>
            </a:r>
            <a:endParaRPr lang="lv-LV"/>
          </a:p>
        </p:txBody>
      </p:sp>
      <p:sp>
        <p:nvSpPr>
          <p:cNvPr id="3" name="Satura vietturis 2">
            <a:extLst>
              <a:ext uri="{FF2B5EF4-FFF2-40B4-BE49-F238E27FC236}">
                <a16:creationId xmlns:a16="http://schemas.microsoft.com/office/drawing/2014/main" id="{71F2D08D-8947-48F2-8405-06FF6558D28B}"/>
              </a:ext>
            </a:extLst>
          </p:cNvPr>
          <p:cNvSpPr>
            <a:spLocks noGrp="1"/>
          </p:cNvSpPr>
          <p:nvPr>
            <p:ph idx="1"/>
          </p:nvPr>
        </p:nvSpPr>
        <p:spPr>
          <a:xfrm>
            <a:off x="1103311" y="2052214"/>
            <a:ext cx="4338409" cy="4196185"/>
          </a:xfrm>
        </p:spPr>
        <p:txBody>
          <a:bodyPr>
            <a:normAutofit/>
          </a:bodyPr>
          <a:lstStyle/>
          <a:p>
            <a:r>
              <a:rPr lang="lv-LV" dirty="0" err="1"/>
              <a:t>ATmega</a:t>
            </a:r>
            <a:r>
              <a:rPr lang="lv-LV" dirty="0"/>
              <a:t> 328 ir viena </a:t>
            </a:r>
            <a:r>
              <a:rPr lang="lv-LV" dirty="0" err="1"/>
              <a:t>microcontrolliera</a:t>
            </a:r>
            <a:r>
              <a:rPr lang="lv-LV" dirty="0"/>
              <a:t> čips, ko izveidojis Atmel, </a:t>
            </a:r>
            <a:r>
              <a:rPr lang="lv-LV" dirty="0" err="1"/>
              <a:t>megAVR</a:t>
            </a:r>
            <a:r>
              <a:rPr lang="lv-LV" dirty="0"/>
              <a:t> ģimenē( vēlāk </a:t>
            </a:r>
            <a:r>
              <a:rPr lang="lv-LV" dirty="0" err="1"/>
              <a:t>Micročipu</a:t>
            </a:r>
            <a:r>
              <a:rPr lang="lv-LV" dirty="0"/>
              <a:t> tehnoloģija piesavinājās Atmel 2016. gadā). Tam ir modificēts </a:t>
            </a:r>
            <a:r>
              <a:rPr lang="lv-LV" dirty="0" err="1"/>
              <a:t>Harvard</a:t>
            </a:r>
            <a:r>
              <a:rPr lang="lv-LV" dirty="0"/>
              <a:t> </a:t>
            </a:r>
            <a:r>
              <a:rPr lang="lv-LV" dirty="0" err="1"/>
              <a:t>architecture</a:t>
            </a:r>
            <a:r>
              <a:rPr lang="lv-LV" dirty="0"/>
              <a:t> 8-bit RISC </a:t>
            </a:r>
            <a:r>
              <a:rPr lang="lv-LV" dirty="0" err="1"/>
              <a:t>processors</a:t>
            </a:r>
            <a:r>
              <a:rPr lang="lv-LV" dirty="0"/>
              <a:t>.</a:t>
            </a:r>
          </a:p>
          <a:p>
            <a:endParaRPr lang="lv-LV" dirty="0"/>
          </a:p>
        </p:txBody>
      </p:sp>
      <p:pic>
        <p:nvPicPr>
          <p:cNvPr id="2050" name="Picture 2" descr="https://upload.wikimedia.org/wikipedia/commons/thumb/0/0c/ATMEGA328P-PU.jpg/220px-ATMEGA328P-PU.jpg">
            <a:extLst>
              <a:ext uri="{FF2B5EF4-FFF2-40B4-BE49-F238E27FC236}">
                <a16:creationId xmlns:a16="http://schemas.microsoft.com/office/drawing/2014/main" id="{7A64B157-A012-4F4F-A44F-9A5D69F3856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1916" y="2328966"/>
            <a:ext cx="5451627" cy="3642678"/>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919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irsraksts 1">
            <a:extLst>
              <a:ext uri="{FF2B5EF4-FFF2-40B4-BE49-F238E27FC236}">
                <a16:creationId xmlns:a16="http://schemas.microsoft.com/office/drawing/2014/main" id="{06B6C07D-3722-4648-B578-8DDA94D89065}"/>
              </a:ext>
            </a:extLst>
          </p:cNvPr>
          <p:cNvSpPr>
            <a:spLocks noGrp="1"/>
          </p:cNvSpPr>
          <p:nvPr>
            <p:ph type="title"/>
          </p:nvPr>
        </p:nvSpPr>
        <p:spPr/>
        <p:txBody>
          <a:bodyPr/>
          <a:lstStyle/>
          <a:p>
            <a:pPr algn="ctr"/>
            <a:r>
              <a:rPr lang="lv-LV" dirty="0"/>
              <a:t>Kā sagatavoties darbam ar </a:t>
            </a:r>
            <a:r>
              <a:rPr lang="lv-LV" dirty="0" err="1"/>
              <a:t>Arduino</a:t>
            </a:r>
            <a:r>
              <a:rPr lang="lv-LV" dirty="0"/>
              <a:t>.</a:t>
            </a:r>
          </a:p>
        </p:txBody>
      </p:sp>
      <p:sp>
        <p:nvSpPr>
          <p:cNvPr id="3" name="Satura vietturis 2">
            <a:extLst>
              <a:ext uri="{FF2B5EF4-FFF2-40B4-BE49-F238E27FC236}">
                <a16:creationId xmlns:a16="http://schemas.microsoft.com/office/drawing/2014/main" id="{88B25DA9-FC55-40A5-B07E-28A6E458FE63}"/>
              </a:ext>
            </a:extLst>
          </p:cNvPr>
          <p:cNvSpPr>
            <a:spLocks noGrp="1"/>
          </p:cNvSpPr>
          <p:nvPr>
            <p:ph idx="1"/>
          </p:nvPr>
        </p:nvSpPr>
        <p:spPr/>
        <p:txBody>
          <a:bodyPr/>
          <a:lstStyle/>
          <a:p>
            <a:r>
              <a:rPr lang="lv-LV" dirty="0"/>
              <a:t>1. Iegādāties </a:t>
            </a:r>
            <a:r>
              <a:rPr lang="lv-LV" dirty="0" err="1"/>
              <a:t>Arduino</a:t>
            </a:r>
            <a:r>
              <a:rPr lang="lv-LV" dirty="0"/>
              <a:t> UNO.</a:t>
            </a:r>
          </a:p>
          <a:p>
            <a:r>
              <a:rPr lang="lv-LV" dirty="0"/>
              <a:t>2. Pievienot </a:t>
            </a:r>
            <a:r>
              <a:rPr lang="lv-LV" dirty="0" err="1"/>
              <a:t>Arduino</a:t>
            </a:r>
            <a:r>
              <a:rPr lang="lv-LV" dirty="0"/>
              <a:t> savam datoram caur USB.</a:t>
            </a:r>
          </a:p>
          <a:p>
            <a:r>
              <a:rPr lang="lv-LV" dirty="0"/>
              <a:t>3. Pievieno savu </a:t>
            </a:r>
            <a:r>
              <a:rPr lang="lv-LV" dirty="0" err="1"/>
              <a:t>Arduino</a:t>
            </a:r>
            <a:r>
              <a:rPr lang="lv-LV" dirty="0"/>
              <a:t>: Dodies uz «</a:t>
            </a:r>
            <a:r>
              <a:rPr lang="lv-LV" dirty="0" err="1"/>
              <a:t>file</a:t>
            </a:r>
            <a:r>
              <a:rPr lang="lv-LV" dirty="0"/>
              <a:t>».</a:t>
            </a:r>
          </a:p>
          <a:p>
            <a:r>
              <a:rPr lang="lv-LV" dirty="0"/>
              <a:t>4. Apstipriniet jūsu skices </a:t>
            </a:r>
            <a:r>
              <a:rPr lang="lv-LV" dirty="0" err="1"/>
              <a:t>augšuplejupielādi</a:t>
            </a:r>
            <a:r>
              <a:rPr lang="lv-LV" dirty="0"/>
              <a:t> jūsu dēlim.</a:t>
            </a:r>
          </a:p>
        </p:txBody>
      </p:sp>
    </p:spTree>
    <p:extLst>
      <p:ext uri="{BB962C8B-B14F-4D97-AF65-F5344CB8AC3E}">
        <p14:creationId xmlns:p14="http://schemas.microsoft.com/office/powerpoint/2010/main" val="3750735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irsraksts 1">
            <a:extLst>
              <a:ext uri="{FF2B5EF4-FFF2-40B4-BE49-F238E27FC236}">
                <a16:creationId xmlns:a16="http://schemas.microsoft.com/office/drawing/2014/main" id="{7DF773F9-12EF-4C36-89FA-671A98A4D5F6}"/>
              </a:ext>
            </a:extLst>
          </p:cNvPr>
          <p:cNvSpPr>
            <a:spLocks noGrp="1"/>
          </p:cNvSpPr>
          <p:nvPr>
            <p:ph type="title"/>
          </p:nvPr>
        </p:nvSpPr>
        <p:spPr/>
        <p:txBody>
          <a:bodyPr/>
          <a:lstStyle/>
          <a:p>
            <a:pPr algn="ctr"/>
            <a:r>
              <a:rPr lang="lv-LV" dirty="0"/>
              <a:t>Kā programmēt </a:t>
            </a:r>
            <a:r>
              <a:rPr lang="lv-LV" dirty="0" err="1"/>
              <a:t>arduino</a:t>
            </a:r>
            <a:r>
              <a:rPr lang="lv-LV" dirty="0"/>
              <a:t>.</a:t>
            </a:r>
          </a:p>
        </p:txBody>
      </p:sp>
      <p:sp>
        <p:nvSpPr>
          <p:cNvPr id="3" name="Satura vietturis 2">
            <a:extLst>
              <a:ext uri="{FF2B5EF4-FFF2-40B4-BE49-F238E27FC236}">
                <a16:creationId xmlns:a16="http://schemas.microsoft.com/office/drawing/2014/main" id="{9528DDBF-FE3F-4C08-BB50-2B59022F1ACB}"/>
              </a:ext>
            </a:extLst>
          </p:cNvPr>
          <p:cNvSpPr>
            <a:spLocks noGrp="1"/>
          </p:cNvSpPr>
          <p:nvPr>
            <p:ph idx="1"/>
          </p:nvPr>
        </p:nvSpPr>
        <p:spPr/>
        <p:txBody>
          <a:bodyPr/>
          <a:lstStyle/>
          <a:p>
            <a:r>
              <a:rPr lang="lv-LV" dirty="0" err="1"/>
              <a:t>Arduino</a:t>
            </a:r>
            <a:r>
              <a:rPr lang="lv-LV" dirty="0"/>
              <a:t> </a:t>
            </a:r>
            <a:r>
              <a:rPr lang="lv-LV" dirty="0" err="1"/>
              <a:t>Integrated</a:t>
            </a:r>
            <a:r>
              <a:rPr lang="lv-LV" dirty="0"/>
              <a:t> </a:t>
            </a:r>
            <a:r>
              <a:rPr lang="lv-LV" dirty="0" err="1"/>
              <a:t>Development</a:t>
            </a:r>
            <a:r>
              <a:rPr lang="lv-LV" dirty="0"/>
              <a:t> </a:t>
            </a:r>
            <a:r>
              <a:rPr lang="lv-LV" dirty="0" err="1"/>
              <a:t>Enviroment</a:t>
            </a:r>
            <a:r>
              <a:rPr lang="lv-LV" dirty="0"/>
              <a:t> ir </a:t>
            </a:r>
            <a:r>
              <a:rPr lang="lv-LV" dirty="0" err="1"/>
              <a:t>cross-platform</a:t>
            </a:r>
            <a:r>
              <a:rPr lang="lv-LV" dirty="0"/>
              <a:t> aplikācija kas ir rakstīta funkcijās no C un C++. Tas ir izmantots lai rakstītu un </a:t>
            </a:r>
            <a:r>
              <a:rPr lang="lv-LV" dirty="0" err="1"/>
              <a:t>augšuplejupielādētu</a:t>
            </a:r>
            <a:r>
              <a:rPr lang="lv-LV" dirty="0"/>
              <a:t> programmas uz </a:t>
            </a:r>
            <a:r>
              <a:rPr lang="lv-LV" dirty="0" err="1"/>
              <a:t>Arduino</a:t>
            </a:r>
            <a:r>
              <a:rPr lang="lv-LV" dirty="0"/>
              <a:t> </a:t>
            </a:r>
            <a:r>
              <a:rPr lang="lv-LV" dirty="0" err="1"/>
              <a:t>boardiem</a:t>
            </a:r>
            <a:r>
              <a:rPr lang="lv-LV" dirty="0"/>
              <a:t>, bet arī, ar 3rd </a:t>
            </a:r>
            <a:r>
              <a:rPr lang="lv-LV" dirty="0" err="1"/>
              <a:t>party</a:t>
            </a:r>
            <a:r>
              <a:rPr lang="lv-LV" dirty="0"/>
              <a:t> </a:t>
            </a:r>
            <a:r>
              <a:rPr lang="lv-LV" dirty="0" err="1"/>
              <a:t>cores</a:t>
            </a:r>
            <a:r>
              <a:rPr lang="lv-LV" dirty="0"/>
              <a:t> palīdzību, vai citiem </a:t>
            </a:r>
            <a:r>
              <a:rPr lang="lv-LV" dirty="0" err="1"/>
              <a:t>vendor</a:t>
            </a:r>
            <a:r>
              <a:rPr lang="lv-LV" dirty="0"/>
              <a:t> ražotnes dēļiem.</a:t>
            </a:r>
          </a:p>
        </p:txBody>
      </p:sp>
    </p:spTree>
    <p:extLst>
      <p:ext uri="{BB962C8B-B14F-4D97-AF65-F5344CB8AC3E}">
        <p14:creationId xmlns:p14="http://schemas.microsoft.com/office/powerpoint/2010/main" val="2129425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irsraksts 1">
            <a:extLst>
              <a:ext uri="{FF2B5EF4-FFF2-40B4-BE49-F238E27FC236}">
                <a16:creationId xmlns:a16="http://schemas.microsoft.com/office/drawing/2014/main" id="{5DF10704-2007-4531-9077-4C26CBB4CCE3}"/>
              </a:ext>
            </a:extLst>
          </p:cNvPr>
          <p:cNvSpPr>
            <a:spLocks noGrp="1"/>
          </p:cNvSpPr>
          <p:nvPr>
            <p:ph type="title"/>
          </p:nvPr>
        </p:nvSpPr>
        <p:spPr/>
        <p:txBody>
          <a:bodyPr/>
          <a:lstStyle/>
          <a:p>
            <a:pPr algn="ctr"/>
            <a:r>
              <a:rPr lang="lv-LV" dirty="0"/>
              <a:t>Kas ir I/O pini.</a:t>
            </a:r>
          </a:p>
        </p:txBody>
      </p:sp>
      <p:sp>
        <p:nvSpPr>
          <p:cNvPr id="3" name="Satura vietturis 2">
            <a:extLst>
              <a:ext uri="{FF2B5EF4-FFF2-40B4-BE49-F238E27FC236}">
                <a16:creationId xmlns:a16="http://schemas.microsoft.com/office/drawing/2014/main" id="{65995366-050C-4894-AE3C-ADBD9B587BE5}"/>
              </a:ext>
            </a:extLst>
          </p:cNvPr>
          <p:cNvSpPr>
            <a:spLocks noGrp="1"/>
          </p:cNvSpPr>
          <p:nvPr>
            <p:ph idx="1"/>
          </p:nvPr>
        </p:nvSpPr>
        <p:spPr>
          <a:xfrm>
            <a:off x="1173425" y="1659023"/>
            <a:ext cx="9017105" cy="3873250"/>
          </a:xfrm>
        </p:spPr>
        <p:txBody>
          <a:bodyPr/>
          <a:lstStyle/>
          <a:p>
            <a:r>
              <a:rPr lang="lv-LV" dirty="0"/>
              <a:t>Digitālie pini. Pini iekš </a:t>
            </a:r>
            <a:r>
              <a:rPr lang="lv-LV" dirty="0" err="1"/>
              <a:t>Arduino</a:t>
            </a:r>
            <a:r>
              <a:rPr lang="lv-LV" dirty="0"/>
              <a:t> var būt </a:t>
            </a:r>
            <a:r>
              <a:rPr lang="lv-LV" dirty="0" err="1"/>
              <a:t>configurēti</a:t>
            </a:r>
            <a:r>
              <a:rPr lang="lv-LV" dirty="0"/>
              <a:t> kā vainu </a:t>
            </a:r>
            <a:r>
              <a:rPr lang="lv-LV" dirty="0" err="1"/>
              <a:t>inputs</a:t>
            </a:r>
            <a:r>
              <a:rPr lang="lv-LV" dirty="0"/>
              <a:t> vai </a:t>
            </a:r>
            <a:r>
              <a:rPr lang="lv-LV" dirty="0" err="1"/>
              <a:t>outputs</a:t>
            </a:r>
            <a:r>
              <a:rPr lang="lv-LV" dirty="0"/>
              <a:t>. Kamēr dokumenta virsraksts balstās uz digitāliem </a:t>
            </a:r>
            <a:r>
              <a:rPr lang="lv-LV" dirty="0" err="1"/>
              <a:t>piniem</a:t>
            </a:r>
            <a:r>
              <a:rPr lang="lv-LV" dirty="0"/>
              <a:t>, ir svarīgi piezīmēt to, ka liels daudzums </a:t>
            </a:r>
            <a:r>
              <a:rPr lang="lv-LV" dirty="0" err="1"/>
              <a:t>Arduino</a:t>
            </a:r>
            <a:r>
              <a:rPr lang="lv-LV" dirty="0"/>
              <a:t>(</a:t>
            </a:r>
            <a:r>
              <a:rPr lang="lv-LV" dirty="0" err="1"/>
              <a:t>Atmega</a:t>
            </a:r>
            <a:r>
              <a:rPr lang="lv-LV" dirty="0"/>
              <a:t>) </a:t>
            </a:r>
            <a:r>
              <a:rPr lang="lv-LV" dirty="0" err="1"/>
              <a:t>analog</a:t>
            </a:r>
            <a:r>
              <a:rPr lang="lv-LV" dirty="0"/>
              <a:t> pini, var būt </a:t>
            </a:r>
            <a:r>
              <a:rPr lang="lv-LV" dirty="0" err="1"/>
              <a:t>configurēti</a:t>
            </a:r>
            <a:r>
              <a:rPr lang="lv-LV" dirty="0"/>
              <a:t> un lietoti tieši tādā pašā veidā, kā </a:t>
            </a:r>
            <a:r>
              <a:rPr lang="lv-LV" dirty="0" err="1"/>
              <a:t>digital</a:t>
            </a:r>
            <a:r>
              <a:rPr lang="lv-LV" dirty="0"/>
              <a:t> </a:t>
            </a:r>
            <a:r>
              <a:rPr lang="lv-LV" dirty="0" err="1"/>
              <a:t>pins</a:t>
            </a:r>
            <a:r>
              <a:rPr lang="lv-LV" dirty="0"/>
              <a:t>.</a:t>
            </a:r>
          </a:p>
          <a:p>
            <a:endParaRPr lang="lv-LV" dirty="0"/>
          </a:p>
        </p:txBody>
      </p:sp>
      <p:pic>
        <p:nvPicPr>
          <p:cNvPr id="3074" name="Picture 2" descr="Image result for i/o pins">
            <a:extLst>
              <a:ext uri="{FF2B5EF4-FFF2-40B4-BE49-F238E27FC236}">
                <a16:creationId xmlns:a16="http://schemas.microsoft.com/office/drawing/2014/main" id="{468879FC-24D1-47BF-AA91-943D8A6A8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7766" y="3157944"/>
            <a:ext cx="3946766" cy="3247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132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ons">
  <a:themeElements>
    <a:clrScheme name="Jons">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J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J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24</TotalTime>
  <Words>398</Words>
  <Application>Microsoft Office PowerPoint</Application>
  <PresentationFormat>Platekrāna</PresentationFormat>
  <Paragraphs>26</Paragraphs>
  <Slides>12</Slides>
  <Notes>0</Notes>
  <HiddenSlides>0</HiddenSlides>
  <MMClips>0</MMClips>
  <ScaleCrop>false</ScaleCrop>
  <HeadingPairs>
    <vt:vector size="6" baseType="variant">
      <vt:variant>
        <vt:lpstr>Lietotie fonti</vt:lpstr>
      </vt:variant>
      <vt:variant>
        <vt:i4>3</vt:i4>
      </vt:variant>
      <vt:variant>
        <vt:lpstr>Dizains</vt:lpstr>
      </vt:variant>
      <vt:variant>
        <vt:i4>1</vt:i4>
      </vt:variant>
      <vt:variant>
        <vt:lpstr>Slaidu virsraksti</vt:lpstr>
      </vt:variant>
      <vt:variant>
        <vt:i4>12</vt:i4>
      </vt:variant>
    </vt:vector>
  </HeadingPairs>
  <TitlesOfParts>
    <vt:vector size="16" baseType="lpstr">
      <vt:lpstr>Arial</vt:lpstr>
      <vt:lpstr>Century Gothic</vt:lpstr>
      <vt:lpstr>Wingdings 3</vt:lpstr>
      <vt:lpstr>Jons</vt:lpstr>
      <vt:lpstr>Arduino,Atmega 328, Arduino NANO</vt:lpstr>
      <vt:lpstr>Kas ir arduino?</vt:lpstr>
      <vt:lpstr>No kā sastāv arduino?</vt:lpstr>
      <vt:lpstr>PowerPoint prezentācija</vt:lpstr>
      <vt:lpstr>Arduino NANO</vt:lpstr>
      <vt:lpstr>ATMEGA 328.</vt:lpstr>
      <vt:lpstr>Kā sagatavoties darbam ar Arduino.</vt:lpstr>
      <vt:lpstr>Kā programmēt arduino.</vt:lpstr>
      <vt:lpstr>Kas ir I/O pini.</vt:lpstr>
      <vt:lpstr>Palīdzīgās mājas lapas.</vt:lpstr>
      <vt:lpstr>Kādus arduino projektus es vēlētos izveidot?</vt:lpstr>
      <vt:lpstr>PALDIES PAR UZMANĪBU.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Arduino,Atmega 328, Arduino NANO</dc:title>
  <dc:creator>SPV</dc:creator>
  <cp:lastModifiedBy>SPV</cp:lastModifiedBy>
  <cp:revision>4</cp:revision>
  <dcterms:created xsi:type="dcterms:W3CDTF">2019-12-12T07:19:49Z</dcterms:created>
  <dcterms:modified xsi:type="dcterms:W3CDTF">2019-12-12T07:44:17Z</dcterms:modified>
</cp:coreProperties>
</file>