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āmas 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ttēlu k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83C1D6B-5254-4B93-8F11-15FE29027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lv-LV" dirty="0"/>
              <a:t>Digitālais </a:t>
            </a:r>
            <a:r>
              <a:rPr lang="lv-LV" dirty="0" err="1"/>
              <a:t>portfolio</a:t>
            </a:r>
            <a:endParaRPr lang="en-US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A3AE0563-54D6-4095-8117-463C1478C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Miks ozoliņš 10.a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6239B5B-F1BE-49B9-9A6E-53AF8901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5B3D0DA-6477-49DA-B886-76F4A43B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E625D6ED-32C5-4FA6-A898-45FED133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8416AFC-AE0B-4FD1-A7ED-6C6A4B7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F7ECF96-D044-46BF-A5BE-7F91DF4C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1AD5B508-604A-444E-88C5-F07EEB22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8B5E899-9571-455A-8DFB-C8B3B986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F5C3BF1-68F5-4A7C-A88B-33FD9E8A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8DABF73C-75D3-46E6-89AB-535611A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6"/>
            <a:ext cx="12106275" cy="68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C133055-5C3C-4644-8315-F516D1F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AB0D35F-005F-4CA0-9E88-9DB4C629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400A2F28-821F-48F0-9819-3BCF28ED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-27830"/>
            <a:ext cx="12192000" cy="68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3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CB6AA8E-09CE-4B85-83A3-E68026F0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1FE049E-836E-4630-A4EF-2F437680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46AEE86B-1A15-477F-B5E2-8EFE2BED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-37199"/>
            <a:ext cx="12192000" cy="4268574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313CF83F-80E1-4F60-8582-F03866B6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4118225"/>
            <a:ext cx="12192000" cy="2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FA68B71-8B0A-464D-8EEB-A8E155DB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sagādāja grūtības un kas jāuzlabo?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1276D0A-8498-49DD-9A2D-3889F9D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Kods jāsalabo.</a:t>
            </a:r>
          </a:p>
          <a:p>
            <a:r>
              <a:rPr lang="lv-LV" dirty="0"/>
              <a:t>Skaistāks dizains.</a:t>
            </a:r>
          </a:p>
          <a:p>
            <a:r>
              <a:rPr lang="lv-LV" dirty="0"/>
              <a:t>Vairāk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0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3AE5919-F951-462C-AE83-9DD4031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6600" dirty="0"/>
              <a:t>Jautājumi?</a:t>
            </a:r>
            <a:endParaRPr lang="en-US" sz="66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4A15700A-5EC4-4B2F-B412-E9996E40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429" y="4780652"/>
            <a:ext cx="9905999" cy="3541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8B09168-B9BB-49D9-A862-7D177A3E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6600" dirty="0"/>
              <a:t>Paldies par uzmanību!</a:t>
            </a:r>
            <a:endParaRPr lang="en-US" sz="66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1DE2DD5-BA41-4C3D-8F0A-AB0CE7D6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633D2A-D0D7-4466-B29C-F12B1237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Saturs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DB3A6CE-1572-45B1-8183-45841DE1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Kādam mērķim paredzēts mans </a:t>
            </a:r>
            <a:r>
              <a:rPr lang="lv-LV" dirty="0" err="1"/>
              <a:t>portfolio</a:t>
            </a:r>
            <a:r>
              <a:rPr lang="lv-LV" dirty="0"/>
              <a:t>?</a:t>
            </a:r>
          </a:p>
          <a:p>
            <a:r>
              <a:rPr lang="lv-LV" dirty="0"/>
              <a:t>Kādu informāciju var atrast manā </a:t>
            </a:r>
            <a:r>
              <a:rPr lang="lv-LV" dirty="0" err="1"/>
              <a:t>portfolio</a:t>
            </a:r>
            <a:r>
              <a:rPr lang="lv-LV" dirty="0"/>
              <a:t>?</a:t>
            </a:r>
          </a:p>
          <a:p>
            <a:r>
              <a:rPr lang="lv-LV" dirty="0"/>
              <a:t>Galvenie programmas fragmenti.</a:t>
            </a:r>
          </a:p>
          <a:p>
            <a:r>
              <a:rPr lang="lv-LV" dirty="0"/>
              <a:t>Kā digitālais </a:t>
            </a:r>
            <a:r>
              <a:rPr lang="lv-LV" dirty="0" err="1"/>
              <a:t>portfolio</a:t>
            </a:r>
            <a:r>
              <a:rPr lang="lv-LV" dirty="0"/>
              <a:t> darbojas.</a:t>
            </a:r>
          </a:p>
          <a:p>
            <a:r>
              <a:rPr lang="lv-LV" dirty="0"/>
              <a:t>Kas man </a:t>
            </a:r>
            <a:r>
              <a:rPr lang="lv-LV" dirty="0" err="1"/>
              <a:t>portfolio</a:t>
            </a:r>
            <a:r>
              <a:rPr lang="lv-LV" dirty="0"/>
              <a:t> izveidē sagādāja grūtības un, kas vēl jāuzlabo.</a:t>
            </a:r>
          </a:p>
        </p:txBody>
      </p:sp>
    </p:spTree>
    <p:extLst>
      <p:ext uri="{BB962C8B-B14F-4D97-AF65-F5344CB8AC3E}">
        <p14:creationId xmlns:p14="http://schemas.microsoft.com/office/powerpoint/2010/main" val="17923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5E78AB-5064-45CC-8A75-F2B94FA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Kādam mērķim paredzēts mans </a:t>
            </a:r>
            <a:r>
              <a:rPr lang="lv-LV" dirty="0" err="1"/>
              <a:t>portfolio</a:t>
            </a:r>
            <a:r>
              <a:rPr lang="lv-LV" dirty="0"/>
              <a:t>?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4862787-1BFF-4DDC-9658-66F4BCF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Tas ir paredzēts, lai citi cilvēki, īsumā varētu iepazīties ar mani un maniem darbiem.</a:t>
            </a:r>
          </a:p>
          <a:p>
            <a:r>
              <a:rPr lang="lv-LV" dirty="0"/>
              <a:t>Tas var tikt izmantots, kā paraugs citu manu darbu veidošanai.</a:t>
            </a:r>
          </a:p>
          <a:p>
            <a:r>
              <a:rPr lang="lv-LV" dirty="0"/>
              <a:t>To var izmantot, kā CW, tikai tas ir vairāk jāuzlabo.</a:t>
            </a:r>
          </a:p>
          <a:p>
            <a:r>
              <a:rPr lang="lv-LV" dirty="0"/>
              <a:t>Viss vairāk tas ir paredzēts, lai es attīstītu savas prasmes ar </a:t>
            </a:r>
            <a:r>
              <a:rPr lang="lv-LV" dirty="0" err="1"/>
              <a:t>css</a:t>
            </a:r>
            <a:r>
              <a:rPr lang="lv-LV" dirty="0"/>
              <a:t>, html, </a:t>
            </a:r>
            <a:r>
              <a:rPr lang="lv-LV" dirty="0" err="1"/>
              <a:t>Js</a:t>
            </a:r>
            <a:r>
              <a:rPr lang="lv-LV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C55318D-B926-4473-B595-A0EE1F50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Kādu informāciju var atrast manā </a:t>
            </a:r>
            <a:r>
              <a:rPr lang="lv-LV" dirty="0" err="1"/>
              <a:t>portfolio</a:t>
            </a:r>
            <a:r>
              <a:rPr lang="lv-LV" dirty="0"/>
              <a:t>?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317F87E-AA35-41C1-9747-5AA043E2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Tajā var atrast īsu informāciju par mani, skolu.</a:t>
            </a:r>
          </a:p>
          <a:p>
            <a:r>
              <a:rPr lang="lv-LV" dirty="0"/>
              <a:t>Tajā ir atrodami daži no maniem darbiem.</a:t>
            </a:r>
          </a:p>
          <a:p>
            <a:r>
              <a:rPr lang="lv-LV" dirty="0"/>
              <a:t> Tajā ir atrodama kontaktinformācija, caur kuru var ar mani sazināties.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C029864-D5CA-46B1-9E64-4A7E3CFB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Galvenie programmas fragmenti.</a:t>
            </a:r>
            <a:endParaRPr lang="en-US" dirty="0"/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A900B462-A143-4420-88EE-5E0C6D28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49" y="2438400"/>
            <a:ext cx="6029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8E2F7D3-1929-4D49-A7FF-29A93F11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802409D7-1C0F-4EA0-8D6C-6C4FFE08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274" y="618518"/>
            <a:ext cx="7534275" cy="2295525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ED9869EF-4889-49FC-8F82-DAA6D054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73" y="3494088"/>
            <a:ext cx="5476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1DF402E-B5AC-4D6B-8F7E-56D89A63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8858795-3E4F-4FE7-8CA2-EC687540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3E628F45-6787-4FC2-986D-2A539962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3" y="0"/>
            <a:ext cx="7000875" cy="3876675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CA90EF55-B15E-420C-A167-653B1ADF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41" y="3895725"/>
            <a:ext cx="42100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F12AE8D-67CB-4234-AC54-3562C71D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49487"/>
            <a:ext cx="9905998" cy="1478570"/>
          </a:xfrm>
        </p:spPr>
        <p:txBody>
          <a:bodyPr/>
          <a:lstStyle/>
          <a:p>
            <a:pPr algn="ctr"/>
            <a:r>
              <a:rPr lang="lv-LV" dirty="0"/>
              <a:t>KĀ DIGITĀLAIS PORTFOLIO DARBOJAS?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26CD009-E3A2-4A22-A8DA-5B3B15C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BBD4E85-9257-46D2-A746-24CB39EF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CDAE870-E764-44E5-B646-5A0393A5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8D0B771B-4C47-4F97-8EE7-4D386711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01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ontūra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TM04033919[[fn=Kontūra]]</Template>
  <TotalTime>99</TotalTime>
  <Words>177</Words>
  <Application>Microsoft Office PowerPoint</Application>
  <PresentationFormat>Platekrāna</PresentationFormat>
  <Paragraphs>25</Paragraphs>
  <Slides>17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2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17</vt:i4>
      </vt:variant>
    </vt:vector>
  </HeadingPairs>
  <TitlesOfParts>
    <vt:vector size="20" baseType="lpstr">
      <vt:lpstr>Arial</vt:lpstr>
      <vt:lpstr>Tw Cen MT</vt:lpstr>
      <vt:lpstr>Kontūra</vt:lpstr>
      <vt:lpstr>Digitālais portfolio</vt:lpstr>
      <vt:lpstr>Saturs</vt:lpstr>
      <vt:lpstr>Kādam mērķim paredzēts mans portfolio?</vt:lpstr>
      <vt:lpstr>Kādu informāciju var atrast manā portfolio?</vt:lpstr>
      <vt:lpstr>Galvenie programmas fragmenti.</vt:lpstr>
      <vt:lpstr>PowerPoint prezentācija</vt:lpstr>
      <vt:lpstr>PowerPoint prezentācija</vt:lpstr>
      <vt:lpstr>KĀ DIGITĀLAIS PORTFOLIO DARBOJAS?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PowerPoint prezentācija</vt:lpstr>
      <vt:lpstr>Kas sagādāja grūtības un kas jāuzlabo?</vt:lpstr>
      <vt:lpstr>Jautājumi?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Digitālais portfolio</dc:title>
  <dc:creator>Miks Kristaps Ozoliņš</dc:creator>
  <cp:lastModifiedBy>Miks Kristaps Ozoliņš</cp:lastModifiedBy>
  <cp:revision>9</cp:revision>
  <dcterms:created xsi:type="dcterms:W3CDTF">2020-05-15T07:22:18Z</dcterms:created>
  <dcterms:modified xsi:type="dcterms:W3CDTF">2020-05-15T09:01:47Z</dcterms:modified>
</cp:coreProperties>
</file>