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fntdata" ContentType="application/x-fontdata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presProps.xml" ContentType="application/vnd.openxmlformats-officedocument.presentationml.presProps+xml"/>
  <Override PartName="/ppt/media/image4.wmf" ContentType="image/x-wmf"/>
  <Override PartName="/ppt/media/image1.png" ContentType="image/png"/>
  <Override PartName="/ppt/media/image3.jpeg" ContentType="image/jpeg"/>
  <Override PartName="/ppt/media/image2.png" ContentType="image/png"/>
  <Override PartName="/ppt/media/image5.png" ContentType="image/png"/>
  <Override PartName="/ppt/media/image6.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p="http://schemas.openxmlformats.org/presentationml/2006/main" xmlns:r="http://schemas.openxmlformats.org/officeDocument/2006/relationships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39959E00-C9CD-4612-A5F9-8EE5F8E095A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5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56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0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000" cy="3950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FB3FD84-DA3F-49D7-A884-7A3C0B0978A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77104DC-D91D-4C86-88A2-DEAC5B87BE4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440" cy="1161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0920" cy="5852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440" cy="4690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18D3F2CF-5A5A-4356-95BC-9D230290016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5680" cy="56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5680" cy="4114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5680" cy="80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00741DE4-8F20-4630-9221-6CEC192839E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CFBAC701-BE3B-44F1-B942-729CBEF2FE2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DDBD36BF-D990-4939-B74F-EAE1E26BD76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668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200" cy="585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BFFD8DB1-FFF6-486A-A1A9-22A32D05078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F9080DA9-CEA3-44A2-98C0-C0CB2FC75D6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1680" cy="1361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168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542B9197-5928-40FB-9888-9C0F10D9E0D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776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476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000" cy="36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tabLst>
                <a:tab algn="l" pos="0"/>
              </a:tabLst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  <a:tabLst>
                <a:tab algn="l" pos="0"/>
              </a:tabLst>
            </a:pPr>
            <a:fld id="{7B49137A-A6C0-4EFC-B019-A922766A5BF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jpeg"/><Relationship Id="rId4" Type="http://schemas.openxmlformats.org/officeDocument/2006/relationships/slideLayout" Target="../slideLayouts/slideLayout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wmf"/><Relationship Id="rId2" Type="http://schemas.openxmlformats.org/officeDocument/2006/relationships/slideLayout" Target="../slideLayouts/slideLayout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Rectilinear Picture Compression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Mihajlo Trifunović, 123/2021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Matematički fakultet, Univerzitet u Beogradu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Implementacija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predstavlja kao RGB matrica dimenzija H×W×3.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Inicijalno se deli na blokove (npr. 4×4) i računa se prosečna boja.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Blokovi se spajaju ako su boje slične (zavisno od praga sličnosti boja).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Funkcija cilja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Optimizacija se vrši minimizacijom srednje kvadratne greške (MSE):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MSE = (1 / (H×W)) × Σ (Iij - Rij)²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 – originalna slika, R – rekonstruisana slika.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Kompresija podataka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Svaki pravougaonik se pamti kao (x, y, h, w, R, G, B).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Podaci se binarno pakuju pomoću modula struct i gzip.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Ostvarena kompresija slike oko 2.5× u odnosu na original.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Vizuelni rezultati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Picture 2" descr="ispis_rvns.png"/>
          <p:cNvPicPr/>
          <p:nvPr/>
        </p:nvPicPr>
        <p:blipFill>
          <a:blip r:embed="rId1"/>
          <a:stretch/>
        </p:blipFill>
        <p:spPr>
          <a:xfrm>
            <a:off x="914400" y="1371600"/>
            <a:ext cx="7314480" cy="3710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TextBox 3"/>
          <p:cNvSpPr/>
          <p:nvPr/>
        </p:nvSpPr>
        <p:spPr>
          <a:xfrm>
            <a:off x="914400" y="5486400"/>
            <a:ext cx="7314480" cy="456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Rezultati i poređenje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Simulirano kaljenje: vreme 4.23 s, MSE=21.01, kompresija 2.51×.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RVNS: vreme 2.96 s, MSE=21.01, kompresija 2.51×.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 postiže iste rezultate u kraćem vremenu.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Zaključak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 je efikasniji algoritam za problem prostorne kompresije slike.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Heurističke metode daju konkurentne rezultate uz manju složenost.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Uvod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Metoda pravougaonika (Rectilinear Picture Compression) koristi se za prostornu kompresiju slike.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deli na pravougaonike slične boje.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Cilj je smanjiti broj podataka uz zadržavanje kvaliteta slike.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Cilj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Implementirati i uporediti heurističke algoritme za kompresiju slike.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Analizirati odnos između tačnosti rekonstrukcije (MSE) i stepena kompresije.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Uporediti efikasnost: Simulirano kaljenje i RVNS.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Razvoj projekta kroz faze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10058760" y="504000"/>
            <a:ext cx="8228880" cy="452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Content Placeholder 1"/>
          <p:cNvSpPr/>
          <p:nvPr/>
        </p:nvSpPr>
        <p:spPr>
          <a:xfrm>
            <a:off x="229320" y="11898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Crno-bela slika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Siva slika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u boji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Pregled algoritama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Simulirano kaljenje – koristi temperaturu za kontrolu verovatnoće prihvatanja lošijih rešenja.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RVNS – menja veličinu okoline pretrage (k) dok ne pronađe bolje rešenje.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Obe metode traže optimalno spajanje blokova slike.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Implementacija za crno-belu sliku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0058760" y="457200"/>
            <a:ext cx="8228880" cy="452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Content Placeholder 3"/>
          <p:cNvSpPr/>
          <p:nvPr/>
        </p:nvSpPr>
        <p:spPr>
          <a:xfrm>
            <a:off x="457560" y="160056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predstavlja kao binarna matrica.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Inicijalno se deli na blokove 1x1 piksel.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Blokovi se spajaju ako su boje iste.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Rezultat za crno-belu sliku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10058760" y="3886200"/>
            <a:ext cx="8228880" cy="452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7" name="" descr=""/>
          <p:cNvPicPr/>
          <p:nvPr/>
        </p:nvPicPr>
        <p:blipFill>
          <a:blip r:embed="rId2"/>
          <a:stretch/>
        </p:blipFill>
        <p:spPr>
          <a:xfrm>
            <a:off x="4795200" y="2204280"/>
            <a:ext cx="3891240" cy="3967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8" name="" descr=""/>
          <p:cNvPicPr/>
          <p:nvPr/>
        </p:nvPicPr>
        <p:blipFill>
          <a:blip r:embed="rId3"/>
          <a:stretch/>
        </p:blipFill>
        <p:spPr>
          <a:xfrm>
            <a:off x="685800" y="2286000"/>
            <a:ext cx="3657240" cy="3657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Implementacija za sivu sliku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371600" y="4114800"/>
            <a:ext cx="5486040" cy="73116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Content Placeholder 4"/>
          <p:cNvSpPr/>
          <p:nvPr/>
        </p:nvSpPr>
        <p:spPr>
          <a:xfrm>
            <a:off x="685800" y="1371600"/>
            <a:ext cx="8228880" cy="493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Slika se konvertuje u grayscale i predstavlja kao matrica intenziteta dimenzija H×W.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Svaki piksel se inicijalno tretira kao pravougaonik dimenzija 1×1 sa svojom vrednošću intenziteta.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• Pravougaonici se spajaju ako su susedni i imaju slične vrednosti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Nakon svakog spajanja računa se nova prosečna vrednost sivog tona: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Uvedena je heuristika koja ograničava pretragu samo na bliske blokove (npr. sledećih 50 pravougaonika) radi ubrzanja algoritma. 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8880" cy="114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sp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Rezultat za sivu sliku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767160" y="1821960"/>
            <a:ext cx="7265520" cy="3763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LibreOffice/25.8.2.2$Windows_X86_64 LibreOffice_project/d401f2107ccab8f924a8e2df40f573aab7605b6f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2025-10-28T21:17:11Z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