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3.jpeg" ContentType="image/jpeg"/>
  <Override PartName="/ppt/media/image2.png" ContentType="image/png"/>
  <Override PartName="/ppt/media/image5.png" ContentType="image/png"/>
  <Override PartName="/ppt/media/image4.emf" ContentType="image/x-emf"/>
  <Override PartName="/ppt/media/image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1EC845-EE8A-468B-9D10-19B69B92F1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F28D992-C9DC-4DE7-8A31-679EAD8F66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A0661FB-D2ED-45ED-BEC2-58A6765D224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0D02ADD-B1C0-4551-AD1F-1F568F8181C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185279E-45C9-4354-9FD5-0FE77A27C7D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948323-2EB2-4A18-97A2-848D9A149D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A00B085-1CA0-4810-A4E5-B05601C5278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E9E72CD-F148-4510-A50F-2487EE56527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8A457A7-1569-46E9-B020-009559787B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69E4D02-BB6A-46E7-9915-37DD1862E76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63FED47-09D2-478D-A2DC-47F5D5FD924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Rectilinear Picture Compression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Mihajlo Trifunović, 123/2021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Matematički fakultet, Univerzitet u Beogradu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Implementacija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predstavlja kao RGB matrica dimenzija H×W×3.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Inicijalno se deli na blokove (npr. 4×4) i računa se prosečna boja.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Blokovi se spajaju ako su boje slične (zavisno od praga sličnosti boja).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Funkcija cilja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Optimizacija se vrši minimizacijom srednje kvadratne greške (MSE):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MSE = (1 / (H×W)) × Σ (Iij - Rij)²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 – originalna slika, R – rekonstruisana slika.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Kompresija podataka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Svaki pravougaonik se pamti kao (x, y, h, w, R, G, B).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Podaci se binarno pakuju pomoću modula struct i gzip.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Ostvarena kompresija slike oko 2.5× u odnosu na original.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Vizuelni rezultati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92" name="Picture 2" descr="ispis_rvns.png"/>
          <p:cNvPicPr/>
          <p:nvPr/>
        </p:nvPicPr>
        <p:blipFill>
          <a:blip r:embed="rId1"/>
          <a:stretch/>
        </p:blipFill>
        <p:spPr>
          <a:xfrm>
            <a:off x="914400" y="1371600"/>
            <a:ext cx="7314840" cy="371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TextBox 3"/>
          <p:cNvSpPr/>
          <p:nvPr/>
        </p:nvSpPr>
        <p:spPr>
          <a:xfrm>
            <a:off x="914400" y="5486400"/>
            <a:ext cx="7314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Rezultati i poređenje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Simulirano kaljenje: vreme 4.23 s, MSE=21.01, kompresija 2.51×.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RVNS: vreme 2.96 s, MSE=21.01, kompresija 2.51×.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 postiže iste rezultate u kraćem vremenu.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Zaključak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 je efikasniji algoritam za problem prostorne kompresije slike.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Heurističke metode daju konkurentne rezultate uz manju složenost.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Uvod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Metoda pravougaonika (Rectilinear Picture Compression) koristi se za prostornu kompresiju slike.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deli na pravougaonike slične boje.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Cilj je smanjiti broj podataka uz zadržavanje kvaliteta slike.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Cilj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Implementirati i uporediti heurističke algoritme za kompresiju slike.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Analizirati odnos između tačnosti rekonstrukcije (MSE) i stepena kompresije.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Uporediti efikasnost: Simulirano kaljenje i RVNS.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Razvoj projekta kroz faze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Content Placeholder 1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Crno-bela slika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Siva slika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u boji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Pregled algoritama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Simulirano kaljenje – koristi temperaturu za kontrolu verovatnoće prihvatanja lošijih rešenja.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 – menja veličinu okoline pretrage (k) dok ne pronađe bolje rešenje.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Obe metode traže optimalno spajanje blokova slike.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Implementacija za crno-belu sliku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Content Placeholder 3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predstavlja kao binarna matrica.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Inicijalno se deli na blokove 1x1 piksel.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Blokovi se spajaju ako su boje iste.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Rezultat za crno-belu sliku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795200" y="2204280"/>
            <a:ext cx="3891600" cy="3967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685800" y="2286000"/>
            <a:ext cx="3657600" cy="365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Implementacija za sivu sliku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" name=""/>
              <p:cNvSpPr txBox="1"/>
              <p:nvPr/>
            </p:nvSpPr>
            <p:spPr>
              <a:xfrm>
                <a:off x="1371600" y="4114800"/>
                <a:ext cx="5486400" cy="7315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v</m:t>
                        </m:r>
                      </m:e>
                      <m:sub>
                        <m:r>
                          <m:t xml:space="preserve">new</m:t>
                        </m:r>
                      </m:sub>
                    </m:sSub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v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h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sSub>
                          <m:e>
                            <m:r>
                              <m:t xml:space="preserve">w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</m:den>
                    </m:f>
                  </m:oMath>
                </a14:m>
              </a:p>
            </p:txBody>
          </p:sp>
        </mc:Choice>
        <mc:Fallback>
          <p:sp>
            <p:nvSpPr>
              <p:cNvPr id="80" name=""/>
              <p:cNvSpPr txBox="1"/>
              <p:nvPr/>
            </p:nvSpPr>
            <p:spPr>
              <a:xfrm>
                <a:off x="1371600" y="4114800"/>
                <a:ext cx="5486400" cy="731520"/>
              </a:xfrm>
              <a:prstGeom prst="rect">
                <a:avLst/>
              </a:prstGeom>
              <a:blipFill>
                <a:blip r:embed="rId1"/>
                <a:stretch>
                  <a:fillRect/>
                </a:stretch>
              </a:blipFill>
            </p:spPr>
          </p:sp>
        </mc:Fallback>
      </mc:AlternateContent>
      <p:sp>
        <p:nvSpPr>
          <p:cNvPr id="81" name="Content Placeholder 4"/>
          <p:cNvSpPr txBox="1"/>
          <p:nvPr/>
        </p:nvSpPr>
        <p:spPr>
          <a:xfrm>
            <a:off x="685800" y="1371600"/>
            <a:ext cx="8229240" cy="4937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konvertuje u grayscale i predstavlja kao matrica intenziteta dimenzija H×W.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Svaki piksel se inicijalno tretira kao pravougaonik dimenzija 1×1 sa svojom vrednošću intenziteta.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Pravougaonici se spajaju ako su susedni i imaju slične vrednosti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Nakon svakog spajanja računa se nova prosečna vrednost sivog tona: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Uvedena je heuristika koja ograničava pretragu samo na bliske blokove (npr. sledećih 50 pravougaonika) radi ubrzanja algoritma.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Rezultat za sivu sliku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67160" y="1821960"/>
            <a:ext cx="7265880" cy="3763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LibreOffice/25.8.2.2$Windows_X86_64 LibreOffice_project/d401f2107ccab8f924a8e2df40f573aab7605b6f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2025-10-28T20:54:06Z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