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2"/>
  </p:notesMasterIdLst>
  <p:sldIdLst>
    <p:sldId id="263" r:id="rId2"/>
    <p:sldId id="269" r:id="rId3"/>
    <p:sldId id="271" r:id="rId4"/>
    <p:sldId id="266" r:id="rId5"/>
    <p:sldId id="268" r:id="rId6"/>
    <p:sldId id="265" r:id="rId7"/>
    <p:sldId id="264" r:id="rId8"/>
    <p:sldId id="256" r:id="rId9"/>
    <p:sldId id="257"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9900"/>
    <a:srgbClr val="996600"/>
    <a:srgbClr val="FFCC66"/>
    <a:srgbClr val="FFF4A3"/>
    <a:srgbClr val="000000"/>
    <a:srgbClr val="4F81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956" autoAdjust="0"/>
    <p:restoredTop sz="94660"/>
  </p:normalViewPr>
  <p:slideViewPr>
    <p:cSldViewPr>
      <p:cViewPr>
        <p:scale>
          <a:sx n="75" d="100"/>
          <a:sy n="75" d="100"/>
        </p:scale>
        <p:origin x="-162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3EC6F-D7AE-43C0-8861-A1A9697B31EE}" type="datetimeFigureOut">
              <a:rPr lang="en-US" smtClean="0"/>
              <a:pPr/>
              <a:t>6/15/2024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94F775-0EB3-4084-B001-3DC20CE54F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94F775-0EB3-4084-B001-3DC20CE54FF0}"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94F775-0EB3-4084-B001-3DC20CE54FF0}"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7" y="3550127"/>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5" y="3550127"/>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84925A6-DCE5-4033-9319-67CD41E5877E}" type="datetimeFigureOut">
              <a:rPr lang="en-US" smtClean="0"/>
              <a:pPr/>
              <a:t>6/15/2024</a:t>
            </a:fld>
            <a:endParaRPr lang="en-US"/>
          </a:p>
        </p:txBody>
      </p:sp>
      <p:sp>
        <p:nvSpPr>
          <p:cNvPr id="16" name="Slide Number Placeholder 15"/>
          <p:cNvSpPr>
            <a:spLocks noGrp="1"/>
          </p:cNvSpPr>
          <p:nvPr>
            <p:ph type="sldNum" sz="quarter" idx="11"/>
          </p:nvPr>
        </p:nvSpPr>
        <p:spPr/>
        <p:txBody>
          <a:bodyPr/>
          <a:lstStyle/>
          <a:p>
            <a:fld id="{D0E3C0A5-EFD7-47E1-AB07-E8845CAC388A}"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925A6-DCE5-4033-9319-67CD41E5877E}"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C0A5-EFD7-47E1-AB07-E8845CAC3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4925A6-DCE5-4033-9319-67CD41E5877E}"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C0A5-EFD7-47E1-AB07-E8845CAC3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84925A6-DCE5-4033-9319-67CD41E5877E}" type="datetimeFigureOut">
              <a:rPr lang="en-US" smtClean="0"/>
              <a:pPr/>
              <a:t>6/15/2024</a:t>
            </a:fld>
            <a:endParaRPr lang="en-US"/>
          </a:p>
        </p:txBody>
      </p:sp>
      <p:sp>
        <p:nvSpPr>
          <p:cNvPr id="15" name="Slide Number Placeholder 14"/>
          <p:cNvSpPr>
            <a:spLocks noGrp="1"/>
          </p:cNvSpPr>
          <p:nvPr>
            <p:ph type="sldNum" sz="quarter" idx="15"/>
          </p:nvPr>
        </p:nvSpPr>
        <p:spPr/>
        <p:txBody>
          <a:bodyPr/>
          <a:lstStyle>
            <a:lvl1pPr algn="ctr">
              <a:defRPr/>
            </a:lvl1pPr>
          </a:lstStyle>
          <a:p>
            <a:fld id="{D0E3C0A5-EFD7-47E1-AB07-E8845CAC388A}"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4925A6-DCE5-4033-9319-67CD41E5877E}"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C0A5-EFD7-47E1-AB07-E8845CAC388A}"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5"/>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3"/>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4925A6-DCE5-4033-9319-67CD41E5877E}"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C0A5-EFD7-47E1-AB07-E8845CAC388A}"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0E3C0A5-EFD7-47E1-AB07-E8845CAC388A}"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84925A6-DCE5-4033-9319-67CD41E5877E}" type="datetimeFigureOut">
              <a:rPr lang="en-US" smtClean="0"/>
              <a:pPr/>
              <a:t>6/15/2024</a:t>
            </a:fld>
            <a:endParaRPr lang="en-US"/>
          </a:p>
        </p:txBody>
      </p:sp>
      <p:sp>
        <p:nvSpPr>
          <p:cNvPr id="3" name="Text Placeholder 2"/>
          <p:cNvSpPr>
            <a:spLocks noGrp="1"/>
          </p:cNvSpPr>
          <p:nvPr>
            <p:ph type="body" idx="1"/>
          </p:nvPr>
        </p:nvSpPr>
        <p:spPr>
          <a:xfrm>
            <a:off x="457201"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1"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20"/>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20"/>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4925A6-DCE5-4033-9319-67CD41E5877E}" type="datetimeFigureOut">
              <a:rPr lang="en-US" smtClean="0"/>
              <a:pPr/>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C0A5-EFD7-47E1-AB07-E8845CAC388A}"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925A6-DCE5-4033-9319-67CD41E5877E}" type="datetimeFigureOut">
              <a:rPr lang="en-US" smtClean="0"/>
              <a:pPr/>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C0A5-EFD7-47E1-AB07-E8845CAC3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84925A6-DCE5-4033-9319-67CD41E5877E}" type="datetimeFigureOut">
              <a:rPr lang="en-US" smtClean="0"/>
              <a:pPr/>
              <a:t>6/15/2024</a:t>
            </a:fld>
            <a:endParaRPr lang="en-US"/>
          </a:p>
        </p:txBody>
      </p:sp>
      <p:sp>
        <p:nvSpPr>
          <p:cNvPr id="9" name="Slide Number Placeholder 8"/>
          <p:cNvSpPr>
            <a:spLocks noGrp="1"/>
          </p:cNvSpPr>
          <p:nvPr>
            <p:ph type="sldNum" sz="quarter" idx="15"/>
          </p:nvPr>
        </p:nvSpPr>
        <p:spPr/>
        <p:txBody>
          <a:bodyPr/>
          <a:lstStyle/>
          <a:p>
            <a:fld id="{D0E3C0A5-EFD7-47E1-AB07-E8845CAC388A}"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84925A6-DCE5-4033-9319-67CD41E5877E}" type="datetimeFigureOut">
              <a:rPr lang="en-US" smtClean="0"/>
              <a:pPr/>
              <a:t>6/15/2024</a:t>
            </a:fld>
            <a:endParaRPr lang="en-US"/>
          </a:p>
        </p:txBody>
      </p:sp>
      <p:sp>
        <p:nvSpPr>
          <p:cNvPr id="9" name="Slide Number Placeholder 8"/>
          <p:cNvSpPr>
            <a:spLocks noGrp="1"/>
          </p:cNvSpPr>
          <p:nvPr>
            <p:ph type="sldNum" sz="quarter" idx="11"/>
          </p:nvPr>
        </p:nvSpPr>
        <p:spPr/>
        <p:txBody>
          <a:bodyPr/>
          <a:lstStyle/>
          <a:p>
            <a:fld id="{D0E3C0A5-EFD7-47E1-AB07-E8845CAC388A}"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1"/>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84925A6-DCE5-4033-9319-67CD41E5877E}" type="datetimeFigureOut">
              <a:rPr lang="en-US" smtClean="0"/>
              <a:pPr/>
              <a:t>6/15/2024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0E3C0A5-EFD7-47E1-AB07-E8845CAC388A}"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9"/>
          <p:cNvSpPr/>
          <p:nvPr/>
        </p:nvSpPr>
        <p:spPr>
          <a:xfrm>
            <a:off x="1571604" y="5572140"/>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8286776" y="3286124"/>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146" name="Picture 2" descr="E:\New folder (3)\appDesign\tess\New folder\dynamic_login_page_flutter-main\dynamic_login_page_flutter-main\assets\bg7.jpg"/>
          <p:cNvPicPr>
            <a:picLocks noChangeAspect="1" noChangeArrowheads="1"/>
          </p:cNvPicPr>
          <p:nvPr/>
        </p:nvPicPr>
        <p:blipFill>
          <a:blip r:embed="rId2"/>
          <a:srcRect/>
          <a:stretch>
            <a:fillRect/>
          </a:stretch>
        </p:blipFill>
        <p:spPr bwMode="auto">
          <a:xfrm>
            <a:off x="428596" y="714356"/>
            <a:ext cx="2643206" cy="4857784"/>
          </a:xfrm>
          <a:prstGeom prst="rect">
            <a:avLst/>
          </a:prstGeom>
          <a:ln>
            <a:noFill/>
          </a:ln>
          <a:effectLst>
            <a:softEdge rad="112500"/>
          </a:effectLst>
        </p:spPr>
      </p:pic>
      <p:pic>
        <p:nvPicPr>
          <p:cNvPr id="18" name="Picture 2" descr="E:\New folder (3)\appDesign\tess\New folder\dynamic_login_page_flutter-main\dynamic_login_page_flutter-main\assets\bg7.jpg"/>
          <p:cNvPicPr>
            <a:picLocks noChangeAspect="1" noChangeArrowheads="1"/>
          </p:cNvPicPr>
          <p:nvPr/>
        </p:nvPicPr>
        <p:blipFill>
          <a:blip r:embed="rId2"/>
          <a:stretch>
            <a:fillRect/>
          </a:stretch>
        </p:blipFill>
        <p:spPr bwMode="auto">
          <a:xfrm>
            <a:off x="3428992" y="2214554"/>
            <a:ext cx="4984331" cy="2643205"/>
          </a:xfrm>
          <a:prstGeom prst="rect">
            <a:avLst/>
          </a:prstGeom>
          <a:ln>
            <a:noFill/>
          </a:ln>
          <a:effectLst>
            <a:softEdge rad="112500"/>
          </a:effectLst>
        </p:spPr>
      </p:pic>
      <p:sp>
        <p:nvSpPr>
          <p:cNvPr id="19" name="Rectangle 18"/>
          <p:cNvSpPr/>
          <p:nvPr/>
        </p:nvSpPr>
        <p:spPr>
          <a:xfrm>
            <a:off x="4643438" y="2357430"/>
            <a:ext cx="2361545" cy="646331"/>
          </a:xfrm>
          <a:prstGeom prst="rect">
            <a:avLst/>
          </a:prstGeom>
          <a:noFill/>
        </p:spPr>
        <p:txBody>
          <a:bodyPr wrap="square" lIns="91440" tIns="45720" rIns="91440" bIns="45720">
            <a:normAutofit/>
          </a:bodyPr>
          <a:lstStyle/>
          <a:p>
            <a:pPr algn="ct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Pray</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4</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rPr>
              <a:t>ME</a:t>
            </a:r>
            <a:endParaRPr lang="en-US" sz="3600" u="sng" cap="none" spc="50" dirty="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endParaRPr>
          </a:p>
        </p:txBody>
      </p:sp>
      <p:sp>
        <p:nvSpPr>
          <p:cNvPr id="20" name="TextBox 19"/>
          <p:cNvSpPr txBox="1"/>
          <p:nvPr/>
        </p:nvSpPr>
        <p:spPr>
          <a:xfrm>
            <a:off x="3643306" y="785794"/>
            <a:ext cx="4714908" cy="369332"/>
          </a:xfrm>
          <a:prstGeom prst="rect">
            <a:avLst/>
          </a:prstGeom>
          <a:noFill/>
        </p:spPr>
        <p:txBody>
          <a:bodyPr wrap="square" rtlCol="0">
            <a:spAutoFit/>
          </a:bodyPr>
          <a:lstStyle/>
          <a:p>
            <a:endParaRPr lang="en-US" dirty="0"/>
          </a:p>
        </p:txBody>
      </p:sp>
      <p:sp>
        <p:nvSpPr>
          <p:cNvPr id="21" name="TextBox 20"/>
          <p:cNvSpPr txBox="1"/>
          <p:nvPr/>
        </p:nvSpPr>
        <p:spPr>
          <a:xfrm>
            <a:off x="3643306" y="714356"/>
            <a:ext cx="4929222" cy="369332"/>
          </a:xfrm>
          <a:prstGeom prst="rect">
            <a:avLst/>
          </a:prstGeom>
          <a:noFill/>
        </p:spPr>
        <p:txBody>
          <a:bodyPr wrap="square" rtlCol="0">
            <a:spAutoFit/>
          </a:bodyPr>
          <a:lstStyle/>
          <a:p>
            <a:endParaRPr lang="en-US" dirty="0"/>
          </a:p>
        </p:txBody>
      </p:sp>
      <p:sp>
        <p:nvSpPr>
          <p:cNvPr id="22" name="TextBox 21"/>
          <p:cNvSpPr txBox="1"/>
          <p:nvPr/>
        </p:nvSpPr>
        <p:spPr>
          <a:xfrm>
            <a:off x="3857620" y="785794"/>
            <a:ext cx="4572032" cy="707886"/>
          </a:xfrm>
          <a:prstGeom prst="rect">
            <a:avLst/>
          </a:prstGeom>
          <a:noFill/>
        </p:spPr>
        <p:txBody>
          <a:bodyPr wrap="square" rtlCol="0">
            <a:spAutoFit/>
          </a:bodyPr>
          <a:lstStyle/>
          <a:p>
            <a:r>
              <a:rPr lang="en-GB" sz="4000" dirty="0" smtClean="0"/>
              <a:t>1. Splash Screen</a:t>
            </a:r>
            <a:endParaRPr lang="en-US" sz="4000" dirty="0"/>
          </a:p>
        </p:txBody>
      </p:sp>
      <p:sp>
        <p:nvSpPr>
          <p:cNvPr id="25" name="Rectangle 24"/>
          <p:cNvSpPr/>
          <p:nvPr/>
        </p:nvSpPr>
        <p:spPr>
          <a:xfrm>
            <a:off x="571472" y="928670"/>
            <a:ext cx="2361545" cy="646331"/>
          </a:xfrm>
          <a:prstGeom prst="rect">
            <a:avLst/>
          </a:prstGeom>
          <a:noFill/>
        </p:spPr>
        <p:txBody>
          <a:bodyPr wrap="square" lIns="91440" tIns="45720" rIns="91440" bIns="45720">
            <a:normAutofit/>
          </a:bodyPr>
          <a:lstStyle/>
          <a:p>
            <a:pPr algn="ct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Pray</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4</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rPr>
              <a:t>ME</a:t>
            </a:r>
            <a:endParaRPr lang="en-US" sz="3600" u="sng" cap="none" spc="50" dirty="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endParaRPr>
          </a:p>
        </p:txBody>
      </p:sp>
    </p:spTree>
  </p:cSld>
  <p:clrMapOvr>
    <a:masterClrMapping/>
  </p:clrMapOvr>
  <p:transition advClick="0" advTm="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2000"/>
                                        <p:tgtEl>
                                          <p:spTgt spid="25">
                                            <p:txEl>
                                              <p:pRg st="0" end="0"/>
                                            </p:txEl>
                                          </p:spTgt>
                                        </p:tgtEl>
                                      </p:cBhvr>
                                    </p:animEffect>
                                    <p:anim calcmode="lin" valueType="num">
                                      <p:cBhvr>
                                        <p:cTn id="12" dur="2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3" dur="2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4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000"/>
                                        <p:tgtEl>
                                          <p:spTgt spid="18"/>
                                        </p:tgtEl>
                                      </p:cBhvr>
                                    </p:animEffect>
                                  </p:childTnLst>
                                </p:cTn>
                              </p:par>
                            </p:childTnLst>
                          </p:cTn>
                        </p:par>
                        <p:par>
                          <p:cTn id="18" fill="hold">
                            <p:stCondLst>
                              <p:cond delay="6000"/>
                            </p:stCondLst>
                            <p:childTnLst>
                              <p:par>
                                <p:cTn id="19" presetID="42" presetClass="entr" presetSubtype="0" fill="hold" nodeType="after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2000"/>
                                        <p:tgtEl>
                                          <p:spTgt spid="19">
                                            <p:txEl>
                                              <p:pRg st="0" end="0"/>
                                            </p:txEl>
                                          </p:spTgt>
                                        </p:tgtEl>
                                      </p:cBhvr>
                                    </p:animEffect>
                                    <p:anim calcmode="lin" valueType="num">
                                      <p:cBhvr>
                                        <p:cTn id="22" dur="2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3" dur="2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ln w="9525" cmpd="dbl">
            <a:solidFill>
              <a:schemeClr val="tx1"/>
            </a:solidFill>
            <a:prstDash val="sysDot"/>
          </a:ln>
        </p:spPr>
        <p:txBody>
          <a:bodyPr/>
          <a:lstStyle/>
          <a:p>
            <a:endParaRPr lang="en-US" dirty="0"/>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9"/>
          <p:cNvSpPr/>
          <p:nvPr/>
        </p:nvSpPr>
        <p:spPr>
          <a:xfrm>
            <a:off x="1571604" y="5572140"/>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8286776" y="3286124"/>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146" name="Picture 2" descr="E:\New folder (3)\appDesign\tess\New folder\dynamic_login_page_flutter-main\dynamic_login_page_flutter-main\assets\bg7.jpg"/>
          <p:cNvPicPr>
            <a:picLocks noChangeAspect="1" noChangeArrowheads="1"/>
          </p:cNvPicPr>
          <p:nvPr/>
        </p:nvPicPr>
        <p:blipFill>
          <a:blip r:embed="rId2">
            <a:duotone>
              <a:prstClr val="black"/>
              <a:srgbClr val="D9C3A5">
                <a:tint val="50000"/>
                <a:satMod val="180000"/>
              </a:srgbClr>
            </a:duotone>
          </a:blip>
          <a:srcRect/>
          <a:stretch>
            <a:fillRect/>
          </a:stretch>
        </p:blipFill>
        <p:spPr bwMode="auto">
          <a:xfrm>
            <a:off x="428596" y="714356"/>
            <a:ext cx="2643206" cy="4857784"/>
          </a:xfrm>
          <a:prstGeom prst="rect">
            <a:avLst/>
          </a:prstGeom>
          <a:ln>
            <a:noFill/>
          </a:ln>
          <a:effectLst>
            <a:softEdge rad="112500"/>
          </a:effectLst>
        </p:spPr>
      </p:pic>
      <p:pic>
        <p:nvPicPr>
          <p:cNvPr id="18" name="Picture 2" descr="E:\New folder (3)\appDesign\tess\New folder\dynamic_login_page_flutter-main\dynamic_login_page_flutter-main\assets\bg7.jpg"/>
          <p:cNvPicPr>
            <a:picLocks noChangeAspect="1" noChangeArrowheads="1"/>
          </p:cNvPicPr>
          <p:nvPr/>
        </p:nvPicPr>
        <p:blipFill>
          <a:blip r:embed="rId2">
            <a:duotone>
              <a:prstClr val="black"/>
              <a:srgbClr val="D9C3A5">
                <a:tint val="50000"/>
                <a:satMod val="180000"/>
              </a:srgbClr>
            </a:duotone>
          </a:blip>
          <a:stretch>
            <a:fillRect/>
          </a:stretch>
        </p:blipFill>
        <p:spPr bwMode="auto">
          <a:xfrm>
            <a:off x="3428992" y="2214554"/>
            <a:ext cx="4984331" cy="2643205"/>
          </a:xfrm>
          <a:prstGeom prst="rect">
            <a:avLst/>
          </a:prstGeom>
          <a:ln>
            <a:noFill/>
          </a:ln>
          <a:effectLst>
            <a:softEdge rad="112500"/>
          </a:effectLst>
        </p:spPr>
      </p:pic>
      <p:sp>
        <p:nvSpPr>
          <p:cNvPr id="19" name="Rectangle 18"/>
          <p:cNvSpPr/>
          <p:nvPr/>
        </p:nvSpPr>
        <p:spPr>
          <a:xfrm>
            <a:off x="4643438" y="2357430"/>
            <a:ext cx="2361545" cy="646331"/>
          </a:xfrm>
          <a:prstGeom prst="rect">
            <a:avLst/>
          </a:prstGeom>
          <a:noFill/>
        </p:spPr>
        <p:txBody>
          <a:bodyPr wrap="square" lIns="91440" tIns="45720" rIns="91440" bIns="45720">
            <a:normAutofit/>
          </a:bodyPr>
          <a:lstStyle/>
          <a:p>
            <a:pPr algn="ct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Pray</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4</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rPr>
              <a:t>ME</a:t>
            </a:r>
            <a:endParaRPr lang="en-US" sz="3600" u="sng" cap="none" spc="50" dirty="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endParaRPr>
          </a:p>
        </p:txBody>
      </p:sp>
      <p:sp>
        <p:nvSpPr>
          <p:cNvPr id="20" name="TextBox 19"/>
          <p:cNvSpPr txBox="1"/>
          <p:nvPr/>
        </p:nvSpPr>
        <p:spPr>
          <a:xfrm>
            <a:off x="3643306" y="785794"/>
            <a:ext cx="4714908" cy="369332"/>
          </a:xfrm>
          <a:prstGeom prst="rect">
            <a:avLst/>
          </a:prstGeom>
          <a:noFill/>
        </p:spPr>
        <p:txBody>
          <a:bodyPr wrap="square" rtlCol="0">
            <a:spAutoFit/>
          </a:bodyPr>
          <a:lstStyle/>
          <a:p>
            <a:endParaRPr lang="en-US" dirty="0"/>
          </a:p>
        </p:txBody>
      </p:sp>
      <p:sp>
        <p:nvSpPr>
          <p:cNvPr id="21" name="TextBox 20"/>
          <p:cNvSpPr txBox="1"/>
          <p:nvPr/>
        </p:nvSpPr>
        <p:spPr>
          <a:xfrm>
            <a:off x="3643306" y="714356"/>
            <a:ext cx="4929222" cy="369332"/>
          </a:xfrm>
          <a:prstGeom prst="rect">
            <a:avLst/>
          </a:prstGeom>
          <a:noFill/>
        </p:spPr>
        <p:txBody>
          <a:bodyPr wrap="square" rtlCol="0">
            <a:spAutoFit/>
          </a:bodyPr>
          <a:lstStyle/>
          <a:p>
            <a:endParaRPr lang="en-US" dirty="0"/>
          </a:p>
        </p:txBody>
      </p:sp>
      <p:sp>
        <p:nvSpPr>
          <p:cNvPr id="22" name="TextBox 21"/>
          <p:cNvSpPr txBox="1"/>
          <p:nvPr/>
        </p:nvSpPr>
        <p:spPr>
          <a:xfrm>
            <a:off x="3857620" y="785794"/>
            <a:ext cx="4572032" cy="1323439"/>
          </a:xfrm>
          <a:prstGeom prst="rect">
            <a:avLst/>
          </a:prstGeom>
          <a:noFill/>
        </p:spPr>
        <p:txBody>
          <a:bodyPr wrap="square" rtlCol="0">
            <a:spAutoFit/>
          </a:bodyPr>
          <a:lstStyle/>
          <a:p>
            <a:r>
              <a:rPr lang="en-GB" sz="4000" dirty="0" smtClean="0"/>
              <a:t>1) a. Screen Not Found</a:t>
            </a:r>
            <a:endParaRPr lang="en-US" sz="4000" dirty="0"/>
          </a:p>
        </p:txBody>
      </p:sp>
      <p:sp>
        <p:nvSpPr>
          <p:cNvPr id="25" name="Rectangle 24"/>
          <p:cNvSpPr/>
          <p:nvPr/>
        </p:nvSpPr>
        <p:spPr>
          <a:xfrm>
            <a:off x="571472" y="928670"/>
            <a:ext cx="2361545" cy="646331"/>
          </a:xfrm>
          <a:prstGeom prst="rect">
            <a:avLst/>
          </a:prstGeom>
          <a:noFill/>
        </p:spPr>
        <p:txBody>
          <a:bodyPr wrap="square" lIns="91440" tIns="45720" rIns="91440" bIns="45720">
            <a:normAutofit/>
          </a:bodyPr>
          <a:lstStyle/>
          <a:p>
            <a:pPr algn="ct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Pray</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tx1">
                    <a:lumMod val="85000"/>
                  </a:schemeClr>
                </a:solidFill>
                <a:effectLst>
                  <a:innerShdw blurRad="50900" dist="38500" dir="13500000">
                    <a:srgbClr val="000000">
                      <a:alpha val="60000"/>
                    </a:srgbClr>
                  </a:innerShdw>
                </a:effectLst>
                <a:latin typeface="Roboto Black" pitchFamily="2" charset="0"/>
                <a:ea typeface="Roboto Black" pitchFamily="2" charset="0"/>
              </a:rPr>
              <a:t>4</a:t>
            </a:r>
            <a:r>
              <a:rPr lang="en-US" sz="3600" u="sng" cap="none" spc="50" dirty="0" smtClean="0">
                <a:ln w="13500">
                  <a:solidFill>
                    <a:schemeClr val="bg1">
                      <a:alpha val="6000"/>
                    </a:schemeClr>
                  </a:solidFill>
                  <a:prstDash val="solid"/>
                </a:ln>
                <a:effectLst>
                  <a:innerShdw blurRad="50900" dist="38500" dir="13500000">
                    <a:srgbClr val="000000">
                      <a:alpha val="60000"/>
                    </a:srgbClr>
                  </a:innerShdw>
                </a:effectLst>
                <a:latin typeface="Roboto Black" pitchFamily="2" charset="0"/>
                <a:ea typeface="Roboto Black" pitchFamily="2" charset="0"/>
              </a:rPr>
              <a:t> </a:t>
            </a:r>
            <a:r>
              <a:rPr lang="en-US" sz="3600" u="sng" cap="none" spc="50" dirty="0" smtClean="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rPr>
              <a:t>ME</a:t>
            </a:r>
            <a:endParaRPr lang="en-US" sz="3600" u="sng" cap="none" spc="50" dirty="0">
              <a:ln w="13500">
                <a:solidFill>
                  <a:schemeClr val="bg1">
                    <a:alpha val="6000"/>
                  </a:schemeClr>
                </a:solidFill>
                <a:prstDash val="solid"/>
              </a:ln>
              <a:solidFill>
                <a:schemeClr val="bg1">
                  <a:lumMod val="75000"/>
                  <a:lumOff val="25000"/>
                </a:schemeClr>
              </a:solidFill>
              <a:effectLst>
                <a:innerShdw blurRad="50900" dist="38500" dir="13500000">
                  <a:srgbClr val="000000">
                    <a:alpha val="60000"/>
                  </a:srgbClr>
                </a:innerShdw>
              </a:effectLst>
              <a:latin typeface="Roboto Black" pitchFamily="2" charset="0"/>
              <a:ea typeface="Roboto Black" pitchFamily="2" charset="0"/>
            </a:endParaRPr>
          </a:p>
        </p:txBody>
      </p:sp>
      <p:sp>
        <p:nvSpPr>
          <p:cNvPr id="15" name="Rounded Rectangle 14"/>
          <p:cNvSpPr/>
          <p:nvPr/>
        </p:nvSpPr>
        <p:spPr>
          <a:xfrm>
            <a:off x="571472" y="4429132"/>
            <a:ext cx="2357454" cy="1000132"/>
          </a:xfrm>
          <a:prstGeom prst="roundRect">
            <a:avLst/>
          </a:prstGeom>
          <a:gradFill>
            <a:gsLst>
              <a:gs pos="0">
                <a:schemeClr val="bg1">
                  <a:lumMod val="65000"/>
                  <a:lumOff val="35000"/>
                  <a:alpha val="0"/>
                </a:schemeClr>
              </a:gs>
              <a:gs pos="39999">
                <a:srgbClr val="85C2FF">
                  <a:alpha val="34000"/>
                </a:srgbClr>
              </a:gs>
              <a:gs pos="70000">
                <a:srgbClr val="C4D6EB">
                  <a:alpha val="62000"/>
                </a:srgbClr>
              </a:gs>
              <a:gs pos="100000">
                <a:srgbClr val="FFEBFA">
                  <a:alpha val="0"/>
                </a:srgbClr>
              </a:gs>
            </a:gsLst>
            <a:lin ang="5400000" scaled="0"/>
          </a:gra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ZA" dirty="0" smtClean="0">
                <a:solidFill>
                  <a:srgbClr val="C00000"/>
                </a:solidFill>
              </a:rPr>
              <a:t>Error</a:t>
            </a:r>
            <a:r>
              <a:rPr lang="en-ZA" dirty="0" smtClean="0">
                <a:solidFill>
                  <a:schemeClr val="bg1">
                    <a:lumMod val="85000"/>
                    <a:lumOff val="15000"/>
                  </a:schemeClr>
                </a:solidFill>
              </a:rPr>
              <a:t>:</a:t>
            </a:r>
            <a:endParaRPr lang="en-ZA" dirty="0" smtClean="0">
              <a:solidFill>
                <a:schemeClr val="bg1"/>
              </a:solidFill>
            </a:endParaRPr>
          </a:p>
          <a:p>
            <a:pPr algn="ctr"/>
            <a:r>
              <a:rPr lang="en-ZA" dirty="0" smtClean="0">
                <a:solidFill>
                  <a:schemeClr val="bg1"/>
                </a:solidFill>
              </a:rPr>
              <a:t>Screen Not found</a:t>
            </a:r>
            <a:endParaRPr lang="en-US" dirty="0">
              <a:solidFill>
                <a:schemeClr val="bg1"/>
              </a:solidFill>
            </a:endParaRPr>
          </a:p>
        </p:txBody>
      </p:sp>
      <p:sp>
        <p:nvSpPr>
          <p:cNvPr id="17" name="Rounded Rectangle 16"/>
          <p:cNvSpPr/>
          <p:nvPr/>
        </p:nvSpPr>
        <p:spPr>
          <a:xfrm>
            <a:off x="4000496" y="4143380"/>
            <a:ext cx="3857652" cy="642942"/>
          </a:xfrm>
          <a:prstGeom prst="roundRect">
            <a:avLst/>
          </a:prstGeom>
          <a:gradFill>
            <a:gsLst>
              <a:gs pos="0">
                <a:schemeClr val="bg1">
                  <a:lumMod val="65000"/>
                  <a:lumOff val="35000"/>
                  <a:alpha val="0"/>
                </a:schemeClr>
              </a:gs>
              <a:gs pos="39999">
                <a:srgbClr val="85C2FF">
                  <a:alpha val="34000"/>
                </a:srgbClr>
              </a:gs>
              <a:gs pos="70000">
                <a:srgbClr val="C4D6EB">
                  <a:alpha val="62000"/>
                </a:srgbClr>
              </a:gs>
              <a:gs pos="100000">
                <a:srgbClr val="FFEBFA">
                  <a:alpha val="0"/>
                </a:srgbClr>
              </a:gs>
            </a:gsLst>
            <a:lin ang="5400000" scaled="0"/>
          </a:gra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ZA" dirty="0" smtClean="0">
                <a:solidFill>
                  <a:srgbClr val="C00000"/>
                </a:solidFill>
              </a:rPr>
              <a:t>Error</a:t>
            </a:r>
            <a:r>
              <a:rPr lang="en-ZA" dirty="0" smtClean="0">
                <a:solidFill>
                  <a:schemeClr val="bg1">
                    <a:lumMod val="85000"/>
                    <a:lumOff val="15000"/>
                  </a:schemeClr>
                </a:solidFill>
              </a:rPr>
              <a:t>: </a:t>
            </a:r>
            <a:r>
              <a:rPr lang="en-ZA" dirty="0" smtClean="0">
                <a:solidFill>
                  <a:schemeClr val="bg1"/>
                </a:solidFill>
              </a:rPr>
              <a:t>Screen Not found</a:t>
            </a:r>
            <a:endParaRPr lang="en-US" dirty="0">
              <a:solidFill>
                <a:schemeClr val="bg1">
                  <a:lumMod val="85000"/>
                  <a:lumOff val="15000"/>
                </a:schemeClr>
              </a:solidFill>
            </a:endParaRPr>
          </a:p>
        </p:txBody>
      </p:sp>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childTnLst>
                                </p:cTn>
                              </p:par>
                              <p:par>
                                <p:cTn id="8" presetID="42" presetClass="entr" presetSubtype="0" fill="hold" nodeType="withEffect">
                                  <p:stCondLst>
                                    <p:cond delay="0"/>
                                  </p:stCondLst>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2000"/>
                                        <p:tgtEl>
                                          <p:spTgt spid="25">
                                            <p:txEl>
                                              <p:pRg st="0" end="0"/>
                                            </p:txEl>
                                          </p:spTgt>
                                        </p:tgtEl>
                                      </p:cBhvr>
                                    </p:animEffect>
                                    <p:anim calcmode="lin" valueType="num">
                                      <p:cBhvr>
                                        <p:cTn id="11" dur="2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2" dur="2000" fill="hold"/>
                                        <p:tgtEl>
                                          <p:spTgt spid="25">
                                            <p:txEl>
                                              <p:pRg st="0" end="0"/>
                                            </p:txEl>
                                          </p:spTgt>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par>
                                <p:cTn id="16" presetID="42" presetClass="entr" presetSubtype="0" fill="hold" nodeType="with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fade">
                                      <p:cBhvr>
                                        <p:cTn id="18" dur="2000"/>
                                        <p:tgtEl>
                                          <p:spTgt spid="19">
                                            <p:txEl>
                                              <p:pRg st="0" end="0"/>
                                            </p:txEl>
                                          </p:spTgt>
                                        </p:tgtEl>
                                      </p:cBhvr>
                                    </p:animEffect>
                                    <p:anim calcmode="lin" valueType="num">
                                      <p:cBhvr>
                                        <p:cTn id="19" dur="2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0" dur="2000" fill="hold"/>
                                        <p:tgtEl>
                                          <p:spTgt spid="19">
                                            <p:txEl>
                                              <p:pRg st="0" end="0"/>
                                            </p:txEl>
                                          </p:spTgt>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9"/>
          <p:cNvSpPr/>
          <p:nvPr/>
        </p:nvSpPr>
        <p:spPr>
          <a:xfrm>
            <a:off x="1571604" y="5572140"/>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8286776" y="3286124"/>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3929058" y="714356"/>
            <a:ext cx="3500462" cy="1200329"/>
          </a:xfrm>
          <a:prstGeom prst="rect">
            <a:avLst/>
          </a:prstGeom>
        </p:spPr>
        <p:txBody>
          <a:bodyPr wrap="square">
            <a:spAutoFit/>
          </a:bodyPr>
          <a:lstStyle/>
          <a:p>
            <a:r>
              <a:rPr lang="en-GB" sz="3600" dirty="0"/>
              <a:t>2</a:t>
            </a:r>
            <a:r>
              <a:rPr lang="en-GB" sz="3600" dirty="0" smtClean="0"/>
              <a:t>. Login Screen – Existing User </a:t>
            </a:r>
            <a:endParaRPr lang="en-US" sz="3600" dirty="0"/>
          </a:p>
        </p:txBody>
      </p:sp>
      <p:pic>
        <p:nvPicPr>
          <p:cNvPr id="24578" name="Picture 2" descr="C:\Users\P4M\Desktop\TessTerminator\pray4me\assets\images\ui\bg2.jpeg"/>
          <p:cNvPicPr>
            <a:picLocks noChangeAspect="1" noChangeArrowheads="1"/>
          </p:cNvPicPr>
          <p:nvPr/>
        </p:nvPicPr>
        <p:blipFill>
          <a:blip r:embed="rId3" cstate="print"/>
          <a:srcRect/>
          <a:stretch>
            <a:fillRect/>
          </a:stretch>
        </p:blipFill>
        <p:spPr bwMode="auto">
          <a:xfrm>
            <a:off x="357158" y="642918"/>
            <a:ext cx="2760105" cy="5060192"/>
          </a:xfrm>
          <a:prstGeom prst="rect">
            <a:avLst/>
          </a:prstGeom>
          <a:ln>
            <a:noFill/>
          </a:ln>
          <a:effectLst>
            <a:softEdge rad="112500"/>
          </a:effectLst>
        </p:spPr>
      </p:pic>
      <p:pic>
        <p:nvPicPr>
          <p:cNvPr id="25" name="Picture 2" descr="C:\Users\P4M\Desktop\TessTerminator\pray4me\assets\images\ui\bg2.jpeg"/>
          <p:cNvPicPr>
            <a:picLocks noChangeAspect="1" noChangeArrowheads="1"/>
          </p:cNvPicPr>
          <p:nvPr/>
        </p:nvPicPr>
        <p:blipFill>
          <a:blip r:embed="rId4"/>
          <a:srcRect/>
          <a:stretch>
            <a:fillRect/>
          </a:stretch>
        </p:blipFill>
        <p:spPr bwMode="auto">
          <a:xfrm>
            <a:off x="3428992" y="2214554"/>
            <a:ext cx="4827383" cy="2643206"/>
          </a:xfrm>
          <a:prstGeom prst="rect">
            <a:avLst/>
          </a:prstGeom>
          <a:ln>
            <a:noFill/>
          </a:ln>
          <a:effectLst>
            <a:softEdge rad="112500"/>
          </a:effectLst>
        </p:spPr>
      </p:pic>
      <p:sp>
        <p:nvSpPr>
          <p:cNvPr id="23" name="Rectangle 22"/>
          <p:cNvSpPr/>
          <p:nvPr/>
        </p:nvSpPr>
        <p:spPr>
          <a:xfrm>
            <a:off x="571472" y="1142984"/>
            <a:ext cx="2361545" cy="646331"/>
          </a:xfrm>
          <a:prstGeom prst="rect">
            <a:avLst/>
          </a:prstGeom>
          <a:noFill/>
        </p:spPr>
        <p:txBody>
          <a:bodyPr wrap="square" lIns="91440" tIns="45720" rIns="91440" bIns="45720">
            <a:normAutofit fontScale="70000" lnSpcReduction="20000"/>
          </a:bodyPr>
          <a:lstStyle/>
          <a:p>
            <a:pPr algn="ctr"/>
            <a:r>
              <a:rPr lang="en-US" sz="3600" i="1" cap="none" spc="50" dirty="0" smtClean="0">
                <a:ln w="13500">
                  <a:solidFill>
                    <a:schemeClr val="bg1">
                      <a:alpha val="6000"/>
                    </a:schemeClr>
                  </a:solidFill>
                  <a:prstDash val="solid"/>
                </a:ln>
                <a:effectLst>
                  <a:outerShdw blurRad="50800" dist="38100" dir="5400000" algn="t" rotWithShape="0">
                    <a:prstClr val="black">
                      <a:alpha val="40000"/>
                    </a:prstClr>
                  </a:outerShdw>
                </a:effectLst>
                <a:latin typeface="Roboto Black" pitchFamily="2" charset="0"/>
                <a:ea typeface="Roboto Black" pitchFamily="2" charset="0"/>
              </a:rPr>
              <a:t>Welcome Back</a:t>
            </a:r>
            <a:endParaRPr lang="en-US" sz="3600" i="1" cap="none" spc="50" dirty="0">
              <a:ln w="13500">
                <a:solidFill>
                  <a:schemeClr val="bg1">
                    <a:alpha val="6000"/>
                  </a:schemeClr>
                </a:solidFill>
                <a:prstDash val="solid"/>
              </a:ln>
              <a:effectLst>
                <a:outerShdw blurRad="50800" dist="38100" dir="5400000" algn="t" rotWithShape="0">
                  <a:prstClr val="black">
                    <a:alpha val="40000"/>
                  </a:prstClr>
                </a:outerShdw>
              </a:effectLst>
              <a:latin typeface="Roboto Black" pitchFamily="2" charset="0"/>
              <a:ea typeface="Roboto Black" pitchFamily="2" charset="0"/>
            </a:endParaRPr>
          </a:p>
        </p:txBody>
      </p:sp>
      <p:sp>
        <p:nvSpPr>
          <p:cNvPr id="26" name="Rounded Rectangle 25"/>
          <p:cNvSpPr/>
          <p:nvPr/>
        </p:nvSpPr>
        <p:spPr>
          <a:xfrm>
            <a:off x="642910" y="1785926"/>
            <a:ext cx="2143140" cy="2428892"/>
          </a:xfrm>
          <a:prstGeom prst="roundRect">
            <a:avLst/>
          </a:prstGeom>
          <a:gradFill>
            <a:gsLst>
              <a:gs pos="0">
                <a:srgbClr val="5E9EFF">
                  <a:alpha val="0"/>
                </a:srgbClr>
              </a:gs>
              <a:gs pos="39999">
                <a:srgbClr val="85C2FF">
                  <a:alpha val="34000"/>
                </a:srgbClr>
              </a:gs>
              <a:gs pos="70000">
                <a:srgbClr val="C4D6EB">
                  <a:alpha val="62000"/>
                </a:srgbClr>
              </a:gs>
              <a:gs pos="100000">
                <a:srgbClr val="FFEBFA">
                  <a:alpha val="36000"/>
                </a:srgbClr>
              </a:gs>
            </a:gsLst>
            <a:lin ang="5400000" scaled="0"/>
          </a:gra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85000"/>
                  <a:lumOff val="15000"/>
                </a:schemeClr>
              </a:solidFill>
            </a:endParaRPr>
          </a:p>
        </p:txBody>
      </p:sp>
      <p:pic>
        <p:nvPicPr>
          <p:cNvPr id="24579" name="Picture 3" descr="C:\Users\P4M\Desktop\TessTerminator\pray4me\assets\userImages\profile\neo.png"/>
          <p:cNvPicPr>
            <a:picLocks noChangeAspect="1" noChangeArrowheads="1"/>
          </p:cNvPicPr>
          <p:nvPr/>
        </p:nvPicPr>
        <p:blipFill>
          <a:blip r:embed="rId5" cstate="print"/>
          <a:srcRect/>
          <a:stretch>
            <a:fillRect/>
          </a:stretch>
        </p:blipFill>
        <p:spPr bwMode="auto">
          <a:xfrm>
            <a:off x="857224" y="1928802"/>
            <a:ext cx="1714512" cy="2201915"/>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8" name="Rectangle 27"/>
          <p:cNvSpPr/>
          <p:nvPr/>
        </p:nvSpPr>
        <p:spPr>
          <a:xfrm>
            <a:off x="3643306" y="2643182"/>
            <a:ext cx="2361545" cy="646331"/>
          </a:xfrm>
          <a:prstGeom prst="rect">
            <a:avLst/>
          </a:prstGeom>
          <a:noFill/>
        </p:spPr>
        <p:txBody>
          <a:bodyPr wrap="square" lIns="91440" tIns="45720" rIns="91440" bIns="45720">
            <a:normAutofit fontScale="70000" lnSpcReduction="20000"/>
          </a:bodyPr>
          <a:lstStyle/>
          <a:p>
            <a:pPr algn="ctr"/>
            <a:r>
              <a:rPr lang="en-US" sz="3600" i="1" cap="none" spc="50" dirty="0" smtClean="0">
                <a:ln w="13500">
                  <a:solidFill>
                    <a:schemeClr val="bg1">
                      <a:alpha val="6000"/>
                    </a:schemeClr>
                  </a:solidFill>
                  <a:prstDash val="solid"/>
                </a:ln>
                <a:effectLst>
                  <a:outerShdw blurRad="50800" dist="38100" dir="5400000" algn="t" rotWithShape="0">
                    <a:prstClr val="black">
                      <a:alpha val="40000"/>
                    </a:prstClr>
                  </a:outerShdw>
                </a:effectLst>
                <a:latin typeface="Roboto Black" pitchFamily="2" charset="0"/>
                <a:ea typeface="Roboto Black" pitchFamily="2" charset="0"/>
              </a:rPr>
              <a:t>Welcome Back</a:t>
            </a:r>
            <a:endParaRPr lang="en-US" sz="3600" i="1" cap="none" spc="50" dirty="0">
              <a:ln w="13500">
                <a:solidFill>
                  <a:schemeClr val="bg1">
                    <a:alpha val="6000"/>
                  </a:schemeClr>
                </a:solidFill>
                <a:prstDash val="solid"/>
              </a:ln>
              <a:effectLst>
                <a:outerShdw blurRad="50800" dist="38100" dir="5400000" algn="t" rotWithShape="0">
                  <a:prstClr val="black">
                    <a:alpha val="40000"/>
                  </a:prstClr>
                </a:outerShdw>
              </a:effectLst>
              <a:latin typeface="Roboto Black" pitchFamily="2" charset="0"/>
              <a:ea typeface="Roboto Black" pitchFamily="2" charset="0"/>
            </a:endParaRPr>
          </a:p>
        </p:txBody>
      </p:sp>
      <p:sp>
        <p:nvSpPr>
          <p:cNvPr id="29" name="Rounded Rectangle 28"/>
          <p:cNvSpPr/>
          <p:nvPr/>
        </p:nvSpPr>
        <p:spPr>
          <a:xfrm>
            <a:off x="6072198" y="2357430"/>
            <a:ext cx="2143140" cy="2428892"/>
          </a:xfrm>
          <a:prstGeom prst="roundRect">
            <a:avLst/>
          </a:prstGeom>
          <a:gradFill>
            <a:gsLst>
              <a:gs pos="0">
                <a:srgbClr val="5E9EFF">
                  <a:alpha val="0"/>
                </a:srgbClr>
              </a:gs>
              <a:gs pos="39999">
                <a:srgbClr val="85C2FF">
                  <a:alpha val="34000"/>
                </a:srgbClr>
              </a:gs>
              <a:gs pos="70000">
                <a:srgbClr val="C4D6EB">
                  <a:alpha val="62000"/>
                </a:srgbClr>
              </a:gs>
              <a:gs pos="100000">
                <a:srgbClr val="FFEBFA">
                  <a:alpha val="36000"/>
                </a:srgbClr>
              </a:gs>
            </a:gsLst>
            <a:lin ang="5400000" scaled="0"/>
          </a:gra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85000"/>
                  <a:lumOff val="15000"/>
                </a:schemeClr>
              </a:solidFill>
            </a:endParaRPr>
          </a:p>
        </p:txBody>
      </p:sp>
      <p:pic>
        <p:nvPicPr>
          <p:cNvPr id="30" name="Picture 3" descr="C:\Users\P4M\Desktop\TessTerminator\pray4me\assets\userImages\profile\neo.png"/>
          <p:cNvPicPr>
            <a:picLocks noChangeAspect="1" noChangeArrowheads="1"/>
          </p:cNvPicPr>
          <p:nvPr/>
        </p:nvPicPr>
        <p:blipFill>
          <a:blip r:embed="rId6" cstate="print"/>
          <a:srcRect/>
          <a:stretch>
            <a:fillRect/>
          </a:stretch>
        </p:blipFill>
        <p:spPr bwMode="auto">
          <a:xfrm>
            <a:off x="6215074" y="2357430"/>
            <a:ext cx="1842133" cy="2365817"/>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2" name="Donut 31"/>
          <p:cNvSpPr/>
          <p:nvPr/>
        </p:nvSpPr>
        <p:spPr>
          <a:xfrm>
            <a:off x="4357686" y="3286124"/>
            <a:ext cx="857256" cy="214314"/>
          </a:xfrm>
          <a:prstGeom prst="donut">
            <a:avLst/>
          </a:prstGeom>
          <a:solidFill>
            <a:srgbClr val="FFF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ffectLst>
                <a:outerShdw blurRad="50800" dist="38100" dir="5400000" algn="t" rotWithShape="0">
                  <a:prstClr val="black">
                    <a:alpha val="40000"/>
                  </a:prstClr>
                </a:outerShdw>
              </a:effectLst>
            </a:endParaRPr>
          </a:p>
        </p:txBody>
      </p:sp>
      <p:sp>
        <p:nvSpPr>
          <p:cNvPr id="31" name="Rectangle 30"/>
          <p:cNvSpPr/>
          <p:nvPr/>
        </p:nvSpPr>
        <p:spPr>
          <a:xfrm>
            <a:off x="642910" y="4643446"/>
            <a:ext cx="2214578" cy="707886"/>
          </a:xfrm>
          <a:prstGeom prst="rect">
            <a:avLst/>
          </a:prstGeom>
        </p:spPr>
        <p:txBody>
          <a:bodyPr wrap="square">
            <a:spAutoFit/>
          </a:bodyPr>
          <a:lstStyle/>
          <a:p>
            <a:pPr algn="ctr"/>
            <a:r>
              <a:rPr lang="en-US" sz="4000" dirty="0" smtClean="0">
                <a:ln w="18415" cmpd="sng">
                  <a:solidFill>
                    <a:srgbClr val="FFFFFF"/>
                  </a:solidFill>
                  <a:prstDash val="solid"/>
                </a:ln>
                <a:effectLst>
                  <a:outerShdw blurRad="63500" dir="3600000" algn="tl" rotWithShape="0">
                    <a:srgbClr val="000000">
                      <a:alpha val="70000"/>
                    </a:srgbClr>
                  </a:outerShdw>
                </a:effectLst>
                <a:latin typeface="Freestyle Script" pitchFamily="66" charset="0"/>
                <a:ea typeface="Roboto Black" pitchFamily="2" charset="0"/>
              </a:rPr>
              <a:t>Nero</a:t>
            </a:r>
            <a:endParaRPr lang="en-US" sz="3200" b="1" dirty="0">
              <a:ln w="13500">
                <a:solidFill>
                  <a:schemeClr val="accent6">
                    <a:lumMod val="50000"/>
                  </a:schemeClr>
                </a:solidFill>
                <a:prstDash val="solid"/>
              </a:ln>
              <a:effectLst>
                <a:outerShdw blurRad="50800" dist="38100" dir="5400000" algn="t" rotWithShape="0">
                  <a:prstClr val="black">
                    <a:alpha val="40000"/>
                  </a:prstClr>
                </a:outerShdw>
              </a:effectLst>
              <a:latin typeface="Freestyle Script" pitchFamily="66" charset="0"/>
              <a:ea typeface="Roboto Black" pitchFamily="2" charset="0"/>
            </a:endParaRPr>
          </a:p>
        </p:txBody>
      </p:sp>
      <p:sp>
        <p:nvSpPr>
          <p:cNvPr id="24" name="Rectangle 23"/>
          <p:cNvSpPr/>
          <p:nvPr/>
        </p:nvSpPr>
        <p:spPr>
          <a:xfrm>
            <a:off x="3643306" y="3429000"/>
            <a:ext cx="2214578" cy="707886"/>
          </a:xfrm>
          <a:prstGeom prst="rect">
            <a:avLst/>
          </a:prstGeom>
        </p:spPr>
        <p:txBody>
          <a:bodyPr wrap="square">
            <a:spAutoFit/>
          </a:bodyPr>
          <a:lstStyle/>
          <a:p>
            <a:pPr algn="ctr"/>
            <a:r>
              <a:rPr lang="en-US" sz="4000" dirty="0" smtClean="0">
                <a:ln w="18415" cmpd="sng">
                  <a:solidFill>
                    <a:srgbClr val="FFFFFF"/>
                  </a:solidFill>
                  <a:prstDash val="solid"/>
                </a:ln>
                <a:effectLst>
                  <a:outerShdw blurRad="63500" dir="3600000" algn="tl" rotWithShape="0">
                    <a:srgbClr val="000000">
                      <a:alpha val="70000"/>
                    </a:srgbClr>
                  </a:outerShdw>
                </a:effectLst>
                <a:latin typeface="Freestyle Script" pitchFamily="66" charset="0"/>
                <a:ea typeface="Roboto Black" pitchFamily="2" charset="0"/>
              </a:rPr>
              <a:t>Nero</a:t>
            </a:r>
            <a:endParaRPr lang="en-US" sz="3200" b="1" dirty="0">
              <a:ln w="13500">
                <a:solidFill>
                  <a:schemeClr val="accent6">
                    <a:lumMod val="50000"/>
                  </a:schemeClr>
                </a:solidFill>
                <a:prstDash val="solid"/>
              </a:ln>
              <a:effectLst>
                <a:outerShdw blurRad="50800" dist="38100" dir="5400000" algn="t" rotWithShape="0">
                  <a:prstClr val="black">
                    <a:alpha val="40000"/>
                  </a:prstClr>
                </a:outerShdw>
              </a:effectLst>
              <a:latin typeface="Freestyle Script" pitchFamily="66" charset="0"/>
              <a:ea typeface="Roboto Black" pitchFamily="2" charset="0"/>
            </a:endParaRPr>
          </a:p>
        </p:txBody>
      </p:sp>
      <p:sp>
        <p:nvSpPr>
          <p:cNvPr id="33" name="Donut 32"/>
          <p:cNvSpPr/>
          <p:nvPr/>
        </p:nvSpPr>
        <p:spPr>
          <a:xfrm>
            <a:off x="1357290" y="4500570"/>
            <a:ext cx="857256" cy="214314"/>
          </a:xfrm>
          <a:prstGeom prst="donut">
            <a:avLst/>
          </a:prstGeom>
          <a:solidFill>
            <a:srgbClr val="FFF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ffectLst>
                <a:outerShdw blurRad="50800" dist="38100" dir="5400000" algn="t" rotWithShape="0">
                  <a:prstClr val="black">
                    <a:alpha val="40000"/>
                  </a:prstClr>
                </a:outerShdw>
              </a:effectLst>
            </a:endParaRPr>
          </a:p>
        </p:txBody>
      </p:sp>
    </p:spTree>
  </p:cSld>
  <p:clrMapOvr>
    <a:masterClrMapping/>
  </p:clrMapOvr>
  <p:transition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2000"/>
                                        <p:tgtEl>
                                          <p:spTgt spid="23">
                                            <p:txEl>
                                              <p:pRg st="0" end="0"/>
                                            </p:txEl>
                                          </p:spTgt>
                                        </p:tgtEl>
                                      </p:cBhvr>
                                    </p:animEffect>
                                    <p:anim calcmode="lin" valueType="num">
                                      <p:cBhvr>
                                        <p:cTn id="8" dur="2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000"/>
                                        <p:tgtEl>
                                          <p:spTgt spid="26"/>
                                        </p:tgtEl>
                                      </p:cBhvr>
                                    </p:animEffect>
                                  </p:childTnLst>
                                </p:cTn>
                              </p:par>
                            </p:childTnLst>
                          </p:cTn>
                        </p:par>
                        <p:par>
                          <p:cTn id="13" fill="hold">
                            <p:stCondLst>
                              <p:cond delay="2000"/>
                            </p:stCondLst>
                            <p:childTnLst>
                              <p:par>
                                <p:cTn id="14" presetID="42" presetClass="entr" presetSubtype="0" fill="hold"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2000"/>
                                        <p:tgtEl>
                                          <p:spTgt spid="28">
                                            <p:txEl>
                                              <p:pRg st="0" end="0"/>
                                            </p:txEl>
                                          </p:spTgt>
                                        </p:tgtEl>
                                      </p:cBhvr>
                                    </p:animEffect>
                                    <p:anim calcmode="lin" valueType="num">
                                      <p:cBhvr>
                                        <p:cTn id="17" dur="2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20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9"/>
          <p:cNvSpPr/>
          <p:nvPr/>
        </p:nvSpPr>
        <p:spPr>
          <a:xfrm>
            <a:off x="1571604" y="5572140"/>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8286776" y="3286124"/>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3929058" y="714356"/>
            <a:ext cx="3500462" cy="1200329"/>
          </a:xfrm>
          <a:prstGeom prst="rect">
            <a:avLst/>
          </a:prstGeom>
        </p:spPr>
        <p:txBody>
          <a:bodyPr wrap="square">
            <a:spAutoFit/>
          </a:bodyPr>
          <a:lstStyle/>
          <a:p>
            <a:r>
              <a:rPr lang="en-GB" sz="3600" dirty="0"/>
              <a:t>2</a:t>
            </a:r>
            <a:r>
              <a:rPr lang="en-GB" sz="3600" dirty="0" smtClean="0"/>
              <a:t>. Login Screen – New User A</a:t>
            </a:r>
            <a:endParaRPr lang="en-US" sz="3600" dirty="0"/>
          </a:p>
        </p:txBody>
      </p:sp>
      <p:pic>
        <p:nvPicPr>
          <p:cNvPr id="2054" name="Picture 6" descr="C:\Users\P4M\Desktop\TessTerminator\pray4me\assets\images\ui\bg1.jpeg"/>
          <p:cNvPicPr>
            <a:picLocks noChangeAspect="1" noChangeArrowheads="1"/>
          </p:cNvPicPr>
          <p:nvPr/>
        </p:nvPicPr>
        <p:blipFill>
          <a:blip r:embed="rId3" cstate="print"/>
          <a:srcRect/>
          <a:stretch>
            <a:fillRect/>
          </a:stretch>
        </p:blipFill>
        <p:spPr bwMode="auto">
          <a:xfrm>
            <a:off x="428596" y="642918"/>
            <a:ext cx="2714644" cy="5000660"/>
          </a:xfrm>
          <a:prstGeom prst="rect">
            <a:avLst/>
          </a:prstGeom>
          <a:ln>
            <a:noFill/>
          </a:ln>
          <a:effectLst>
            <a:softEdge rad="112500"/>
          </a:effectLst>
        </p:spPr>
      </p:pic>
      <p:pic>
        <p:nvPicPr>
          <p:cNvPr id="22" name="Picture 6" descr="C:\Users\P4M\Desktop\TessTerminator\pray4me\assets\images\ui\bg1.jpeg"/>
          <p:cNvPicPr>
            <a:picLocks noChangeAspect="1" noChangeArrowheads="1"/>
          </p:cNvPicPr>
          <p:nvPr/>
        </p:nvPicPr>
        <p:blipFill>
          <a:blip r:embed="rId4"/>
          <a:srcRect/>
          <a:stretch>
            <a:fillRect/>
          </a:stretch>
        </p:blipFill>
        <p:spPr bwMode="auto">
          <a:xfrm>
            <a:off x="3428992" y="2143116"/>
            <a:ext cx="4857784" cy="2714644"/>
          </a:xfrm>
          <a:prstGeom prst="rect">
            <a:avLst/>
          </a:prstGeom>
          <a:ln>
            <a:noFill/>
          </a:ln>
          <a:effectLst>
            <a:softEdge rad="112500"/>
          </a:effectLst>
        </p:spPr>
      </p:pic>
      <p:sp>
        <p:nvSpPr>
          <p:cNvPr id="20" name="Right Arrow 19"/>
          <p:cNvSpPr/>
          <p:nvPr/>
        </p:nvSpPr>
        <p:spPr>
          <a:xfrm>
            <a:off x="7215206" y="4214818"/>
            <a:ext cx="428628" cy="357190"/>
          </a:xfrm>
          <a:prstGeom prst="rightArrow">
            <a:avLst/>
          </a:prstGeom>
          <a:solidFill>
            <a:srgbClr val="000000">
              <a:alpha val="4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3" name="Rectangle 22"/>
          <p:cNvSpPr/>
          <p:nvPr/>
        </p:nvSpPr>
        <p:spPr>
          <a:xfrm>
            <a:off x="500034" y="1357298"/>
            <a:ext cx="2494594" cy="369332"/>
          </a:xfrm>
          <a:prstGeom prst="rect">
            <a:avLst/>
          </a:prstGeom>
          <a:effectLst>
            <a:outerShdw blurRad="50800" dist="50800" dir="5400000" algn="ctr" rotWithShape="0">
              <a:schemeClr val="bg1">
                <a:lumMod val="50000"/>
                <a:lumOff val="50000"/>
              </a:schemeClr>
            </a:outerShdw>
          </a:effectLst>
        </p:spPr>
        <p:txBody>
          <a:bodyPr wrap="none">
            <a:spAutoFit/>
          </a:bodyPr>
          <a:lstStyle/>
          <a:p>
            <a:pPr algn="ctr"/>
            <a:r>
              <a:rPr lang="en-US" cap="none" spc="50" dirty="0" smtClean="0">
                <a:ln w="13500">
                  <a:solidFill>
                    <a:schemeClr val="bg1">
                      <a:alpha val="6000"/>
                    </a:schemeClr>
                  </a:solidFill>
                  <a:prstDash val="solid"/>
                </a:ln>
                <a:solidFill>
                  <a:schemeClr val="bg1">
                    <a:lumMod val="85000"/>
                    <a:lumOff val="15000"/>
                  </a:schemeClr>
                </a:solidFill>
                <a:effectLst>
                  <a:outerShdw blurRad="50800" dist="38100" dir="5400000" algn="t" rotWithShape="0">
                    <a:prstClr val="black">
                      <a:alpha val="40000"/>
                    </a:prstClr>
                  </a:outerShdw>
                </a:effectLst>
                <a:latin typeface="Roboto Black" pitchFamily="2" charset="0"/>
                <a:ea typeface="Roboto Black" pitchFamily="2" charset="0"/>
              </a:rPr>
              <a:t>Create A New </a:t>
            </a:r>
            <a:r>
              <a:rPr lang="en-US" cap="none" spc="50" dirty="0" smtClean="0">
                <a:ln w="13500">
                  <a:solidFill>
                    <a:schemeClr val="bg1">
                      <a:alpha val="6000"/>
                    </a:schemeClr>
                  </a:solidFill>
                  <a:prstDash val="solid"/>
                </a:ln>
                <a:solidFill>
                  <a:srgbClr val="996600"/>
                </a:solidFill>
                <a:effectLst>
                  <a:outerShdw blurRad="50800" dist="38100" dir="5400000" algn="t" rotWithShape="0">
                    <a:prstClr val="black">
                      <a:alpha val="40000"/>
                    </a:prstClr>
                  </a:outerShdw>
                </a:effectLst>
                <a:latin typeface="Roboto Black" pitchFamily="2" charset="0"/>
                <a:ea typeface="Roboto Black" pitchFamily="2" charset="0"/>
              </a:rPr>
              <a:t>Profile</a:t>
            </a:r>
            <a:endParaRPr lang="en-US" cap="none" spc="50" dirty="0">
              <a:ln w="13500">
                <a:solidFill>
                  <a:schemeClr val="bg1">
                    <a:alpha val="6000"/>
                  </a:schemeClr>
                </a:solidFill>
                <a:prstDash val="solid"/>
              </a:ln>
              <a:solidFill>
                <a:srgbClr val="996600"/>
              </a:solidFill>
              <a:effectLst>
                <a:outerShdw blurRad="50800" dist="38100" dir="5400000" algn="t" rotWithShape="0">
                  <a:prstClr val="black">
                    <a:alpha val="40000"/>
                  </a:prstClr>
                </a:outerShdw>
              </a:effectLst>
              <a:latin typeface="Roboto Black" pitchFamily="2" charset="0"/>
              <a:ea typeface="Roboto Black" pitchFamily="2" charset="0"/>
            </a:endParaRPr>
          </a:p>
        </p:txBody>
      </p:sp>
      <p:sp>
        <p:nvSpPr>
          <p:cNvPr id="24" name="Rectangle 23"/>
          <p:cNvSpPr/>
          <p:nvPr/>
        </p:nvSpPr>
        <p:spPr>
          <a:xfrm>
            <a:off x="3357554" y="2428868"/>
            <a:ext cx="3071834" cy="369332"/>
          </a:xfrm>
          <a:prstGeom prst="rect">
            <a:avLst/>
          </a:prstGeom>
          <a:effectLst>
            <a:outerShdw blurRad="50800" dist="50800" dir="5400000" algn="ctr" rotWithShape="0">
              <a:schemeClr val="bg1">
                <a:lumMod val="50000"/>
                <a:lumOff val="50000"/>
              </a:schemeClr>
            </a:outerShdw>
          </a:effectLst>
        </p:spPr>
        <p:txBody>
          <a:bodyPr wrap="square">
            <a:spAutoFit/>
          </a:bodyPr>
          <a:lstStyle/>
          <a:p>
            <a:pPr algn="ctr"/>
            <a:r>
              <a:rPr lang="en-US" cap="none" spc="50" dirty="0" smtClean="0">
                <a:ln w="13500">
                  <a:solidFill>
                    <a:schemeClr val="bg1">
                      <a:alpha val="6000"/>
                    </a:schemeClr>
                  </a:solidFill>
                  <a:prstDash val="solid"/>
                </a:ln>
                <a:solidFill>
                  <a:schemeClr val="bg1">
                    <a:lumMod val="85000"/>
                    <a:lumOff val="15000"/>
                  </a:schemeClr>
                </a:solidFill>
                <a:effectLst>
                  <a:outerShdw blurRad="50800" dist="38100" dir="5400000" algn="t" rotWithShape="0">
                    <a:prstClr val="black">
                      <a:alpha val="40000"/>
                    </a:prstClr>
                  </a:outerShdw>
                </a:effectLst>
                <a:latin typeface="Roboto Black" pitchFamily="2" charset="0"/>
                <a:ea typeface="Roboto Black" pitchFamily="2" charset="0"/>
              </a:rPr>
              <a:t>Create A New </a:t>
            </a:r>
            <a:r>
              <a:rPr lang="en-US" cap="none" spc="50" dirty="0" smtClean="0">
                <a:ln w="13500">
                  <a:solidFill>
                    <a:schemeClr val="bg1">
                      <a:alpha val="6000"/>
                    </a:schemeClr>
                  </a:solidFill>
                  <a:prstDash val="solid"/>
                </a:ln>
                <a:solidFill>
                  <a:srgbClr val="996600"/>
                </a:solidFill>
                <a:effectLst>
                  <a:outerShdw blurRad="50800" dist="38100" dir="5400000" algn="t" rotWithShape="0">
                    <a:prstClr val="black">
                      <a:alpha val="40000"/>
                    </a:prstClr>
                  </a:outerShdw>
                </a:effectLst>
                <a:latin typeface="Roboto Black" pitchFamily="2" charset="0"/>
                <a:ea typeface="Roboto Black" pitchFamily="2" charset="0"/>
              </a:rPr>
              <a:t>Profile</a:t>
            </a:r>
            <a:endParaRPr lang="en-US" cap="none" spc="50" dirty="0">
              <a:ln w="13500">
                <a:solidFill>
                  <a:schemeClr val="bg1">
                    <a:alpha val="6000"/>
                  </a:schemeClr>
                </a:solidFill>
                <a:prstDash val="solid"/>
              </a:ln>
              <a:solidFill>
                <a:srgbClr val="996600"/>
              </a:solidFill>
              <a:effectLst>
                <a:outerShdw blurRad="50800" dist="38100" dir="5400000" algn="t" rotWithShape="0">
                  <a:prstClr val="black">
                    <a:alpha val="40000"/>
                  </a:prstClr>
                </a:outerShdw>
              </a:effectLst>
              <a:latin typeface="Roboto Black" pitchFamily="2" charset="0"/>
              <a:ea typeface="Roboto Black" pitchFamily="2" charset="0"/>
            </a:endParaRPr>
          </a:p>
        </p:txBody>
      </p:sp>
      <p:sp>
        <p:nvSpPr>
          <p:cNvPr id="25" name="Right Arrow 24"/>
          <p:cNvSpPr/>
          <p:nvPr/>
        </p:nvSpPr>
        <p:spPr>
          <a:xfrm>
            <a:off x="2214546" y="4572008"/>
            <a:ext cx="428628" cy="357190"/>
          </a:xfrm>
          <a:prstGeom prst="rightArrow">
            <a:avLst/>
          </a:prstGeom>
          <a:solidFill>
            <a:srgbClr val="000000">
              <a:alpha val="4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6" name="Rectangle 25"/>
          <p:cNvSpPr/>
          <p:nvPr/>
        </p:nvSpPr>
        <p:spPr>
          <a:xfrm>
            <a:off x="642910" y="2500306"/>
            <a:ext cx="2286016" cy="1323439"/>
          </a:xfrm>
          <a:prstGeom prst="rect">
            <a:avLst/>
          </a:prstGeom>
          <a:noFill/>
          <a:ln>
            <a:noFill/>
          </a:ln>
          <a:effectLst>
            <a:outerShdw blurRad="50800" dist="50800" dir="5400000" algn="ctr" rotWithShape="0">
              <a:schemeClr val="bg1">
                <a:lumMod val="50000"/>
                <a:lumOff val="50000"/>
              </a:schemeClr>
            </a:outerShdw>
          </a:effectLst>
        </p:spPr>
        <p:txBody>
          <a:bodyPr wrap="square">
            <a:spAutoFit/>
          </a:bodyPr>
          <a:lstStyle/>
          <a:p>
            <a:pPr algn="ctr"/>
            <a:r>
              <a:rPr lang="en-US" sz="4000" dirty="0" smtClean="0">
                <a:ln w="18415" cmpd="sng">
                  <a:solidFill>
                    <a:srgbClr val="000000"/>
                  </a:solidFill>
                  <a:prstDash val="solid"/>
                </a:ln>
                <a:solidFill>
                  <a:schemeClr val="bg1">
                    <a:lumMod val="75000"/>
                    <a:lumOff val="25000"/>
                  </a:schemeClr>
                </a:solidFill>
                <a:effectLst>
                  <a:outerShdw blurRad="63500" dir="3600000" algn="tl" rotWithShape="0">
                    <a:srgbClr val="000000">
                      <a:alpha val="70000"/>
                    </a:srgbClr>
                  </a:outerShdw>
                </a:effectLst>
                <a:latin typeface="Freestyle Script" pitchFamily="66" charset="0"/>
                <a:ea typeface="Roboto Black" pitchFamily="2" charset="0"/>
              </a:rPr>
              <a:t>Enter your Name</a:t>
            </a:r>
            <a:r>
              <a:rPr lang="en-US" sz="4000" dirty="0" smtClean="0">
                <a:ln w="18415" cmpd="sng">
                  <a:solidFill>
                    <a:schemeClr val="tx1"/>
                  </a:solidFill>
                  <a:prstDash val="solid"/>
                </a:ln>
                <a:effectLst>
                  <a:outerShdw blurRad="63500" dir="3600000" algn="tl" rotWithShape="0">
                    <a:srgbClr val="000000">
                      <a:alpha val="70000"/>
                    </a:srgbClr>
                  </a:outerShdw>
                </a:effectLst>
                <a:latin typeface="Freestyle Script" pitchFamily="66" charset="0"/>
                <a:ea typeface="Roboto Black" pitchFamily="2" charset="0"/>
              </a:rPr>
              <a:t>…</a:t>
            </a:r>
            <a:endParaRPr lang="en-US" sz="3200" b="1" dirty="0">
              <a:ln w="18415" cmpd="sng">
                <a:solidFill>
                  <a:schemeClr val="tx1"/>
                </a:solidFill>
                <a:prstDash val="solid"/>
              </a:ln>
              <a:effectLst>
                <a:outerShdw blurRad="50800" dist="38100" dir="5400000" algn="t" rotWithShape="0">
                  <a:prstClr val="black">
                    <a:alpha val="40000"/>
                  </a:prstClr>
                </a:outerShdw>
              </a:effectLst>
              <a:latin typeface="Freestyle Script" pitchFamily="66" charset="0"/>
              <a:ea typeface="Roboto Black" pitchFamily="2" charset="0"/>
            </a:endParaRPr>
          </a:p>
        </p:txBody>
      </p:sp>
      <p:sp>
        <p:nvSpPr>
          <p:cNvPr id="27" name="Rectangle 26"/>
          <p:cNvSpPr/>
          <p:nvPr/>
        </p:nvSpPr>
        <p:spPr>
          <a:xfrm>
            <a:off x="4929190" y="3000372"/>
            <a:ext cx="2214578" cy="1015663"/>
          </a:xfrm>
          <a:prstGeom prst="rect">
            <a:avLst/>
          </a:prstGeom>
          <a:effectLst>
            <a:outerShdw blurRad="50800" dist="50800" dir="5400000" algn="ctr" rotWithShape="0">
              <a:schemeClr val="bg1">
                <a:lumMod val="50000"/>
                <a:lumOff val="50000"/>
              </a:schemeClr>
            </a:outerShdw>
          </a:effectLst>
        </p:spPr>
        <p:txBody>
          <a:bodyPr wrap="square">
            <a:spAutoFit/>
          </a:bodyPr>
          <a:lstStyle/>
          <a:p>
            <a:pPr algn="ctr"/>
            <a:r>
              <a:rPr lang="en-US" sz="6000" i="1" dirty="0" smtClean="0">
                <a:ln w="18415" cmpd="sng">
                  <a:solidFill>
                    <a:schemeClr val="bg1"/>
                  </a:solidFill>
                  <a:prstDash val="solid"/>
                </a:ln>
                <a:solidFill>
                  <a:schemeClr val="bg1">
                    <a:lumMod val="75000"/>
                    <a:lumOff val="25000"/>
                  </a:schemeClr>
                </a:solidFill>
                <a:effectLst>
                  <a:outerShdw blurRad="50800" dist="38100" dir="5400000" algn="t" rotWithShape="0">
                    <a:prstClr val="black">
                      <a:alpha val="40000"/>
                    </a:prstClr>
                  </a:outerShdw>
                </a:effectLst>
                <a:latin typeface="Freestyle Script" pitchFamily="66" charset="0"/>
                <a:ea typeface="Roboto Light" pitchFamily="2" charset="0"/>
              </a:rPr>
              <a:t>Lithium</a:t>
            </a:r>
            <a:r>
              <a:rPr lang="en-US" sz="4000" i="1" dirty="0" smtClean="0">
                <a:ln w="18415" cmpd="sng">
                  <a:solidFill>
                    <a:srgbClr val="FFFFFF"/>
                  </a:solidFill>
                  <a:prstDash val="solid"/>
                </a:ln>
                <a:effectLst>
                  <a:outerShdw blurRad="50800" dist="38100" dir="5400000" algn="t" rotWithShape="0">
                    <a:prstClr val="black">
                      <a:alpha val="40000"/>
                    </a:prstClr>
                  </a:outerShdw>
                </a:effectLst>
                <a:latin typeface="Freestyle Script" pitchFamily="66" charset="0"/>
                <a:ea typeface="Roboto Light" pitchFamily="2" charset="0"/>
              </a:rPr>
              <a:t>…</a:t>
            </a:r>
            <a:endParaRPr lang="en-US" sz="3200" b="1" i="1" dirty="0">
              <a:ln w="13500">
                <a:solidFill>
                  <a:schemeClr val="accent6">
                    <a:lumMod val="50000"/>
                  </a:schemeClr>
                </a:solidFill>
                <a:prstDash val="solid"/>
              </a:ln>
              <a:effectLst>
                <a:outerShdw blurRad="50800" dist="38100" dir="5400000" algn="t" rotWithShape="0">
                  <a:prstClr val="black">
                    <a:alpha val="40000"/>
                  </a:prstClr>
                </a:outerShdw>
              </a:effectLst>
              <a:latin typeface="Freestyle Script" pitchFamily="66" charset="0"/>
              <a:ea typeface="Roboto Light"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9" name="Picture 7" descr="C:\Users\P4M\Desktop\TessTerminator\pray4me\assets\images\ui\bg3.jpeg"/>
          <p:cNvPicPr>
            <a:picLocks noChangeAspect="1" noChangeArrowheads="1"/>
          </p:cNvPicPr>
          <p:nvPr/>
        </p:nvPicPr>
        <p:blipFill>
          <a:blip r:embed="rId2"/>
          <a:srcRect/>
          <a:stretch>
            <a:fillRect/>
          </a:stretch>
        </p:blipFill>
        <p:spPr bwMode="auto">
          <a:xfrm flipH="1">
            <a:off x="357158" y="642918"/>
            <a:ext cx="2786082" cy="5219063"/>
          </a:xfrm>
          <a:prstGeom prst="rect">
            <a:avLst/>
          </a:prstGeom>
          <a:ln>
            <a:noFill/>
          </a:ln>
          <a:effectLst>
            <a:softEdge rad="112500"/>
          </a:effectLst>
        </p:spPr>
      </p:pic>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9"/>
          <p:cNvSpPr/>
          <p:nvPr/>
        </p:nvSpPr>
        <p:spPr>
          <a:xfrm>
            <a:off x="1571604" y="5572140"/>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4" name="Picture 7" descr="C:\Users\P4M\Desktop\TessTerminator\pray4me\assets\images\ui\bg3.jpeg"/>
          <p:cNvPicPr>
            <a:picLocks noChangeAspect="1" noChangeArrowheads="1"/>
          </p:cNvPicPr>
          <p:nvPr/>
        </p:nvPicPr>
        <p:blipFill>
          <a:blip r:embed="rId2"/>
          <a:srcRect/>
          <a:stretch>
            <a:fillRect/>
          </a:stretch>
        </p:blipFill>
        <p:spPr bwMode="auto">
          <a:xfrm flipH="1">
            <a:off x="3500430" y="2143116"/>
            <a:ext cx="4857784" cy="2728257"/>
          </a:xfrm>
          <a:prstGeom prst="rect">
            <a:avLst/>
          </a:prstGeom>
          <a:ln>
            <a:noFill/>
          </a:ln>
          <a:effectLst>
            <a:softEdge rad="112500"/>
          </a:effectLst>
        </p:spPr>
      </p:pic>
      <p:sp>
        <p:nvSpPr>
          <p:cNvPr id="11" name="Donut 10"/>
          <p:cNvSpPr/>
          <p:nvPr/>
        </p:nvSpPr>
        <p:spPr>
          <a:xfrm>
            <a:off x="8286776" y="3286124"/>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3929058" y="714356"/>
            <a:ext cx="3500462" cy="1200329"/>
          </a:xfrm>
          <a:prstGeom prst="rect">
            <a:avLst/>
          </a:prstGeom>
        </p:spPr>
        <p:txBody>
          <a:bodyPr wrap="square">
            <a:spAutoFit/>
          </a:bodyPr>
          <a:lstStyle/>
          <a:p>
            <a:r>
              <a:rPr lang="en-GB" sz="3600" dirty="0"/>
              <a:t>2</a:t>
            </a:r>
            <a:r>
              <a:rPr lang="en-GB" sz="3600" dirty="0" smtClean="0"/>
              <a:t>. Login Screen – New User A</a:t>
            </a:r>
            <a:endParaRPr lang="en-US" sz="3600" dirty="0"/>
          </a:p>
        </p:txBody>
      </p:sp>
      <p:sp>
        <p:nvSpPr>
          <p:cNvPr id="22" name="Rounded Rectangle 21"/>
          <p:cNvSpPr/>
          <p:nvPr/>
        </p:nvSpPr>
        <p:spPr>
          <a:xfrm>
            <a:off x="1142976" y="2500306"/>
            <a:ext cx="1143008" cy="289441"/>
          </a:xfrm>
          <a:prstGeom prst="roundRect">
            <a:avLst/>
          </a:prstGeom>
          <a:no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100" b="1" i="1" dirty="0" smtClean="0">
                <a:solidFill>
                  <a:schemeClr val="tx1"/>
                </a:solidFill>
                <a:effectLst>
                  <a:outerShdw blurRad="50800" dist="38100" dir="5400000" algn="t" rotWithShape="0">
                    <a:prstClr val="black">
                      <a:alpha val="40000"/>
                    </a:prstClr>
                  </a:outerShdw>
                </a:effectLst>
                <a:latin typeface="Roboto Black" pitchFamily="2" charset="0"/>
                <a:ea typeface="Roboto Black" pitchFamily="2" charset="0"/>
              </a:rPr>
              <a:t>A Fresh Start</a:t>
            </a:r>
            <a:endParaRPr lang="en-US" sz="1100" b="1" i="1" dirty="0">
              <a:solidFill>
                <a:schemeClr val="tx1"/>
              </a:solidFill>
              <a:effectLst>
                <a:outerShdw blurRad="50800" dist="38100" dir="5400000" algn="t" rotWithShape="0">
                  <a:prstClr val="black">
                    <a:alpha val="40000"/>
                  </a:prstClr>
                </a:outerShdw>
              </a:effectLst>
              <a:latin typeface="Roboto Black" pitchFamily="2" charset="0"/>
              <a:ea typeface="Roboto Black" pitchFamily="2" charset="0"/>
            </a:endParaRPr>
          </a:p>
        </p:txBody>
      </p:sp>
      <p:sp>
        <p:nvSpPr>
          <p:cNvPr id="23" name="Rounded Rectangle 22"/>
          <p:cNvSpPr/>
          <p:nvPr/>
        </p:nvSpPr>
        <p:spPr>
          <a:xfrm>
            <a:off x="4071934" y="2714620"/>
            <a:ext cx="3500462" cy="374571"/>
          </a:xfrm>
          <a:prstGeom prst="roundRect">
            <a:avLst/>
          </a:prstGeom>
          <a:no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b="1" dirty="0" smtClean="0">
                <a:solidFill>
                  <a:schemeClr val="tx1"/>
                </a:solidFill>
                <a:latin typeface="Roboto Black" pitchFamily="2" charset="0"/>
                <a:ea typeface="Roboto Black" pitchFamily="2" charset="0"/>
              </a:rPr>
              <a:t>Chose your preferred </a:t>
            </a:r>
            <a:r>
              <a:rPr lang="en-GB" sz="1600" b="1" dirty="0" smtClean="0">
                <a:solidFill>
                  <a:schemeClr val="accent6">
                    <a:lumMod val="50000"/>
                  </a:schemeClr>
                </a:solidFill>
                <a:latin typeface="Roboto Black" pitchFamily="2" charset="0"/>
                <a:ea typeface="Roboto Black" pitchFamily="2" charset="0"/>
              </a:rPr>
              <a:t>Theme</a:t>
            </a:r>
            <a:endParaRPr lang="en-US" sz="1600" b="1" dirty="0">
              <a:solidFill>
                <a:schemeClr val="accent6">
                  <a:lumMod val="50000"/>
                </a:schemeClr>
              </a:solidFill>
              <a:latin typeface="Roboto Black" pitchFamily="2" charset="0"/>
              <a:ea typeface="Roboto Black" pitchFamily="2" charset="0"/>
            </a:endParaRPr>
          </a:p>
        </p:txBody>
      </p:sp>
      <p:sp>
        <p:nvSpPr>
          <p:cNvPr id="45" name="Rounded Rectangle 44"/>
          <p:cNvSpPr/>
          <p:nvPr/>
        </p:nvSpPr>
        <p:spPr>
          <a:xfrm rot="16200000">
            <a:off x="7429520" y="4143380"/>
            <a:ext cx="571504" cy="571504"/>
          </a:xfrm>
          <a:prstGeom prst="roundRect">
            <a:avLst>
              <a:gd name="adj" fmla="val 44095"/>
            </a:avLst>
          </a:prstGeom>
          <a:solidFill>
            <a:schemeClr val="accent6">
              <a:lumMod val="20000"/>
              <a:lumOff val="80000"/>
              <a:alpha val="4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286380" y="3214686"/>
            <a:ext cx="1214446" cy="289441"/>
          </a:xfrm>
          <a:prstGeom prst="roundRect">
            <a:avLst/>
          </a:prstGeom>
          <a:no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100" b="1" i="1" dirty="0" smtClean="0">
                <a:solidFill>
                  <a:schemeClr val="tx1"/>
                </a:solidFill>
                <a:latin typeface="Roboto Black" pitchFamily="2" charset="0"/>
                <a:ea typeface="Roboto Black" pitchFamily="2" charset="0"/>
              </a:rPr>
              <a:t>A Fresh Start</a:t>
            </a:r>
            <a:endParaRPr lang="en-US" sz="1100" b="1" i="1" dirty="0">
              <a:solidFill>
                <a:schemeClr val="tx1"/>
              </a:solidFill>
              <a:latin typeface="Roboto Black" pitchFamily="2" charset="0"/>
              <a:ea typeface="Roboto Black" pitchFamily="2" charset="0"/>
            </a:endParaRPr>
          </a:p>
        </p:txBody>
      </p:sp>
      <p:sp>
        <p:nvSpPr>
          <p:cNvPr id="43" name="Rounded Rectangle 42"/>
          <p:cNvSpPr/>
          <p:nvPr/>
        </p:nvSpPr>
        <p:spPr>
          <a:xfrm>
            <a:off x="2500298" y="4857760"/>
            <a:ext cx="500066" cy="642942"/>
          </a:xfrm>
          <a:prstGeom prst="roundRect">
            <a:avLst>
              <a:gd name="adj" fmla="val 44095"/>
            </a:avLst>
          </a:prstGeom>
          <a:solidFill>
            <a:schemeClr val="accent6">
              <a:lumMod val="20000"/>
              <a:lumOff val="80000"/>
              <a:alpha val="4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7572396" y="4214818"/>
            <a:ext cx="571504" cy="428628"/>
          </a:xfrm>
          <a:prstGeom prst="roundRect">
            <a:avLst/>
          </a:prstGeom>
          <a:gradFill>
            <a:gsLst>
              <a:gs pos="0">
                <a:srgbClr val="5E9EFF">
                  <a:alpha val="0"/>
                </a:srgbClr>
              </a:gs>
              <a:gs pos="39999">
                <a:srgbClr val="85C2FF">
                  <a:alpha val="34000"/>
                </a:srgbClr>
              </a:gs>
              <a:gs pos="70000">
                <a:srgbClr val="C4D6EB">
                  <a:alpha val="62000"/>
                </a:srgbClr>
              </a:gs>
              <a:gs pos="100000">
                <a:srgbClr val="FFEBFA">
                  <a:alpha val="36000"/>
                </a:srgbClr>
              </a:gs>
            </a:gsLst>
            <a:lin ang="5400000" scaled="0"/>
          </a:gra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85000"/>
                  <a:lumOff val="15000"/>
                </a:schemeClr>
              </a:solidFill>
            </a:endParaRPr>
          </a:p>
        </p:txBody>
      </p:sp>
      <p:pic>
        <p:nvPicPr>
          <p:cNvPr id="34" name="Picture 3" descr="C:\Program Files (x86)\Microsoft Office\MEDIA\CAGCAT10\j0186002.wmf"/>
          <p:cNvPicPr>
            <a:picLocks noChangeAspect="1" noChangeArrowheads="1"/>
          </p:cNvPicPr>
          <p:nvPr/>
        </p:nvPicPr>
        <p:blipFill>
          <a:blip r:embed="rId3"/>
          <a:srcRect/>
          <a:stretch>
            <a:fillRect/>
          </a:stretch>
        </p:blipFill>
        <p:spPr bwMode="auto">
          <a:xfrm>
            <a:off x="7429520" y="4071942"/>
            <a:ext cx="573437" cy="589381"/>
          </a:xfrm>
          <a:prstGeom prst="rect">
            <a:avLst/>
          </a:prstGeom>
          <a:noFill/>
        </p:spPr>
      </p:pic>
      <p:pic>
        <p:nvPicPr>
          <p:cNvPr id="37" name="Picture 3" descr="C:\Program Files (x86)\Microsoft Office\MEDIA\CAGCAT10\j0186002.wmf"/>
          <p:cNvPicPr>
            <a:picLocks noChangeAspect="1" noChangeArrowheads="1"/>
          </p:cNvPicPr>
          <p:nvPr/>
        </p:nvPicPr>
        <p:blipFill>
          <a:blip r:embed="rId3"/>
          <a:srcRect/>
          <a:stretch>
            <a:fillRect/>
          </a:stretch>
        </p:blipFill>
        <p:spPr bwMode="auto">
          <a:xfrm>
            <a:off x="2500298" y="5000636"/>
            <a:ext cx="500066" cy="375067"/>
          </a:xfrm>
          <a:prstGeom prst="rect">
            <a:avLst/>
          </a:prstGeom>
          <a:noFill/>
        </p:spPr>
      </p:pic>
      <p:sp>
        <p:nvSpPr>
          <p:cNvPr id="39" name="Rounded Rectangle 38"/>
          <p:cNvSpPr/>
          <p:nvPr/>
        </p:nvSpPr>
        <p:spPr>
          <a:xfrm>
            <a:off x="2571736" y="4929198"/>
            <a:ext cx="357190" cy="428628"/>
          </a:xfrm>
          <a:prstGeom prst="roundRect">
            <a:avLst/>
          </a:prstGeom>
          <a:gradFill>
            <a:gsLst>
              <a:gs pos="0">
                <a:srgbClr val="5E9EFF">
                  <a:alpha val="0"/>
                </a:srgbClr>
              </a:gs>
              <a:gs pos="39999">
                <a:srgbClr val="85C2FF">
                  <a:alpha val="34000"/>
                </a:srgbClr>
              </a:gs>
              <a:gs pos="70000">
                <a:srgbClr val="C4D6EB">
                  <a:alpha val="62000"/>
                </a:srgbClr>
              </a:gs>
              <a:gs pos="100000">
                <a:srgbClr val="FFEBFA">
                  <a:alpha val="36000"/>
                </a:srgbClr>
              </a:gs>
            </a:gsLst>
            <a:lin ang="5400000" scaled="0"/>
          </a:gra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85000"/>
                  <a:lumOff val="15000"/>
                </a:schemeClr>
              </a:solidFill>
            </a:endParaRPr>
          </a:p>
        </p:txBody>
      </p:sp>
      <p:sp>
        <p:nvSpPr>
          <p:cNvPr id="40" name="Rounded Rectangle 39"/>
          <p:cNvSpPr/>
          <p:nvPr/>
        </p:nvSpPr>
        <p:spPr>
          <a:xfrm>
            <a:off x="571472" y="1643050"/>
            <a:ext cx="2357454" cy="646986"/>
          </a:xfrm>
          <a:prstGeom prst="roundRect">
            <a:avLst/>
          </a:prstGeom>
          <a:no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b="1" dirty="0" smtClean="0">
                <a:solidFill>
                  <a:schemeClr val="tx1"/>
                </a:solidFill>
                <a:latin typeface="Roboto Black" pitchFamily="2" charset="0"/>
                <a:ea typeface="Roboto Black" pitchFamily="2" charset="0"/>
              </a:rPr>
              <a:t>Chose your preferred </a:t>
            </a:r>
            <a:r>
              <a:rPr lang="en-GB" sz="1600" b="1" dirty="0" smtClean="0">
                <a:solidFill>
                  <a:schemeClr val="accent6">
                    <a:lumMod val="50000"/>
                  </a:schemeClr>
                </a:solidFill>
                <a:latin typeface="Roboto Black" pitchFamily="2" charset="0"/>
                <a:ea typeface="Roboto Black" pitchFamily="2" charset="0"/>
              </a:rPr>
              <a:t>Theme</a:t>
            </a:r>
            <a:endParaRPr lang="en-US" sz="1600" b="1" dirty="0">
              <a:solidFill>
                <a:schemeClr val="accent6">
                  <a:lumMod val="50000"/>
                </a:schemeClr>
              </a:solidFill>
              <a:latin typeface="Roboto Black" pitchFamily="2" charset="0"/>
              <a:ea typeface="Roboto Black" pitchFamily="2" charset="0"/>
            </a:endParaRPr>
          </a:p>
        </p:txBody>
      </p:sp>
      <p:sp>
        <p:nvSpPr>
          <p:cNvPr id="21" name="Rectangle 20"/>
          <p:cNvSpPr/>
          <p:nvPr/>
        </p:nvSpPr>
        <p:spPr>
          <a:xfrm>
            <a:off x="857224" y="3214686"/>
            <a:ext cx="1928826" cy="1214446"/>
          </a:xfrm>
          <a:prstGeom prst="rect">
            <a:avLst/>
          </a:prstGeom>
          <a:solidFill>
            <a:schemeClr val="bg1">
              <a:lumMod val="95000"/>
              <a:lumOff val="5000"/>
              <a:alpha val="80000"/>
            </a:schemeClr>
          </a:solidFill>
          <a:ln cap="rnd" cmpd="thickThin">
            <a:no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a:bodyPr>
          <a:lstStyle/>
          <a:p>
            <a:r>
              <a:rPr lang="en-US" sz="1400" dirty="0" smtClean="0">
                <a:solidFill>
                  <a:srgbClr val="FFCC66"/>
                </a:solidFill>
                <a:latin typeface="Roboto Light"/>
              </a:rPr>
              <a:t>Guidance</a:t>
            </a:r>
            <a:r>
              <a:rPr lang="en-US" sz="1200" dirty="0" smtClean="0">
                <a:solidFill>
                  <a:srgbClr val="FFCC66"/>
                </a:solidFill>
                <a:latin typeface="Roboto Light"/>
              </a:rPr>
              <a:t>:</a:t>
            </a:r>
          </a:p>
          <a:p>
            <a:endParaRPr lang="en-US" sz="1200" dirty="0" smtClean="0">
              <a:latin typeface="Roboto Light"/>
            </a:endParaRPr>
          </a:p>
          <a:p>
            <a:r>
              <a:rPr lang="en-US" sz="1200" dirty="0" smtClean="0">
                <a:latin typeface="Roboto Light"/>
              </a:rPr>
              <a:t>“This is what a prayer’s text container would look like”</a:t>
            </a:r>
          </a:p>
          <a:p>
            <a:endParaRPr lang="en-US" sz="1200" dirty="0" smtClean="0">
              <a:latin typeface="Roboto Light"/>
            </a:endParaRPr>
          </a:p>
          <a:p>
            <a:r>
              <a:rPr lang="en-US" sz="1300" dirty="0" smtClean="0">
                <a:solidFill>
                  <a:srgbClr val="FFCC66"/>
                </a:solidFill>
                <a:latin typeface="Roboto Light"/>
              </a:rPr>
              <a:t>Author</a:t>
            </a:r>
            <a:r>
              <a:rPr lang="en-US" sz="1200" dirty="0" smtClean="0">
                <a:solidFill>
                  <a:srgbClr val="FFCC66"/>
                </a:solidFill>
                <a:latin typeface="Roboto Light"/>
              </a:rPr>
              <a:t>:</a:t>
            </a:r>
            <a:r>
              <a:rPr lang="en-US" sz="1200" dirty="0" smtClean="0">
                <a:latin typeface="Roboto Light"/>
              </a:rPr>
              <a:t> unknown</a:t>
            </a:r>
            <a:endParaRPr lang="en-US" sz="1200" dirty="0">
              <a:latin typeface="Roboto Light"/>
            </a:endParaRPr>
          </a:p>
        </p:txBody>
      </p:sp>
      <p:sp>
        <p:nvSpPr>
          <p:cNvPr id="24" name="Rectangle 23"/>
          <p:cNvSpPr/>
          <p:nvPr/>
        </p:nvSpPr>
        <p:spPr>
          <a:xfrm>
            <a:off x="4714876" y="3714752"/>
            <a:ext cx="2428892" cy="857256"/>
          </a:xfrm>
          <a:prstGeom prst="rect">
            <a:avLst/>
          </a:prstGeom>
          <a:solidFill>
            <a:schemeClr val="bg1">
              <a:lumMod val="95000"/>
              <a:lumOff val="5000"/>
              <a:alpha val="80000"/>
            </a:schemeClr>
          </a:solidFill>
          <a:ln cap="rnd" cmpd="thickThin">
            <a:no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77500" lnSpcReduction="20000"/>
          </a:bodyPr>
          <a:lstStyle/>
          <a:p>
            <a:r>
              <a:rPr lang="en-US" sz="1400" dirty="0" smtClean="0">
                <a:solidFill>
                  <a:srgbClr val="FFCC66"/>
                </a:solidFill>
                <a:latin typeface="Roboto Light"/>
              </a:rPr>
              <a:t>Guidance</a:t>
            </a:r>
            <a:r>
              <a:rPr lang="en-US" sz="1200" dirty="0" smtClean="0">
                <a:solidFill>
                  <a:srgbClr val="FFCC66"/>
                </a:solidFill>
                <a:latin typeface="Roboto Light"/>
              </a:rPr>
              <a:t>:</a:t>
            </a:r>
          </a:p>
          <a:p>
            <a:endParaRPr lang="en-US" sz="1200" dirty="0" smtClean="0">
              <a:latin typeface="Roboto Light"/>
            </a:endParaRPr>
          </a:p>
          <a:p>
            <a:r>
              <a:rPr lang="en-US" sz="1200" dirty="0" smtClean="0">
                <a:latin typeface="Roboto Light"/>
              </a:rPr>
              <a:t>“This is what a prayer’s text container would look like”</a:t>
            </a:r>
          </a:p>
          <a:p>
            <a:endParaRPr lang="en-US" sz="1200" dirty="0" smtClean="0">
              <a:latin typeface="Roboto Light"/>
            </a:endParaRPr>
          </a:p>
          <a:p>
            <a:r>
              <a:rPr lang="en-US" sz="1300" dirty="0" smtClean="0">
                <a:solidFill>
                  <a:srgbClr val="FFCC66"/>
                </a:solidFill>
                <a:latin typeface="Roboto Light"/>
              </a:rPr>
              <a:t>Author</a:t>
            </a:r>
            <a:r>
              <a:rPr lang="en-US" sz="1200" dirty="0" smtClean="0">
                <a:solidFill>
                  <a:srgbClr val="FFCC66"/>
                </a:solidFill>
                <a:latin typeface="Roboto Light"/>
              </a:rPr>
              <a:t>:</a:t>
            </a:r>
            <a:r>
              <a:rPr lang="en-US" sz="1200" dirty="0" smtClean="0">
                <a:latin typeface="Roboto Light"/>
              </a:rPr>
              <a:t> unknown</a:t>
            </a:r>
            <a:endParaRPr lang="en-US" sz="1200" dirty="0">
              <a:latin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20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20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20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20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9" grpId="0" animBg="1"/>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P4M\Desktop\TessTerminator\pray4me\assets\images\ui\bg6.jpeg"/>
          <p:cNvPicPr>
            <a:picLocks noChangeAspect="1" noChangeArrowheads="1"/>
          </p:cNvPicPr>
          <p:nvPr/>
        </p:nvPicPr>
        <p:blipFill>
          <a:blip r:embed="rId2"/>
          <a:srcRect/>
          <a:stretch>
            <a:fillRect/>
          </a:stretch>
        </p:blipFill>
        <p:spPr bwMode="auto">
          <a:xfrm>
            <a:off x="357158" y="642918"/>
            <a:ext cx="2797811" cy="5000660"/>
          </a:xfrm>
          <a:prstGeom prst="rect">
            <a:avLst/>
          </a:prstGeom>
          <a:ln>
            <a:noFill/>
          </a:ln>
          <a:effectLst>
            <a:softEdge rad="112500"/>
          </a:effectLst>
        </p:spPr>
      </p:pic>
      <p:pic>
        <p:nvPicPr>
          <p:cNvPr id="12" name="Picture 2" descr="C:\Users\P4M\Desktop\TessTerminator\pray4me\assets\images\ui\bg6.jpeg"/>
          <p:cNvPicPr>
            <a:picLocks noChangeAspect="1" noChangeArrowheads="1"/>
          </p:cNvPicPr>
          <p:nvPr/>
        </p:nvPicPr>
        <p:blipFill>
          <a:blip r:embed="rId2"/>
          <a:srcRect/>
          <a:stretch>
            <a:fillRect/>
          </a:stretch>
        </p:blipFill>
        <p:spPr bwMode="auto">
          <a:xfrm>
            <a:off x="3571868" y="285728"/>
            <a:ext cx="5000660" cy="1857388"/>
          </a:xfrm>
          <a:prstGeom prst="rect">
            <a:avLst/>
          </a:prstGeom>
          <a:ln>
            <a:noFill/>
          </a:ln>
          <a:effectLst>
            <a:softEdge rad="112500"/>
          </a:effectLst>
        </p:spPr>
      </p:pic>
      <p:sp>
        <p:nvSpPr>
          <p:cNvPr id="16" name="Rectangle 15"/>
          <p:cNvSpPr/>
          <p:nvPr/>
        </p:nvSpPr>
        <p:spPr>
          <a:xfrm>
            <a:off x="428596" y="785794"/>
            <a:ext cx="2714644" cy="4714908"/>
          </a:xfrm>
          <a:prstGeom prst="rect">
            <a:avLst/>
          </a:prstGeom>
          <a:solidFill>
            <a:schemeClr val="bg1">
              <a:lumMod val="95000"/>
              <a:lumOff val="5000"/>
              <a:alpha val="50000"/>
            </a:schemeClr>
          </a:solidFill>
          <a:ln cap="rnd" cmpd="thickThin">
            <a:no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endParaRPr lang="en-US" sz="1200" dirty="0">
              <a:latin typeface="Roboto Light"/>
            </a:endParaRPr>
          </a:p>
        </p:txBody>
      </p:sp>
      <p:sp>
        <p:nvSpPr>
          <p:cNvPr id="13" name="Rectangle 12"/>
          <p:cNvSpPr/>
          <p:nvPr/>
        </p:nvSpPr>
        <p:spPr>
          <a:xfrm>
            <a:off x="1714480" y="2214554"/>
            <a:ext cx="928694" cy="1143008"/>
          </a:xfrm>
          <a:prstGeom prst="rect">
            <a:avLst/>
          </a:prstGeom>
          <a:solidFill>
            <a:schemeClr val="bg1">
              <a:lumMod val="95000"/>
              <a:lumOff val="5000"/>
              <a:alpha val="0"/>
            </a:schemeClr>
          </a:solidFill>
          <a:ln cap="rnd" cmpd="thickThin">
            <a:noFill/>
            <a:round/>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40000" lnSpcReduction="20000"/>
          </a:bodyPr>
          <a:lstStyle/>
          <a:p>
            <a:r>
              <a:rPr lang="en-US" sz="2900" b="1" dirty="0" smtClean="0">
                <a:solidFill>
                  <a:srgbClr val="FFCC66"/>
                </a:solidFill>
                <a:latin typeface="Roboto Light"/>
              </a:rPr>
              <a:t>Prayer Of The Day</a:t>
            </a:r>
            <a:r>
              <a:rPr lang="en-US" sz="2900" dirty="0" smtClean="0">
                <a:solidFill>
                  <a:srgbClr val="FFCC66"/>
                </a:solidFill>
                <a:latin typeface="Roboto Light"/>
              </a:rPr>
              <a:t>: </a:t>
            </a:r>
          </a:p>
          <a:p>
            <a:r>
              <a:rPr lang="en-US" sz="1200" dirty="0" smtClean="0">
                <a:latin typeface="Roboto Light"/>
              </a:rPr>
              <a:t>“</a:t>
            </a:r>
            <a:r>
              <a:rPr lang="en-US" sz="1200" dirty="0" smtClean="0"/>
              <a:t>Heavenly Father, bless us with the wisdom to interpret data accurately and ethically. May our insights lead to informed decisions that benefit society and foster progress.</a:t>
            </a:r>
          </a:p>
          <a:p>
            <a:r>
              <a:rPr lang="en-US" sz="1200" dirty="0" smtClean="0">
                <a:latin typeface="Roboto Light"/>
              </a:rPr>
              <a:t>”</a:t>
            </a:r>
            <a:endParaRPr lang="en-US" sz="1200" dirty="0">
              <a:latin typeface="Roboto Light"/>
            </a:endParaRPr>
          </a:p>
        </p:txBody>
      </p:sp>
      <p:sp>
        <p:nvSpPr>
          <p:cNvPr id="14" name="Rectangle 13"/>
          <p:cNvSpPr/>
          <p:nvPr/>
        </p:nvSpPr>
        <p:spPr>
          <a:xfrm>
            <a:off x="642910" y="3214686"/>
            <a:ext cx="1143008" cy="1214446"/>
          </a:xfrm>
          <a:prstGeom prst="rect">
            <a:avLst/>
          </a:prstGeom>
          <a:solidFill>
            <a:schemeClr val="bg1">
              <a:lumMod val="95000"/>
              <a:lumOff val="5000"/>
              <a:alpha val="0"/>
            </a:schemeClr>
          </a:solidFill>
          <a:ln cap="rnd" cmpd="thickThin">
            <a:noFill/>
            <a:round/>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r>
              <a:rPr lang="en-US" sz="1400" b="1" dirty="0" smtClean="0">
                <a:solidFill>
                  <a:srgbClr val="FFCC66"/>
                </a:solidFill>
                <a:latin typeface="Roboto Light"/>
              </a:rPr>
              <a:t>What to Pray For?</a:t>
            </a:r>
          </a:p>
          <a:p>
            <a:r>
              <a:rPr lang="en-US" sz="1400" b="1" dirty="0" smtClean="0">
                <a:solidFill>
                  <a:srgbClr val="FFCC66"/>
                </a:solidFill>
                <a:latin typeface="Roboto Light"/>
              </a:rPr>
              <a:t> - </a:t>
            </a:r>
            <a:r>
              <a:rPr lang="en-US" sz="1200" b="1" dirty="0" smtClean="0">
                <a:solidFill>
                  <a:schemeClr val="tx1"/>
                </a:solidFill>
                <a:latin typeface="Roboto Light"/>
              </a:rPr>
              <a:t>Health</a:t>
            </a:r>
          </a:p>
          <a:p>
            <a:r>
              <a:rPr lang="en-US" sz="1200" b="1" dirty="0" smtClean="0">
                <a:solidFill>
                  <a:schemeClr val="tx1"/>
                </a:solidFill>
                <a:latin typeface="Roboto Light"/>
              </a:rPr>
              <a:t> - Justice</a:t>
            </a:r>
          </a:p>
          <a:p>
            <a:r>
              <a:rPr lang="en-US" sz="1200" b="1" dirty="0" smtClean="0">
                <a:solidFill>
                  <a:schemeClr val="tx1"/>
                </a:solidFill>
                <a:latin typeface="Roboto Light"/>
              </a:rPr>
              <a:t> - Equity</a:t>
            </a:r>
          </a:p>
          <a:p>
            <a:r>
              <a:rPr lang="en-US" sz="1200" b="1" dirty="0" smtClean="0">
                <a:solidFill>
                  <a:schemeClr val="tx1"/>
                </a:solidFill>
                <a:latin typeface="Roboto Light"/>
              </a:rPr>
              <a:t>   …</a:t>
            </a:r>
            <a:endParaRPr lang="en-US" sz="1200" b="1" dirty="0">
              <a:solidFill>
                <a:schemeClr val="tx1"/>
              </a:solidFill>
              <a:latin typeface="Roboto Light"/>
            </a:endParaRPr>
          </a:p>
        </p:txBody>
      </p:sp>
      <p:sp>
        <p:nvSpPr>
          <p:cNvPr id="15" name="Rectangle 14"/>
          <p:cNvSpPr/>
          <p:nvPr/>
        </p:nvSpPr>
        <p:spPr>
          <a:xfrm>
            <a:off x="1714480" y="4214818"/>
            <a:ext cx="1143008" cy="1214446"/>
          </a:xfrm>
          <a:prstGeom prst="rect">
            <a:avLst/>
          </a:prstGeom>
          <a:solidFill>
            <a:schemeClr val="bg1">
              <a:lumMod val="95000"/>
              <a:lumOff val="5000"/>
              <a:alpha val="0"/>
            </a:schemeClr>
          </a:solidFill>
          <a:ln cap="rnd" cmpd="thickThin">
            <a:noFill/>
            <a:round/>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400" b="1" dirty="0" smtClean="0">
                <a:solidFill>
                  <a:srgbClr val="FFCC66"/>
                </a:solidFill>
                <a:latin typeface="Roboto Light"/>
              </a:rPr>
              <a:t>My Journey So Far</a:t>
            </a:r>
            <a:endParaRPr lang="en-US" sz="800" dirty="0">
              <a:latin typeface="Roboto Light"/>
            </a:endParaRPr>
          </a:p>
        </p:txBody>
      </p:sp>
      <p:sp>
        <p:nvSpPr>
          <p:cNvPr id="17" name="TextBox 16"/>
          <p:cNvSpPr txBox="1"/>
          <p:nvPr/>
        </p:nvSpPr>
        <p:spPr>
          <a:xfrm>
            <a:off x="571472" y="1071546"/>
            <a:ext cx="1714512" cy="276999"/>
          </a:xfrm>
          <a:prstGeom prst="rect">
            <a:avLst/>
          </a:prstGeom>
          <a:noFill/>
          <a:effectLst>
            <a:outerShdw blurRad="50800" dist="50800" dir="5400000" algn="ctr" rotWithShape="0">
              <a:schemeClr val="bg1"/>
            </a:outerShdw>
          </a:effectLst>
        </p:spPr>
        <p:txBody>
          <a:bodyPr wrap="square" rtlCol="0">
            <a:spAutoFit/>
          </a:bodyPr>
          <a:lstStyle/>
          <a:p>
            <a:r>
              <a:rPr lang="en-US" sz="1200" dirty="0" smtClean="0">
                <a:solidFill>
                  <a:srgbClr val="FFCC66"/>
                </a:solidFill>
                <a:latin typeface="Roboto Light"/>
              </a:rPr>
              <a:t>welcome</a:t>
            </a:r>
            <a:endParaRPr lang="en-US" sz="1200" dirty="0">
              <a:solidFill>
                <a:srgbClr val="FFCC66"/>
              </a:solidFill>
              <a:latin typeface="Roboto Light"/>
            </a:endParaRPr>
          </a:p>
        </p:txBody>
      </p:sp>
      <p:sp>
        <p:nvSpPr>
          <p:cNvPr id="10" name="Donut 9"/>
          <p:cNvSpPr/>
          <p:nvPr/>
        </p:nvSpPr>
        <p:spPr>
          <a:xfrm>
            <a:off x="1500166" y="5143512"/>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571472" y="1214422"/>
            <a:ext cx="1214446" cy="523220"/>
          </a:xfrm>
          <a:prstGeom prst="rect">
            <a:avLst/>
          </a:prstGeom>
          <a:noFill/>
          <a:effectLst>
            <a:outerShdw blurRad="50800" dist="50800" dir="5400000" algn="ctr" rotWithShape="0">
              <a:schemeClr val="bg1"/>
            </a:outerShdw>
          </a:effectLst>
        </p:spPr>
        <p:txBody>
          <a:bodyPr wrap="square" rtlCol="0">
            <a:spAutoFit/>
          </a:bodyPr>
          <a:lstStyle/>
          <a:p>
            <a:pPr algn="just"/>
            <a:r>
              <a:rPr lang="en-US" sz="2800" b="1" dirty="0" smtClean="0">
                <a:latin typeface="Roboto Black"/>
              </a:rPr>
              <a:t>Home</a:t>
            </a:r>
            <a:endParaRPr lang="en-US" sz="2800" b="1" dirty="0">
              <a:latin typeface="Roboto Black"/>
            </a:endParaRPr>
          </a:p>
        </p:txBody>
      </p:sp>
      <p:sp>
        <p:nvSpPr>
          <p:cNvPr id="19" name="TextBox 18"/>
          <p:cNvSpPr txBox="1"/>
          <p:nvPr/>
        </p:nvSpPr>
        <p:spPr>
          <a:xfrm>
            <a:off x="2071670" y="1071546"/>
            <a:ext cx="857256" cy="246221"/>
          </a:xfrm>
          <a:prstGeom prst="rect">
            <a:avLst/>
          </a:prstGeom>
          <a:noFill/>
        </p:spPr>
        <p:txBody>
          <a:bodyPr wrap="square" rtlCol="0">
            <a:spAutoFit/>
          </a:bodyPr>
          <a:lstStyle/>
          <a:p>
            <a:r>
              <a:rPr lang="en-US" sz="1000" dirty="0" smtClean="0"/>
              <a:t>16:40</a:t>
            </a:r>
            <a:endParaRPr lang="en-US" sz="1000" dirty="0"/>
          </a:p>
        </p:txBody>
      </p:sp>
      <p:sp>
        <p:nvSpPr>
          <p:cNvPr id="20" name="Dodecagon 19"/>
          <p:cNvSpPr/>
          <p:nvPr/>
        </p:nvSpPr>
        <p:spPr>
          <a:xfrm>
            <a:off x="2643174" y="1071546"/>
            <a:ext cx="214314" cy="214314"/>
          </a:xfrm>
          <a:prstGeom prst="dodecagon">
            <a:avLst/>
          </a:prstGeom>
          <a:noFill/>
          <a:ln>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1250927" y="2749545"/>
            <a:ext cx="928694" cy="1588"/>
          </a:xfrm>
          <a:prstGeom prst="line">
            <a:avLst/>
          </a:prstGeom>
          <a:ln w="25400">
            <a:solidFill>
              <a:srgbClr val="9966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79357" y="3678239"/>
            <a:ext cx="928694" cy="1588"/>
          </a:xfrm>
          <a:prstGeom prst="line">
            <a:avLst/>
          </a:prstGeom>
          <a:ln w="25400">
            <a:solidFill>
              <a:srgbClr val="9966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358084" y="4571214"/>
            <a:ext cx="714380" cy="1588"/>
          </a:xfrm>
          <a:prstGeom prst="line">
            <a:avLst/>
          </a:prstGeom>
          <a:ln w="25400">
            <a:solidFill>
              <a:srgbClr val="996600"/>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42910" y="1714488"/>
            <a:ext cx="2214578" cy="357190"/>
          </a:xfrm>
          <a:prstGeom prst="roundRect">
            <a:avLst/>
          </a:prstGeom>
          <a:solidFill>
            <a:schemeClr val="bg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lumMod val="50000"/>
                    <a:lumOff val="50000"/>
                  </a:schemeClr>
                </a:solidFill>
              </a:rPr>
              <a:t>Search … </a:t>
            </a:r>
            <a:r>
              <a:rPr lang="en-US" sz="1100" dirty="0" smtClean="0">
                <a:solidFill>
                  <a:schemeClr val="bg1">
                    <a:lumMod val="50000"/>
                    <a:lumOff val="50000"/>
                  </a:schemeClr>
                </a:solidFill>
              </a:rPr>
              <a:t>(with predict)</a:t>
            </a:r>
            <a:endParaRPr lang="en-US" sz="1100" dirty="0">
              <a:solidFill>
                <a:schemeClr val="bg1">
                  <a:lumMod val="50000"/>
                  <a:lumOff val="50000"/>
                </a:schemeClr>
              </a:solidFill>
            </a:endParaRPr>
          </a:p>
        </p:txBody>
      </p:sp>
      <p:pic>
        <p:nvPicPr>
          <p:cNvPr id="38" name="Picture 6" descr="C:\Users\P4M\Desktop\TessTerminator\pray4me\assets\images\ui\bg1.jpeg"/>
          <p:cNvPicPr>
            <a:picLocks noChangeAspect="1" noChangeArrowheads="1"/>
          </p:cNvPicPr>
          <p:nvPr/>
        </p:nvPicPr>
        <p:blipFill>
          <a:blip r:embed="rId3" cstate="print"/>
          <a:srcRect/>
          <a:stretch>
            <a:fillRect/>
          </a:stretch>
        </p:blipFill>
        <p:spPr bwMode="auto">
          <a:xfrm>
            <a:off x="3428992" y="2214554"/>
            <a:ext cx="5072098" cy="2643206"/>
          </a:xfrm>
          <a:prstGeom prst="rect">
            <a:avLst/>
          </a:prstGeom>
          <a:ln>
            <a:noFill/>
          </a:ln>
          <a:effectLst>
            <a:softEdge rad="112500"/>
          </a:effectLst>
        </p:spPr>
      </p:pic>
      <p:sp>
        <p:nvSpPr>
          <p:cNvPr id="22" name="Rectangle 21"/>
          <p:cNvSpPr/>
          <p:nvPr/>
        </p:nvSpPr>
        <p:spPr>
          <a:xfrm rot="5400000">
            <a:off x="4643438" y="1071546"/>
            <a:ext cx="2714644" cy="5000660"/>
          </a:xfrm>
          <a:prstGeom prst="rect">
            <a:avLst/>
          </a:prstGeom>
          <a:solidFill>
            <a:schemeClr val="bg1">
              <a:lumMod val="95000"/>
              <a:lumOff val="5000"/>
              <a:alpha val="50000"/>
            </a:schemeClr>
          </a:solidFill>
          <a:ln cap="rnd" cmpd="thickThin">
            <a:no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endParaRPr lang="en-US" sz="1200" dirty="0">
              <a:latin typeface="Roboto Light"/>
            </a:endParaRPr>
          </a:p>
        </p:txBody>
      </p:sp>
      <p:sp>
        <p:nvSpPr>
          <p:cNvPr id="23" name="TextBox 22"/>
          <p:cNvSpPr txBox="1"/>
          <p:nvPr/>
        </p:nvSpPr>
        <p:spPr>
          <a:xfrm>
            <a:off x="3571868" y="2428868"/>
            <a:ext cx="1714512" cy="276999"/>
          </a:xfrm>
          <a:prstGeom prst="rect">
            <a:avLst/>
          </a:prstGeom>
          <a:noFill/>
          <a:effectLst>
            <a:outerShdw blurRad="50800" dist="50800" dir="5400000" algn="ctr" rotWithShape="0">
              <a:schemeClr val="bg1"/>
            </a:outerShdw>
          </a:effectLst>
        </p:spPr>
        <p:txBody>
          <a:bodyPr wrap="square" rtlCol="0">
            <a:spAutoFit/>
          </a:bodyPr>
          <a:lstStyle/>
          <a:p>
            <a:r>
              <a:rPr lang="en-US" sz="1200" dirty="0" smtClean="0">
                <a:solidFill>
                  <a:srgbClr val="FFCC66"/>
                </a:solidFill>
                <a:latin typeface="Roboto Light"/>
              </a:rPr>
              <a:t>welcome</a:t>
            </a:r>
            <a:endParaRPr lang="en-US" sz="1200" dirty="0">
              <a:solidFill>
                <a:srgbClr val="FFCC66"/>
              </a:solidFill>
              <a:latin typeface="Roboto Light"/>
            </a:endParaRPr>
          </a:p>
        </p:txBody>
      </p:sp>
      <p:sp>
        <p:nvSpPr>
          <p:cNvPr id="24" name="TextBox 23"/>
          <p:cNvSpPr txBox="1"/>
          <p:nvPr/>
        </p:nvSpPr>
        <p:spPr>
          <a:xfrm>
            <a:off x="3571868" y="2571744"/>
            <a:ext cx="1214446" cy="523220"/>
          </a:xfrm>
          <a:prstGeom prst="rect">
            <a:avLst/>
          </a:prstGeom>
          <a:noFill/>
          <a:effectLst>
            <a:outerShdw blurRad="50800" dist="50800" dir="5400000" algn="ctr" rotWithShape="0">
              <a:schemeClr val="bg1"/>
            </a:outerShdw>
          </a:effectLst>
        </p:spPr>
        <p:txBody>
          <a:bodyPr wrap="square" rtlCol="0">
            <a:spAutoFit/>
          </a:bodyPr>
          <a:lstStyle/>
          <a:p>
            <a:pPr algn="just"/>
            <a:r>
              <a:rPr lang="en-US" sz="2800" b="1" dirty="0" smtClean="0">
                <a:latin typeface="Roboto Black"/>
              </a:rPr>
              <a:t>Home</a:t>
            </a:r>
            <a:endParaRPr lang="en-US" sz="2800" b="1" dirty="0">
              <a:latin typeface="Roboto Black"/>
            </a:endParaRPr>
          </a:p>
        </p:txBody>
      </p:sp>
      <p:sp>
        <p:nvSpPr>
          <p:cNvPr id="26" name="Dodecagon 25"/>
          <p:cNvSpPr/>
          <p:nvPr/>
        </p:nvSpPr>
        <p:spPr>
          <a:xfrm>
            <a:off x="7858148" y="2500306"/>
            <a:ext cx="214314" cy="214314"/>
          </a:xfrm>
          <a:prstGeom prst="dodecagon">
            <a:avLst/>
          </a:prstGeom>
          <a:noFill/>
          <a:ln>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72330" y="2428868"/>
            <a:ext cx="642942" cy="246221"/>
          </a:xfrm>
          <a:prstGeom prst="rect">
            <a:avLst/>
          </a:prstGeom>
          <a:noFill/>
        </p:spPr>
        <p:txBody>
          <a:bodyPr wrap="square" rtlCol="0">
            <a:noAutofit/>
          </a:bodyPr>
          <a:lstStyle/>
          <a:p>
            <a:r>
              <a:rPr lang="en-US" sz="1400" dirty="0" smtClean="0">
                <a:effectLst>
                  <a:outerShdw blurRad="50800" dist="50800" dir="5400000" algn="ctr" rotWithShape="0">
                    <a:schemeClr val="bg1">
                      <a:lumMod val="75000"/>
                      <a:lumOff val="25000"/>
                    </a:schemeClr>
                  </a:outerShdw>
                </a:effectLst>
                <a:latin typeface="Roboto Light"/>
              </a:rPr>
              <a:t>16:40</a:t>
            </a:r>
            <a:endParaRPr lang="en-US" sz="1400" dirty="0">
              <a:effectLst>
                <a:outerShdw blurRad="50800" dist="50800" dir="5400000" algn="ctr" rotWithShape="0">
                  <a:schemeClr val="bg1">
                    <a:lumMod val="75000"/>
                    <a:lumOff val="25000"/>
                  </a:schemeClr>
                </a:outerShdw>
              </a:effectLst>
              <a:latin typeface="Roboto Light"/>
            </a:endParaRPr>
          </a:p>
        </p:txBody>
      </p:sp>
      <p:sp>
        <p:nvSpPr>
          <p:cNvPr id="28" name="Rounded Rectangle 27"/>
          <p:cNvSpPr/>
          <p:nvPr/>
        </p:nvSpPr>
        <p:spPr>
          <a:xfrm>
            <a:off x="5214942" y="2500306"/>
            <a:ext cx="1714512" cy="357190"/>
          </a:xfrm>
          <a:prstGeom prst="roundRect">
            <a:avLst/>
          </a:prstGeom>
          <a:solidFill>
            <a:schemeClr val="bg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lumMod val="50000"/>
                    <a:lumOff val="50000"/>
                  </a:schemeClr>
                </a:solidFill>
              </a:rPr>
              <a:t>Search …</a:t>
            </a:r>
            <a:endParaRPr lang="en-US" dirty="0">
              <a:solidFill>
                <a:schemeClr val="bg1">
                  <a:lumMod val="50000"/>
                  <a:lumOff val="50000"/>
                </a:schemeClr>
              </a:solidFill>
            </a:endParaRPr>
          </a:p>
        </p:txBody>
      </p:sp>
      <p:sp>
        <p:nvSpPr>
          <p:cNvPr id="29" name="Rectangle 28"/>
          <p:cNvSpPr/>
          <p:nvPr/>
        </p:nvSpPr>
        <p:spPr>
          <a:xfrm>
            <a:off x="5286380" y="3286124"/>
            <a:ext cx="1571636" cy="1214446"/>
          </a:xfrm>
          <a:prstGeom prst="rect">
            <a:avLst/>
          </a:prstGeom>
          <a:solidFill>
            <a:schemeClr val="bg1">
              <a:lumMod val="95000"/>
              <a:lumOff val="5000"/>
              <a:alpha val="0"/>
            </a:schemeClr>
          </a:solidFill>
          <a:ln cap="rnd" cmpd="thickThin">
            <a:noFill/>
            <a:round/>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62500" lnSpcReduction="20000"/>
          </a:bodyPr>
          <a:lstStyle/>
          <a:p>
            <a:r>
              <a:rPr lang="en-US" sz="2200" b="1" dirty="0" smtClean="0">
                <a:solidFill>
                  <a:srgbClr val="FFCC66"/>
                </a:solidFill>
                <a:latin typeface="Roboto Light"/>
              </a:rPr>
              <a:t>Prayer of the Day</a:t>
            </a:r>
            <a:endParaRPr lang="en-US" sz="2200" dirty="0" smtClean="0">
              <a:solidFill>
                <a:srgbClr val="FFCC66"/>
              </a:solidFill>
              <a:latin typeface="Roboto Light"/>
            </a:endParaRPr>
          </a:p>
          <a:p>
            <a:endParaRPr lang="en-US" sz="1200" dirty="0" smtClean="0">
              <a:latin typeface="Roboto Light"/>
            </a:endParaRPr>
          </a:p>
          <a:p>
            <a:r>
              <a:rPr lang="en-US" sz="1200" dirty="0" smtClean="0">
                <a:latin typeface="Roboto Light"/>
              </a:rPr>
              <a:t>“</a:t>
            </a:r>
            <a:r>
              <a:rPr lang="en-US" sz="1200" dirty="0" smtClean="0">
                <a:latin typeface="Roboto Light"/>
              </a:rPr>
              <a:t>Heavenly Father, bless us with the wisdom to interpret data accurately and ethically. May our insights lead to informed decisions that benefit society and foster progress.</a:t>
            </a:r>
          </a:p>
          <a:p>
            <a:r>
              <a:rPr lang="en-US" sz="1200" dirty="0" smtClean="0">
                <a:latin typeface="Roboto Light"/>
              </a:rPr>
              <a:t>”</a:t>
            </a:r>
            <a:endParaRPr lang="en-US" sz="1200" dirty="0">
              <a:latin typeface="Roboto Light"/>
            </a:endParaRPr>
          </a:p>
        </p:txBody>
      </p:sp>
      <p:sp>
        <p:nvSpPr>
          <p:cNvPr id="30" name="Rectangle 29"/>
          <p:cNvSpPr/>
          <p:nvPr/>
        </p:nvSpPr>
        <p:spPr>
          <a:xfrm>
            <a:off x="3643306" y="3238686"/>
            <a:ext cx="1357322" cy="1169551"/>
          </a:xfrm>
          <a:prstGeom prst="rect">
            <a:avLst/>
          </a:prstGeom>
          <a:solidFill>
            <a:schemeClr val="bg1">
              <a:lumMod val="95000"/>
              <a:lumOff val="5000"/>
              <a:alpha val="0"/>
            </a:schemeClr>
          </a:solidFill>
          <a:ln cap="rnd" cmpd="thickThin">
            <a:noFill/>
            <a:round/>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400" b="1" dirty="0" smtClean="0">
                <a:solidFill>
                  <a:srgbClr val="FFCC66"/>
                </a:solidFill>
                <a:latin typeface="Roboto Light"/>
              </a:rPr>
              <a:t>Categories</a:t>
            </a:r>
          </a:p>
          <a:p>
            <a:r>
              <a:rPr lang="en-US" sz="1400" b="1" dirty="0" smtClean="0">
                <a:solidFill>
                  <a:srgbClr val="FFCC66"/>
                </a:solidFill>
                <a:latin typeface="Roboto Light"/>
              </a:rPr>
              <a:t> - </a:t>
            </a:r>
            <a:r>
              <a:rPr lang="en-US" sz="1000" b="1" dirty="0" smtClean="0">
                <a:solidFill>
                  <a:schemeClr val="tx1"/>
                </a:solidFill>
                <a:latin typeface="Roboto Light"/>
              </a:rPr>
              <a:t>Creativity</a:t>
            </a:r>
          </a:p>
          <a:p>
            <a:r>
              <a:rPr lang="en-US" sz="1000" b="1" dirty="0" smtClean="0">
                <a:solidFill>
                  <a:schemeClr val="tx1"/>
                </a:solidFill>
                <a:latin typeface="Roboto Light"/>
              </a:rPr>
              <a:t> - Technocratic Ideals</a:t>
            </a:r>
          </a:p>
          <a:p>
            <a:r>
              <a:rPr lang="en-US" sz="1000" b="1" dirty="0" smtClean="0">
                <a:solidFill>
                  <a:schemeClr val="tx1"/>
                </a:solidFill>
                <a:latin typeface="Roboto Light"/>
              </a:rPr>
              <a:t> </a:t>
            </a:r>
            <a:r>
              <a:rPr lang="en-US" sz="1000" b="1" dirty="0" smtClean="0">
                <a:solidFill>
                  <a:schemeClr val="tx1"/>
                </a:solidFill>
                <a:latin typeface="Roboto Light"/>
              </a:rPr>
              <a:t>- </a:t>
            </a:r>
            <a:r>
              <a:rPr lang="en-US" sz="1000" b="1" dirty="0" smtClean="0">
                <a:solidFill>
                  <a:schemeClr val="tx1"/>
                </a:solidFill>
                <a:latin typeface="Roboto Light"/>
              </a:rPr>
              <a:t>Relationships</a:t>
            </a:r>
            <a:endParaRPr lang="en-US" sz="1000" b="1" dirty="0" smtClean="0">
              <a:solidFill>
                <a:schemeClr val="tx1"/>
              </a:solidFill>
              <a:latin typeface="Roboto Light"/>
            </a:endParaRPr>
          </a:p>
          <a:p>
            <a:pPr algn="ctr"/>
            <a:r>
              <a:rPr lang="en-US" sz="1200" b="1" dirty="0" smtClean="0">
                <a:solidFill>
                  <a:schemeClr val="tx1"/>
                </a:solidFill>
                <a:latin typeface="Roboto Light"/>
              </a:rPr>
              <a:t>   …</a:t>
            </a:r>
            <a:endParaRPr lang="en-US" sz="1200" b="1" dirty="0">
              <a:solidFill>
                <a:schemeClr val="tx1"/>
              </a:solidFill>
              <a:latin typeface="Roboto Light"/>
            </a:endParaRPr>
          </a:p>
        </p:txBody>
      </p:sp>
      <p:sp>
        <p:nvSpPr>
          <p:cNvPr id="31" name="Rectangle 30"/>
          <p:cNvSpPr/>
          <p:nvPr/>
        </p:nvSpPr>
        <p:spPr>
          <a:xfrm>
            <a:off x="7072330" y="3214686"/>
            <a:ext cx="1357322" cy="1428760"/>
          </a:xfrm>
          <a:prstGeom prst="rect">
            <a:avLst/>
          </a:prstGeom>
          <a:solidFill>
            <a:schemeClr val="bg1">
              <a:lumMod val="95000"/>
              <a:lumOff val="5000"/>
              <a:alpha val="0"/>
            </a:schemeClr>
          </a:solidFill>
          <a:ln cap="rnd" cmpd="thickThin">
            <a:noFill/>
            <a:round/>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400" b="1" dirty="0" smtClean="0">
                <a:solidFill>
                  <a:srgbClr val="FFCC66"/>
                </a:solidFill>
                <a:latin typeface="Roboto Light"/>
              </a:rPr>
              <a:t>My Journey So </a:t>
            </a:r>
            <a:r>
              <a:rPr lang="en-US" sz="1400" b="1" dirty="0" smtClean="0">
                <a:solidFill>
                  <a:srgbClr val="FFCC66"/>
                </a:solidFill>
                <a:latin typeface="Roboto Light"/>
              </a:rPr>
              <a:t>Far</a:t>
            </a:r>
          </a:p>
          <a:p>
            <a:pPr algn="just"/>
            <a:r>
              <a:rPr lang="en-US" sz="900" b="1" dirty="0" smtClean="0">
                <a:solidFill>
                  <a:srgbClr val="FFCC66"/>
                </a:solidFill>
                <a:latin typeface="Roboto Light"/>
              </a:rPr>
              <a:t>- </a:t>
            </a:r>
            <a:r>
              <a:rPr lang="en-US" sz="800" b="1" dirty="0" smtClean="0">
                <a:solidFill>
                  <a:schemeClr val="tx1"/>
                </a:solidFill>
                <a:latin typeface="Roboto Light"/>
              </a:rPr>
              <a:t>Prayers Read: 0</a:t>
            </a:r>
            <a:endParaRPr lang="en-US" sz="800" b="1" dirty="0" smtClean="0">
              <a:solidFill>
                <a:schemeClr val="tx1"/>
              </a:solidFill>
              <a:latin typeface="Roboto Light"/>
            </a:endParaRPr>
          </a:p>
          <a:p>
            <a:pPr algn="just"/>
            <a:r>
              <a:rPr lang="en-US" sz="800" b="1" dirty="0" smtClean="0">
                <a:solidFill>
                  <a:schemeClr val="tx1"/>
                </a:solidFill>
                <a:latin typeface="Roboto Light"/>
              </a:rPr>
              <a:t>- Prayers Answered: 0</a:t>
            </a:r>
          </a:p>
          <a:p>
            <a:pPr algn="just">
              <a:buFontTx/>
              <a:buChar char="-"/>
            </a:pPr>
            <a:r>
              <a:rPr lang="en-US" sz="800" b="1" dirty="0" smtClean="0">
                <a:solidFill>
                  <a:schemeClr val="tx1"/>
                </a:solidFill>
                <a:latin typeface="Roboto Light"/>
              </a:rPr>
              <a:t>Prayers Resonated: 0</a:t>
            </a:r>
          </a:p>
          <a:p>
            <a:pPr algn="just">
              <a:buFontTx/>
              <a:buChar char="-"/>
            </a:pPr>
            <a:r>
              <a:rPr lang="en-US" sz="800" b="1" dirty="0" smtClean="0">
                <a:solidFill>
                  <a:schemeClr val="tx1"/>
                </a:solidFill>
                <a:latin typeface="Roboto Light"/>
              </a:rPr>
              <a:t>Completion: 0%</a:t>
            </a:r>
          </a:p>
          <a:p>
            <a:pPr algn="just"/>
            <a:endParaRPr lang="en-US" sz="800" b="1" dirty="0" smtClean="0">
              <a:solidFill>
                <a:schemeClr val="tx1"/>
              </a:solidFill>
              <a:latin typeface="Roboto Light"/>
            </a:endParaRPr>
          </a:p>
          <a:p>
            <a:pPr algn="just"/>
            <a:r>
              <a:rPr lang="en-US" sz="800" b="1" dirty="0" smtClean="0">
                <a:solidFill>
                  <a:schemeClr val="tx1"/>
                </a:solidFill>
                <a:latin typeface="Roboto Light"/>
              </a:rPr>
              <a:t>My rating: beginner </a:t>
            </a:r>
          </a:p>
        </p:txBody>
      </p:sp>
      <p:cxnSp>
        <p:nvCxnSpPr>
          <p:cNvPr id="32" name="Straight Connector 31"/>
          <p:cNvCxnSpPr/>
          <p:nvPr/>
        </p:nvCxnSpPr>
        <p:spPr>
          <a:xfrm rot="5400000">
            <a:off x="3179753" y="3821115"/>
            <a:ext cx="928694" cy="1588"/>
          </a:xfrm>
          <a:prstGeom prst="line">
            <a:avLst/>
          </a:prstGeom>
          <a:ln w="25400">
            <a:solidFill>
              <a:srgbClr val="9966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821239" y="3821115"/>
            <a:ext cx="928694" cy="1588"/>
          </a:xfrm>
          <a:prstGeom prst="line">
            <a:avLst/>
          </a:prstGeom>
          <a:ln w="25400">
            <a:solidFill>
              <a:srgbClr val="9966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608777" y="3821115"/>
            <a:ext cx="928694" cy="1588"/>
          </a:xfrm>
          <a:prstGeom prst="line">
            <a:avLst/>
          </a:prstGeom>
          <a:ln w="25400">
            <a:solidFill>
              <a:srgbClr val="996600"/>
            </a:solidFill>
          </a:ln>
        </p:spPr>
        <p:style>
          <a:lnRef idx="1">
            <a:schemeClr val="accent1"/>
          </a:lnRef>
          <a:fillRef idx="0">
            <a:schemeClr val="accent1"/>
          </a:fillRef>
          <a:effectRef idx="0">
            <a:schemeClr val="accent1"/>
          </a:effectRef>
          <a:fontRef idx="minor">
            <a:schemeClr val="tx1"/>
          </a:fontRef>
        </p:style>
      </p:cxnSp>
      <p:sp>
        <p:nvSpPr>
          <p:cNvPr id="39" name="Dodecagon 38"/>
          <p:cNvSpPr/>
          <p:nvPr/>
        </p:nvSpPr>
        <p:spPr>
          <a:xfrm>
            <a:off x="6572264" y="2500306"/>
            <a:ext cx="357190" cy="357190"/>
          </a:xfrm>
          <a:prstGeom prst="dodecagon">
            <a:avLst/>
          </a:prstGeom>
          <a:solidFill>
            <a:schemeClr val="bg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decagon 39"/>
          <p:cNvSpPr/>
          <p:nvPr/>
        </p:nvSpPr>
        <p:spPr>
          <a:xfrm>
            <a:off x="2500298" y="1714488"/>
            <a:ext cx="357190" cy="357190"/>
          </a:xfrm>
          <a:prstGeom prst="dodecagon">
            <a:avLst/>
          </a:prstGeom>
          <a:solidFill>
            <a:schemeClr val="bg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Right Arrow Callout 41"/>
          <p:cNvSpPr/>
          <p:nvPr/>
        </p:nvSpPr>
        <p:spPr>
          <a:xfrm>
            <a:off x="3786182" y="5000636"/>
            <a:ext cx="4714908" cy="285752"/>
          </a:xfrm>
          <a:prstGeom prst="leftRightArrowCallout">
            <a:avLst/>
          </a:prstGeom>
        </p:spPr>
        <p:style>
          <a:lnRef idx="2">
            <a:schemeClr val="accent6"/>
          </a:lnRef>
          <a:fillRef idx="1">
            <a:schemeClr val="lt1"/>
          </a:fillRef>
          <a:effectRef idx="0">
            <a:schemeClr val="accent6"/>
          </a:effectRef>
          <a:fontRef idx="minor">
            <a:schemeClr val="dk1"/>
          </a:fontRef>
        </p:style>
        <p:txBody>
          <a:bodyPr rtlCol="0" anchor="ctr">
            <a:normAutofit fontScale="85000" lnSpcReduction="20000"/>
          </a:bodyPr>
          <a:lstStyle/>
          <a:p>
            <a:pPr algn="ctr"/>
            <a:r>
              <a:rPr lang="en-US" dirty="0" smtClean="0"/>
              <a:t>Swipe</a:t>
            </a:r>
            <a:endParaRPr lang="en-US" dirty="0" smtClean="0"/>
          </a:p>
        </p:txBody>
      </p:sp>
      <p:sp>
        <p:nvSpPr>
          <p:cNvPr id="43" name="Left-Right Arrow Callout 42"/>
          <p:cNvSpPr/>
          <p:nvPr/>
        </p:nvSpPr>
        <p:spPr>
          <a:xfrm rot="5400000">
            <a:off x="-1428776" y="3286108"/>
            <a:ext cx="3214710" cy="214346"/>
          </a:xfrm>
          <a:prstGeom prst="leftRightArrowCallout">
            <a:avLst>
              <a:gd name="adj1" fmla="val 25000"/>
              <a:gd name="adj2" fmla="val 30925"/>
              <a:gd name="adj3" fmla="val 25000"/>
              <a:gd name="adj4" fmla="val 30345"/>
            </a:avLst>
          </a:prstGeom>
        </p:spPr>
        <p:style>
          <a:lnRef idx="2">
            <a:schemeClr val="accent6"/>
          </a:lnRef>
          <a:fillRef idx="1">
            <a:schemeClr val="lt1"/>
          </a:fillRef>
          <a:effectRef idx="0">
            <a:schemeClr val="accent6"/>
          </a:effectRef>
          <a:fontRef idx="minor">
            <a:schemeClr val="dk1"/>
          </a:fontRef>
        </p:style>
        <p:txBody>
          <a:bodyPr vert="vert270" rtlCol="0" anchor="ctr" anchorCtr="1">
            <a:normAutofit fontScale="70000" lnSpcReduction="20000"/>
          </a:bodyPr>
          <a:lstStyle/>
          <a:p>
            <a:pPr algn="ctr"/>
            <a:r>
              <a:rPr lang="en-US" dirty="0" smtClean="0"/>
              <a:t>Swipe</a:t>
            </a:r>
            <a:endParaRPr lang="en-US" dirty="0" smtClean="0"/>
          </a:p>
        </p:txBody>
      </p:sp>
      <p:sp>
        <p:nvSpPr>
          <p:cNvPr id="11" name="Donut 10"/>
          <p:cNvSpPr/>
          <p:nvPr/>
        </p:nvSpPr>
        <p:spPr>
          <a:xfrm>
            <a:off x="8215338" y="3357562"/>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3786182" y="5429264"/>
            <a:ext cx="4643470" cy="1200329"/>
          </a:xfrm>
          <a:prstGeom prst="rect">
            <a:avLst/>
          </a:prstGeom>
          <a:noFill/>
        </p:spPr>
        <p:txBody>
          <a:bodyPr wrap="square" rtlCol="0">
            <a:spAutoFit/>
          </a:bodyPr>
          <a:lstStyle/>
          <a:p>
            <a:r>
              <a:rPr lang="en-US" dirty="0" smtClean="0"/>
              <a:t>Landscape &amp; Large screen mode: Swipe Left Right causes more options to occur. Up Down changes background images. For portrait- visa versa.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642918"/>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0034" y="785794"/>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5400000">
            <a:off x="4714876" y="785794"/>
            <a:ext cx="2786082" cy="550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5400000">
            <a:off x="4607719" y="1178703"/>
            <a:ext cx="2500330" cy="471490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9"/>
          <p:cNvSpPr/>
          <p:nvPr/>
        </p:nvSpPr>
        <p:spPr>
          <a:xfrm>
            <a:off x="1571604" y="5572140"/>
            <a:ext cx="428628" cy="428628"/>
          </a:xfrm>
          <a:prstGeom prst="donut">
            <a:avLst/>
          </a:prstGeom>
          <a:solidFill>
            <a:schemeClr val="bg1"/>
          </a:solidFill>
          <a:ln>
            <a:gradFill>
              <a:gsLst>
                <a:gs pos="0">
                  <a:srgbClr val="5E9EFF"/>
                </a:gs>
                <a:gs pos="39999">
                  <a:srgbClr val="85C2FF"/>
                </a:gs>
                <a:gs pos="70000">
                  <a:srgbClr val="C4D6EB"/>
                </a:gs>
                <a:gs pos="100000">
                  <a:srgbClr val="FFEBFA"/>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8286776" y="3286124"/>
            <a:ext cx="428628" cy="428628"/>
          </a:xfrm>
          <a:prstGeom prst="donut">
            <a:avLst/>
          </a:prstGeom>
          <a:solidFill>
            <a:schemeClr val="bg1"/>
          </a:solidFill>
          <a:ln>
            <a:gradFill>
              <a:gsLst>
                <a:gs pos="0">
                  <a:srgbClr val="CCCCFF"/>
                </a:gs>
                <a:gs pos="17999">
                  <a:srgbClr val="99CCFF"/>
                </a:gs>
                <a:gs pos="36000">
                  <a:srgbClr val="9966FF"/>
                </a:gs>
                <a:gs pos="61000">
                  <a:srgbClr val="CC99FF"/>
                </a:gs>
                <a:gs pos="82001">
                  <a:srgbClr val="99CCFF"/>
                </a:gs>
                <a:gs pos="100000">
                  <a:srgbClr val="CCCC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prstClr val="black"/>
              <a:srgbClr val="D9C3A5">
                <a:tint val="50000"/>
                <a:satMod val="180000"/>
              </a:srgbClr>
            </a:duotone>
          </a:blip>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52475" y="1125125"/>
            <a:ext cx="2228495" cy="156966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9600" b="1" cap="none" spc="-300" dirty="0" smtClean="0">
                <a:ln w="11430"/>
                <a:solidFill>
                  <a:srgbClr val="F8F8F8"/>
                </a:solidFill>
                <a:effectLst>
                  <a:outerShdw blurRad="25400" algn="tl" rotWithShape="0">
                    <a:srgbClr val="000000">
                      <a:alpha val="43000"/>
                    </a:srgbClr>
                  </a:outerShdw>
                </a:effectLst>
                <a:latin typeface="Blackadder ITC" pitchFamily="82" charset="0"/>
              </a:rPr>
              <a:t>Pray</a:t>
            </a:r>
            <a:endParaRPr lang="en-US" sz="8000" b="1" cap="none" spc="-300" dirty="0">
              <a:ln w="11430"/>
              <a:solidFill>
                <a:srgbClr val="F8F8F8"/>
              </a:solidFill>
              <a:effectLst>
                <a:outerShdw blurRad="25400" algn="tl" rotWithShape="0">
                  <a:srgbClr val="000000">
                    <a:alpha val="43000"/>
                  </a:srgbClr>
                </a:outerShdw>
              </a:effectLst>
              <a:latin typeface="Blackadder ITC" pitchFamily="82" charset="0"/>
            </a:endParaRPr>
          </a:p>
        </p:txBody>
      </p:sp>
      <p:sp>
        <p:nvSpPr>
          <p:cNvPr id="5" name="Rectangle 4"/>
          <p:cNvSpPr/>
          <p:nvPr/>
        </p:nvSpPr>
        <p:spPr>
          <a:xfrm>
            <a:off x="4214810" y="2071678"/>
            <a:ext cx="902811" cy="2215991"/>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13800" b="1" cap="none" spc="150" dirty="0" smtClean="0">
                <a:ln w="11430"/>
                <a:solidFill>
                  <a:srgbClr val="F8F8F8"/>
                </a:solidFill>
                <a:effectLst>
                  <a:outerShdw blurRad="25400" algn="tl" rotWithShape="0">
                    <a:srgbClr val="000000">
                      <a:alpha val="43000"/>
                    </a:srgbClr>
                  </a:outerShdw>
                </a:effectLst>
                <a:latin typeface="Blackadder ITC" pitchFamily="82" charset="0"/>
              </a:rPr>
              <a:t>4</a:t>
            </a:r>
            <a:endParaRPr lang="en-US" sz="8000" b="1" cap="none" spc="150" dirty="0">
              <a:ln w="11430"/>
              <a:solidFill>
                <a:srgbClr val="F8F8F8"/>
              </a:solidFill>
              <a:effectLst>
                <a:outerShdw blurRad="25400" algn="tl" rotWithShape="0">
                  <a:srgbClr val="000000">
                    <a:alpha val="43000"/>
                  </a:srgbClr>
                </a:outerShdw>
              </a:effectLst>
              <a:latin typeface="Blackadder ITC" pitchFamily="82" charset="0"/>
            </a:endParaRPr>
          </a:p>
        </p:txBody>
      </p:sp>
      <p:sp>
        <p:nvSpPr>
          <p:cNvPr id="6" name="Rectangle 5"/>
          <p:cNvSpPr/>
          <p:nvPr/>
        </p:nvSpPr>
        <p:spPr>
          <a:xfrm>
            <a:off x="5524507" y="4554149"/>
            <a:ext cx="1927131" cy="156966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9600" b="1" cap="none" spc="-300" dirty="0" smtClean="0">
                <a:ln w="11430"/>
                <a:solidFill>
                  <a:srgbClr val="F8F8F8"/>
                </a:solidFill>
                <a:effectLst>
                  <a:outerShdw blurRad="25400" algn="tl" rotWithShape="0">
                    <a:srgbClr val="000000">
                      <a:alpha val="43000"/>
                    </a:srgbClr>
                  </a:outerShdw>
                </a:effectLst>
                <a:latin typeface="Blackadder ITC" pitchFamily="82" charset="0"/>
              </a:rPr>
              <a:t>Me</a:t>
            </a:r>
            <a:endParaRPr lang="en-US" sz="8800" b="1" cap="none" spc="-300" dirty="0">
              <a:ln w="11430"/>
              <a:solidFill>
                <a:srgbClr val="F8F8F8"/>
              </a:solidFill>
              <a:effectLst>
                <a:outerShdw blurRad="25400" algn="tl" rotWithShape="0">
                  <a:srgbClr val="000000">
                    <a:alpha val="43000"/>
                  </a:srgbClr>
                </a:outerShdw>
              </a:effectLst>
              <a:latin typeface="Blackadder ITC" pitchFamily="8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6723" y="1714488"/>
            <a:ext cx="7715304" cy="3964809"/>
          </a:xfrm>
        </p:spPr>
        <p:txBody>
          <a:bodyPr>
            <a:normAutofit/>
          </a:bodyPr>
          <a:lstStyle/>
          <a:p>
            <a:pPr algn="ctr">
              <a:buNone/>
            </a:pPr>
            <a:r>
              <a:rPr lang="en-US" sz="2800" i="1" spc="300" dirty="0" smtClean="0">
                <a:latin typeface="Roboto Light" pitchFamily="2" charset="0"/>
                <a:ea typeface="Roboto Light" pitchFamily="2" charset="0"/>
              </a:rPr>
              <a:t>“Lord, guide my steps in the path of righteousness. Illuminate my path with your light, and lead me through the challenges of life. Grant me discernment to make choices that honor you.” </a:t>
            </a:r>
            <a:endParaRPr lang="en-US" sz="4400" i="1" spc="300" dirty="0" smtClean="0">
              <a:latin typeface="Roboto Light" pitchFamily="2" charset="0"/>
              <a:ea typeface="Roboto Light" pitchFamily="2" charset="0"/>
            </a:endParaRPr>
          </a:p>
          <a:p>
            <a:pPr>
              <a:buNone/>
            </a:pPr>
            <a:endParaRPr lang="en-GB" sz="4400" i="1" spc="300" dirty="0" smtClean="0">
              <a:latin typeface="Roboto Light" pitchFamily="2" charset="0"/>
              <a:ea typeface="Roboto Light" pitchFamily="2" charset="0"/>
            </a:endParaRPr>
          </a:p>
        </p:txBody>
      </p:sp>
      <p:sp>
        <p:nvSpPr>
          <p:cNvPr id="6" name="Rectangle 5"/>
          <p:cNvSpPr/>
          <p:nvPr/>
        </p:nvSpPr>
        <p:spPr>
          <a:xfrm>
            <a:off x="571472" y="321448"/>
            <a:ext cx="7715304" cy="1323439"/>
          </a:xfrm>
          <a:prstGeom prst="rect">
            <a:avLst/>
          </a:prstGeom>
        </p:spPr>
        <p:txBody>
          <a:bodyPr wrap="square">
            <a:spAutoFit/>
          </a:bodyPr>
          <a:lstStyle/>
          <a:p>
            <a:r>
              <a:rPr lang="en-US" sz="8000" cap="none" spc="-300" dirty="0" smtClean="0">
                <a:ln w="11430"/>
                <a:solidFill>
                  <a:srgbClr val="F8F8F8"/>
                </a:solidFill>
                <a:effectLst>
                  <a:outerShdw blurRad="25400" algn="tl" rotWithShape="0">
                    <a:srgbClr val="000000">
                      <a:alpha val="43000"/>
                    </a:srgbClr>
                  </a:outerShdw>
                </a:effectLst>
                <a:latin typeface="Blackadder ITC" pitchFamily="82" charset="0"/>
              </a:rPr>
              <a:t>Divine Guidance</a:t>
            </a:r>
            <a:endParaRPr lang="en-US" sz="8000" dirty="0"/>
          </a:p>
        </p:txBody>
      </p:sp>
      <p:sp>
        <p:nvSpPr>
          <p:cNvPr id="7" name="TextBox 6"/>
          <p:cNvSpPr txBox="1"/>
          <p:nvPr/>
        </p:nvSpPr>
        <p:spPr>
          <a:xfrm>
            <a:off x="6096011" y="5732875"/>
            <a:ext cx="3714776" cy="400110"/>
          </a:xfrm>
          <a:prstGeom prst="rect">
            <a:avLst/>
          </a:prstGeom>
          <a:noFill/>
        </p:spPr>
        <p:txBody>
          <a:bodyPr wrap="square" rtlCol="0">
            <a:spAutoFit/>
          </a:bodyPr>
          <a:lstStyle/>
          <a:p>
            <a:r>
              <a:rPr lang="en-GB" sz="2000" dirty="0" smtClean="0"/>
              <a:t>By: Unknown</a:t>
            </a:r>
            <a:endParaRPr lang="en-US" sz="2000" dirty="0"/>
          </a:p>
        </p:txBody>
      </p:sp>
      <p:cxnSp>
        <p:nvCxnSpPr>
          <p:cNvPr id="10" name="Straight Connector 9"/>
          <p:cNvCxnSpPr/>
          <p:nvPr/>
        </p:nvCxnSpPr>
        <p:spPr>
          <a:xfrm flipV="1">
            <a:off x="666723" y="1232281"/>
            <a:ext cx="7715304" cy="53579"/>
          </a:xfrm>
          <a:prstGeom prst="line">
            <a:avLst/>
          </a:prstGeom>
          <a:ln w="50800" cap="flat" cmpd="dbl">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4364</TotalTime>
  <Words>344</Words>
  <Application>Microsoft Office PowerPoint</Application>
  <PresentationFormat>On-screen Show (4:3)</PresentationFormat>
  <Paragraphs>78</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P4M</dc:creator>
  <cp:lastModifiedBy>_P4M</cp:lastModifiedBy>
  <cp:revision>290</cp:revision>
  <dcterms:created xsi:type="dcterms:W3CDTF">2024-05-18T00:58:56Z</dcterms:created>
  <dcterms:modified xsi:type="dcterms:W3CDTF">2024-06-15T01:48:28Z</dcterms:modified>
</cp:coreProperties>
</file>