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6"/>
  </p:notesMasterIdLst>
  <p:sldIdLst>
    <p:sldId id="265" r:id="rId2"/>
    <p:sldId id="264" r:id="rId3"/>
    <p:sldId id="272" r:id="rId4"/>
    <p:sldId id="27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C9900"/>
    <a:srgbClr val="FFF4A3"/>
    <a:srgbClr val="FF0066"/>
    <a:srgbClr val="996600"/>
    <a:srgbClr val="000000"/>
    <a:srgbClr val="4F81B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5956" autoAdjust="0"/>
    <p:restoredTop sz="94640" autoAdjust="0"/>
  </p:normalViewPr>
  <p:slideViewPr>
    <p:cSldViewPr>
      <p:cViewPr>
        <p:scale>
          <a:sx n="75" d="100"/>
          <a:sy n="75" d="100"/>
        </p:scale>
        <p:origin x="-162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3EC6F-D7AE-43C0-8861-A1A9697B31EE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4F775-0EB3-4084-B001-3DC20CE54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7" y="3550127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5" y="3550127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25A6-DCE5-4033-9319-67CD41E5877E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E3C0A5-EFD7-47E1-AB07-E8845CAC38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25A6-DCE5-4033-9319-67CD41E5877E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C0A5-EFD7-47E1-AB07-E8845CAC38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25A6-DCE5-4033-9319-67CD41E5877E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C0A5-EFD7-47E1-AB07-E8845CAC38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4925A6-DCE5-4033-9319-67CD41E5877E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0E3C0A5-EFD7-47E1-AB07-E8845CAC38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25A6-DCE5-4033-9319-67CD41E5877E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C0A5-EFD7-47E1-AB07-E8845CAC38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5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3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25A6-DCE5-4033-9319-67CD41E5877E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C0A5-EFD7-47E1-AB07-E8845CAC38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C0A5-EFD7-47E1-AB07-E8845CAC38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25A6-DCE5-4033-9319-67CD41E5877E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1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20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20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25A6-DCE5-4033-9319-67CD41E5877E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C0A5-EFD7-47E1-AB07-E8845CAC38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25A6-DCE5-4033-9319-67CD41E5877E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C0A5-EFD7-47E1-AB07-E8845CAC38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4925A6-DCE5-4033-9319-67CD41E5877E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E3C0A5-EFD7-47E1-AB07-E8845CAC38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25A6-DCE5-4033-9319-67CD41E5877E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E3C0A5-EFD7-47E1-AB07-E8845CAC38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1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84925A6-DCE5-4033-9319-67CD41E5877E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0E3C0A5-EFD7-47E1-AB07-E8845CAC38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wmf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png"/><Relationship Id="rId7" Type="http://schemas.openxmlformats.org/officeDocument/2006/relationships/image" Target="../media/image1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P4M\Desktop\TessTerminator\pray4me\assets\images\ui\bg6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571612"/>
            <a:ext cx="5643602" cy="18573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4" name="Picture 2" descr="C:\Users\P4M\Desktop\TessTerminator\pray4me\assets\images\ui\bg6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480"/>
            <a:ext cx="2797811" cy="57150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ounded Rectangle 3"/>
          <p:cNvSpPr/>
          <p:nvPr/>
        </p:nvSpPr>
        <p:spPr>
          <a:xfrm>
            <a:off x="357158" y="642918"/>
            <a:ext cx="2786082" cy="55007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00034" y="785794"/>
            <a:ext cx="2500330" cy="4714908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5400000">
            <a:off x="4714876" y="785794"/>
            <a:ext cx="2786082" cy="55007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 rot="5400000">
            <a:off x="4607719" y="1178703"/>
            <a:ext cx="2500330" cy="4714908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_P4M\Pictures\vlcsnap-2024-06-17-16h15m59s65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714356"/>
            <a:ext cx="2643206" cy="48577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Rectangle 15"/>
          <p:cNvSpPr/>
          <p:nvPr/>
        </p:nvSpPr>
        <p:spPr>
          <a:xfrm>
            <a:off x="357158" y="785794"/>
            <a:ext cx="2714644" cy="4714908"/>
          </a:xfrm>
          <a:prstGeom prst="rect">
            <a:avLst/>
          </a:prstGeom>
          <a:solidFill>
            <a:schemeClr val="bg1">
              <a:lumMod val="95000"/>
              <a:lumOff val="5000"/>
              <a:alpha val="30000"/>
            </a:schemeClr>
          </a:solidFill>
          <a:ln cap="rnd" cmpd="thickThin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endParaRPr lang="en-US" sz="1200" dirty="0">
              <a:latin typeface="Roboto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14480" y="2285992"/>
            <a:ext cx="928694" cy="1143008"/>
          </a:xfrm>
          <a:prstGeom prst="rect">
            <a:avLst/>
          </a:prstGeom>
          <a:solidFill>
            <a:schemeClr val="bg1">
              <a:lumMod val="95000"/>
              <a:lumOff val="5000"/>
              <a:alpha val="0"/>
            </a:schemeClr>
          </a:solidFill>
          <a:ln cap="rnd" cmpd="thickThin">
            <a:noFill/>
            <a:round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40000" lnSpcReduction="20000"/>
          </a:bodyPr>
          <a:lstStyle/>
          <a:p>
            <a:r>
              <a:rPr lang="en-US" sz="2900" b="1" dirty="0" smtClean="0">
                <a:solidFill>
                  <a:srgbClr val="FFCC66"/>
                </a:solidFill>
                <a:latin typeface="Roboto Light"/>
              </a:rPr>
              <a:t>Prayer Of The Day</a:t>
            </a:r>
            <a:r>
              <a:rPr lang="en-US" sz="2900" dirty="0" smtClean="0">
                <a:solidFill>
                  <a:srgbClr val="FFCC66"/>
                </a:solidFill>
                <a:latin typeface="Roboto Light"/>
              </a:rPr>
              <a:t>: </a:t>
            </a:r>
          </a:p>
          <a:p>
            <a:r>
              <a:rPr lang="en-US" sz="1200" dirty="0" smtClean="0">
                <a:latin typeface="Roboto Light"/>
              </a:rPr>
              <a:t>“Heavenly Father, bless us with the wisdom to interpret data accurately and ethically. May our insights lead to informed decisions that benefit society and foster progress.</a:t>
            </a:r>
          </a:p>
          <a:p>
            <a:r>
              <a:rPr lang="en-US" sz="1200" dirty="0" smtClean="0">
                <a:latin typeface="Roboto Light"/>
              </a:rPr>
              <a:t>”</a:t>
            </a:r>
            <a:endParaRPr lang="en-US" sz="1200" dirty="0">
              <a:latin typeface="Roboto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2910" y="3214686"/>
            <a:ext cx="1143008" cy="1214446"/>
          </a:xfrm>
          <a:prstGeom prst="rect">
            <a:avLst/>
          </a:prstGeom>
          <a:solidFill>
            <a:schemeClr val="bg1">
              <a:lumMod val="95000"/>
              <a:lumOff val="5000"/>
              <a:alpha val="0"/>
            </a:schemeClr>
          </a:solidFill>
          <a:ln cap="rnd" cmpd="thickThin">
            <a:noFill/>
            <a:round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lnSpcReduction="10000"/>
          </a:bodyPr>
          <a:lstStyle/>
          <a:p>
            <a:r>
              <a:rPr lang="en-US" sz="1400" b="1" dirty="0" smtClean="0">
                <a:solidFill>
                  <a:srgbClr val="FFCC66"/>
                </a:solidFill>
                <a:latin typeface="Roboto Light"/>
              </a:rPr>
              <a:t>What to Pray For?</a:t>
            </a:r>
          </a:p>
          <a:p>
            <a:r>
              <a:rPr lang="en-US" sz="1400" b="1" dirty="0" smtClean="0">
                <a:solidFill>
                  <a:srgbClr val="FFCC66"/>
                </a:solidFill>
                <a:latin typeface="Roboto Light"/>
              </a:rPr>
              <a:t> - </a:t>
            </a:r>
            <a:r>
              <a:rPr lang="en-US" sz="1200" b="1" dirty="0" smtClean="0">
                <a:solidFill>
                  <a:schemeClr val="tx1"/>
                </a:solidFill>
                <a:latin typeface="Roboto Light"/>
              </a:rPr>
              <a:t>Health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Roboto Light"/>
              </a:rPr>
              <a:t> - Justice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Roboto Light"/>
              </a:rPr>
              <a:t> - Equity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Roboto Light"/>
              </a:rPr>
              <a:t>   …</a:t>
            </a:r>
            <a:endParaRPr lang="en-US" sz="1200" b="1" dirty="0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14480" y="4214818"/>
            <a:ext cx="1143008" cy="1214446"/>
          </a:xfrm>
          <a:prstGeom prst="rect">
            <a:avLst/>
          </a:prstGeom>
          <a:solidFill>
            <a:schemeClr val="bg1">
              <a:lumMod val="95000"/>
              <a:lumOff val="5000"/>
              <a:alpha val="0"/>
            </a:schemeClr>
          </a:solidFill>
          <a:ln cap="rnd" cmpd="thickThin">
            <a:noFill/>
            <a:round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sz="1400" b="1" dirty="0" smtClean="0">
                <a:solidFill>
                  <a:srgbClr val="FFCC66"/>
                </a:solidFill>
                <a:latin typeface="Roboto Light"/>
              </a:rPr>
              <a:t>My Journey So Far</a:t>
            </a:r>
            <a:endParaRPr lang="en-US" sz="800" dirty="0">
              <a:latin typeface="Roboto Light"/>
            </a:endParaRPr>
          </a:p>
        </p:txBody>
      </p:sp>
      <p:sp>
        <p:nvSpPr>
          <p:cNvPr id="10" name="Donut 9"/>
          <p:cNvSpPr/>
          <p:nvPr/>
        </p:nvSpPr>
        <p:spPr>
          <a:xfrm>
            <a:off x="1500166" y="5143512"/>
            <a:ext cx="428628" cy="428628"/>
          </a:xfrm>
          <a:prstGeom prst="donut">
            <a:avLst/>
          </a:prstGeom>
          <a:solidFill>
            <a:schemeClr val="bg1"/>
          </a:solidFill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8" name="Picture 6" descr="C:\Users\P4M\Desktop\TessTerminator\pray4me\assets\images\ui\bg1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7554" y="4929198"/>
            <a:ext cx="5572164" cy="19288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C:\Users\_P4M\Pictures\vlcsnap-2024-06-17-15h31m31s435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0430" y="2214554"/>
            <a:ext cx="4857784" cy="2692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Rectangle 21"/>
          <p:cNvSpPr/>
          <p:nvPr/>
        </p:nvSpPr>
        <p:spPr>
          <a:xfrm rot="5400000">
            <a:off x="4572000" y="1071546"/>
            <a:ext cx="2714644" cy="5000660"/>
          </a:xfrm>
          <a:prstGeom prst="rect">
            <a:avLst/>
          </a:prstGeom>
          <a:solidFill>
            <a:schemeClr val="bg1">
              <a:lumMod val="95000"/>
              <a:lumOff val="5000"/>
              <a:alpha val="30000"/>
            </a:schemeClr>
          </a:solidFill>
          <a:ln cap="rnd" cmpd="thickThin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endParaRPr lang="en-US" sz="1200" dirty="0">
              <a:latin typeface="Roboto Ligh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43504" y="3214686"/>
            <a:ext cx="1428760" cy="1357322"/>
          </a:xfrm>
          <a:prstGeom prst="rect">
            <a:avLst/>
          </a:prstGeom>
          <a:solidFill>
            <a:schemeClr val="bg1">
              <a:lumMod val="95000"/>
              <a:lumOff val="5000"/>
              <a:alpha val="0"/>
            </a:schemeClr>
          </a:solidFill>
          <a:ln cap="rnd" cmpd="thickThin">
            <a:noFill/>
            <a:round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32500" lnSpcReduction="20000"/>
          </a:bodyPr>
          <a:lstStyle/>
          <a:p>
            <a:r>
              <a:rPr lang="en-US" sz="4300" b="1" dirty="0" smtClean="0">
                <a:solidFill>
                  <a:srgbClr val="FFCC66"/>
                </a:solidFill>
                <a:latin typeface="Roboto Light"/>
              </a:rPr>
              <a:t>Prayer of the Day:</a:t>
            </a:r>
            <a:endParaRPr lang="en-US" sz="4300" dirty="0" smtClean="0">
              <a:solidFill>
                <a:srgbClr val="FFCC66"/>
              </a:solidFill>
              <a:latin typeface="Roboto Light"/>
            </a:endParaRPr>
          </a:p>
          <a:p>
            <a:endParaRPr lang="en-US" sz="1200" dirty="0" smtClean="0">
              <a:latin typeface="Roboto Light"/>
            </a:endParaRPr>
          </a:p>
          <a:p>
            <a:r>
              <a:rPr lang="en-US" sz="2100" dirty="0" smtClean="0">
                <a:latin typeface="Roboto Light"/>
              </a:rPr>
              <a:t>“Beloved Creator, I seek your clarity and guidance as I make important decisions in my life. Clear my mind of doubts and fears, and illuminate the path before me. Grant me the wisdom to choose wisely. Amen.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929454" y="3214686"/>
            <a:ext cx="1357322" cy="861774"/>
          </a:xfrm>
          <a:prstGeom prst="rect">
            <a:avLst/>
          </a:prstGeom>
          <a:solidFill>
            <a:schemeClr val="bg1">
              <a:lumMod val="95000"/>
              <a:lumOff val="5000"/>
              <a:alpha val="0"/>
            </a:schemeClr>
          </a:solidFill>
          <a:ln cap="rnd" cmpd="thickThin">
            <a:noFill/>
            <a:round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en-US" sz="1400" b="1" dirty="0" smtClean="0">
                <a:solidFill>
                  <a:srgbClr val="FFCC66"/>
                </a:solidFill>
                <a:latin typeface="Roboto Light"/>
              </a:rPr>
              <a:t>Categories</a:t>
            </a:r>
          </a:p>
          <a:p>
            <a:r>
              <a:rPr lang="en-US" sz="1400" b="1" dirty="0" smtClean="0">
                <a:solidFill>
                  <a:srgbClr val="FFCC66"/>
                </a:solidFill>
                <a:latin typeface="Roboto Light"/>
              </a:rPr>
              <a:t> </a:t>
            </a:r>
            <a:r>
              <a:rPr lang="en-US" sz="1000" b="1" dirty="0" smtClean="0">
                <a:solidFill>
                  <a:schemeClr val="tx1"/>
                </a:solidFill>
                <a:latin typeface="Roboto Light"/>
              </a:rPr>
              <a:t>Creativity</a:t>
            </a:r>
          </a:p>
          <a:p>
            <a:r>
              <a:rPr lang="en-US" sz="1000" b="1" dirty="0" smtClean="0">
                <a:solidFill>
                  <a:schemeClr val="tx1"/>
                </a:solidFill>
                <a:latin typeface="Roboto Light"/>
              </a:rPr>
              <a:t> Relationships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Roboto Light"/>
              </a:rPr>
              <a:t>…</a:t>
            </a:r>
            <a:endParaRPr lang="en-US" sz="1200" b="1" dirty="0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71868" y="3214686"/>
            <a:ext cx="1357322" cy="1428760"/>
          </a:xfrm>
          <a:prstGeom prst="rect">
            <a:avLst/>
          </a:prstGeom>
          <a:solidFill>
            <a:schemeClr val="bg1">
              <a:lumMod val="95000"/>
              <a:lumOff val="5000"/>
              <a:alpha val="0"/>
            </a:schemeClr>
          </a:solidFill>
          <a:ln cap="rnd" cmpd="thickThin">
            <a:noFill/>
            <a:round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sz="1400" b="1" dirty="0" smtClean="0">
                <a:solidFill>
                  <a:srgbClr val="FFCC66"/>
                </a:solidFill>
                <a:latin typeface="Roboto Light"/>
              </a:rPr>
              <a:t>My Journey So Far</a:t>
            </a:r>
          </a:p>
          <a:p>
            <a:pPr algn="just"/>
            <a:r>
              <a:rPr lang="en-US" sz="900" b="1" dirty="0" smtClean="0">
                <a:solidFill>
                  <a:srgbClr val="FFCC66"/>
                </a:solidFill>
                <a:latin typeface="Roboto Light"/>
              </a:rPr>
              <a:t>- </a:t>
            </a:r>
            <a:r>
              <a:rPr lang="en-US" sz="800" b="1" dirty="0" smtClean="0">
                <a:solidFill>
                  <a:schemeClr val="tx1"/>
                </a:solidFill>
                <a:latin typeface="Roboto Light"/>
              </a:rPr>
              <a:t>Prayers Read: 0</a:t>
            </a:r>
          </a:p>
          <a:p>
            <a:pPr algn="just"/>
            <a:r>
              <a:rPr lang="en-US" sz="800" b="1" dirty="0" smtClean="0">
                <a:solidFill>
                  <a:schemeClr val="tx1"/>
                </a:solidFill>
                <a:latin typeface="Roboto Light"/>
              </a:rPr>
              <a:t>- Prayers Answered: 0</a:t>
            </a:r>
          </a:p>
          <a:p>
            <a:pPr algn="just">
              <a:buFontTx/>
              <a:buChar char="-"/>
            </a:pPr>
            <a:r>
              <a:rPr lang="en-US" sz="800" b="1" dirty="0" smtClean="0">
                <a:solidFill>
                  <a:schemeClr val="tx1"/>
                </a:solidFill>
                <a:latin typeface="Roboto Light"/>
              </a:rPr>
              <a:t>Prayers Resonated: 0</a:t>
            </a:r>
          </a:p>
          <a:p>
            <a:pPr algn="just">
              <a:buFontTx/>
              <a:buChar char="-"/>
            </a:pPr>
            <a:r>
              <a:rPr lang="en-US" sz="800" b="1" dirty="0" smtClean="0">
                <a:solidFill>
                  <a:schemeClr val="tx1"/>
                </a:solidFill>
                <a:latin typeface="Roboto Light"/>
              </a:rPr>
              <a:t>Completion: 0%</a:t>
            </a:r>
          </a:p>
          <a:p>
            <a:pPr algn="just"/>
            <a:endParaRPr lang="en-US" sz="800" b="1" dirty="0" smtClean="0">
              <a:solidFill>
                <a:schemeClr val="tx1"/>
              </a:solidFill>
              <a:latin typeface="Roboto Light"/>
            </a:endParaRPr>
          </a:p>
          <a:p>
            <a:pPr algn="just"/>
            <a:r>
              <a:rPr lang="en-US" sz="800" b="1" dirty="0" smtClean="0">
                <a:solidFill>
                  <a:schemeClr val="tx1"/>
                </a:solidFill>
                <a:latin typeface="Roboto Light"/>
              </a:rPr>
              <a:t>My rating: beginner </a:t>
            </a:r>
          </a:p>
        </p:txBody>
      </p:sp>
      <p:sp>
        <p:nvSpPr>
          <p:cNvPr id="39" name="Dodecagon 38"/>
          <p:cNvSpPr/>
          <p:nvPr/>
        </p:nvSpPr>
        <p:spPr>
          <a:xfrm>
            <a:off x="6572264" y="2500306"/>
            <a:ext cx="357190" cy="357190"/>
          </a:xfrm>
          <a:prstGeom prst="dodecagon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decagon 39"/>
          <p:cNvSpPr/>
          <p:nvPr/>
        </p:nvSpPr>
        <p:spPr>
          <a:xfrm>
            <a:off x="2500298" y="1714488"/>
            <a:ext cx="357190" cy="357190"/>
          </a:xfrm>
          <a:prstGeom prst="dodecagon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-Right Arrow Callout 41"/>
          <p:cNvSpPr/>
          <p:nvPr/>
        </p:nvSpPr>
        <p:spPr>
          <a:xfrm>
            <a:off x="3643306" y="4500570"/>
            <a:ext cx="4714908" cy="285752"/>
          </a:xfrm>
          <a:prstGeom prst="leftRightArrowCallout">
            <a:avLst/>
          </a:prstGeom>
          <a:ln>
            <a:solidFill>
              <a:srgbClr val="FF00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dirty="0" smtClean="0"/>
              <a:t>Swipe</a:t>
            </a:r>
          </a:p>
        </p:txBody>
      </p:sp>
      <p:sp>
        <p:nvSpPr>
          <p:cNvPr id="43" name="Left-Right Arrow Callout 42"/>
          <p:cNvSpPr/>
          <p:nvPr/>
        </p:nvSpPr>
        <p:spPr>
          <a:xfrm rot="5400000">
            <a:off x="7179503" y="3250389"/>
            <a:ext cx="3214710" cy="142908"/>
          </a:xfrm>
          <a:prstGeom prst="leftRightArrowCallout">
            <a:avLst>
              <a:gd name="adj1" fmla="val 25000"/>
              <a:gd name="adj2" fmla="val 30925"/>
              <a:gd name="adj3" fmla="val 25000"/>
              <a:gd name="adj4" fmla="val 30345"/>
            </a:avLst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 anchorCtr="1">
            <a:normAutofit fontScale="70000" lnSpcReduction="20000"/>
          </a:bodyPr>
          <a:lstStyle/>
          <a:p>
            <a:pPr algn="ctr"/>
            <a:r>
              <a:rPr lang="en-US" dirty="0" smtClean="0"/>
              <a:t>Swipe</a:t>
            </a:r>
          </a:p>
        </p:txBody>
      </p:sp>
      <p:sp>
        <p:nvSpPr>
          <p:cNvPr id="11" name="Donut 10"/>
          <p:cNvSpPr/>
          <p:nvPr/>
        </p:nvSpPr>
        <p:spPr>
          <a:xfrm>
            <a:off x="8215338" y="3357562"/>
            <a:ext cx="428628" cy="428628"/>
          </a:xfrm>
          <a:prstGeom prst="donut">
            <a:avLst/>
          </a:prstGeom>
          <a:solidFill>
            <a:schemeClr val="bg1"/>
          </a:solidFill>
          <a:ln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86182" y="5429264"/>
            <a:ext cx="4643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Roboto Light"/>
              </a:rPr>
              <a:t>The Green swipe bar changes background images. The pink swipe bar changes the menu’s for the users page </a:t>
            </a:r>
            <a:endParaRPr lang="en-US" dirty="0">
              <a:solidFill>
                <a:schemeClr val="bg1"/>
              </a:solidFill>
              <a:latin typeface="Roboto Light"/>
            </a:endParaRPr>
          </a:p>
        </p:txBody>
      </p:sp>
      <p:pic>
        <p:nvPicPr>
          <p:cNvPr id="44" name="Picture 14" descr="C:\Program Files (x86)\Microsoft Office\MEDIA\CAGCAT10\j0195812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15339" y="3357562"/>
            <a:ext cx="459888" cy="473170"/>
          </a:xfrm>
          <a:prstGeom prst="rect">
            <a:avLst/>
          </a:prstGeom>
          <a:noFill/>
        </p:spPr>
      </p:pic>
      <p:pic>
        <p:nvPicPr>
          <p:cNvPr id="45" name="Picture 14" descr="C:\Program Files (x86)\Microsoft Office\MEDIA\CAGCAT10\j0195812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00166" y="5072074"/>
            <a:ext cx="459888" cy="473170"/>
          </a:xfrm>
          <a:prstGeom prst="rect">
            <a:avLst/>
          </a:prstGeom>
          <a:noFill/>
        </p:spPr>
      </p:pic>
      <p:sp>
        <p:nvSpPr>
          <p:cNvPr id="48" name="Left-Right Arrow Callout 47"/>
          <p:cNvSpPr/>
          <p:nvPr/>
        </p:nvSpPr>
        <p:spPr>
          <a:xfrm rot="5400000">
            <a:off x="-1428776" y="3714736"/>
            <a:ext cx="3214710" cy="214346"/>
          </a:xfrm>
          <a:prstGeom prst="leftRightArrowCallout">
            <a:avLst>
              <a:gd name="adj1" fmla="val 25000"/>
              <a:gd name="adj2" fmla="val 30925"/>
              <a:gd name="adj3" fmla="val 25000"/>
              <a:gd name="adj4" fmla="val 30345"/>
            </a:avLst>
          </a:prstGeom>
          <a:ln>
            <a:solidFill>
              <a:srgbClr val="FF00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 anchorCtr="1">
            <a:normAutofit fontScale="70000" lnSpcReduction="20000"/>
          </a:bodyPr>
          <a:lstStyle/>
          <a:p>
            <a:pPr algn="ctr"/>
            <a:r>
              <a:rPr lang="en-US" dirty="0" smtClean="0"/>
              <a:t>Swipe</a:t>
            </a:r>
          </a:p>
        </p:txBody>
      </p:sp>
      <p:sp>
        <p:nvSpPr>
          <p:cNvPr id="49" name="Left-Right Arrow Callout 48"/>
          <p:cNvSpPr/>
          <p:nvPr/>
        </p:nvSpPr>
        <p:spPr>
          <a:xfrm>
            <a:off x="142844" y="5715016"/>
            <a:ext cx="2928926" cy="214314"/>
          </a:xfrm>
          <a:prstGeom prst="leftRightArrowCallou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r>
              <a:rPr lang="en-US" dirty="0" smtClean="0"/>
              <a:t>Swipe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28596" y="785794"/>
            <a:ext cx="2571768" cy="1357322"/>
          </a:xfrm>
          <a:prstGeom prst="rect">
            <a:avLst/>
          </a:pr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42910" y="1714488"/>
            <a:ext cx="2214578" cy="357190"/>
          </a:xfrm>
          <a:prstGeom prst="round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Search … </a:t>
            </a:r>
            <a:r>
              <a:rPr lang="en-US" sz="1100" dirty="0" smtClean="0">
                <a:solidFill>
                  <a:schemeClr val="tx1"/>
                </a:solidFill>
              </a:rPr>
              <a:t>(with predict)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472" y="1214422"/>
            <a:ext cx="1214446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latin typeface="Roboto Black"/>
              </a:rPr>
              <a:t>Home</a:t>
            </a:r>
            <a:endParaRPr lang="en-US" sz="2800" b="1" dirty="0">
              <a:latin typeface="Roboto Black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472" y="1000108"/>
            <a:ext cx="1714512" cy="27699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CC66"/>
                </a:solidFill>
                <a:latin typeface="Roboto Light"/>
              </a:rPr>
              <a:t>welcome</a:t>
            </a:r>
            <a:endParaRPr lang="en-US" sz="1200" dirty="0">
              <a:solidFill>
                <a:srgbClr val="FFCC66"/>
              </a:solidFill>
              <a:latin typeface="Roboto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71670" y="1000108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Roboto Light"/>
              </a:rPr>
              <a:t>16:40</a:t>
            </a:r>
            <a:endParaRPr lang="en-US" sz="1000" dirty="0">
              <a:effectLst>
                <a:outerShdw blurRad="50800" dist="50800" dir="5400000" algn="ctr" rotWithShape="0">
                  <a:schemeClr val="bg1"/>
                </a:outerShdw>
              </a:effectLst>
              <a:latin typeface="Roboto Light"/>
            </a:endParaRPr>
          </a:p>
        </p:txBody>
      </p:sp>
      <p:sp>
        <p:nvSpPr>
          <p:cNvPr id="20" name="Dodecagon 19"/>
          <p:cNvSpPr/>
          <p:nvPr/>
        </p:nvSpPr>
        <p:spPr>
          <a:xfrm>
            <a:off x="2643174" y="1000108"/>
            <a:ext cx="214314" cy="214314"/>
          </a:xfrm>
          <a:prstGeom prst="dodecagon">
            <a:avLst/>
          </a:prstGeom>
          <a:noFill/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13" descr="C:\Program Files (x86)\Microsoft Office\MEDIA\CAGCAT10\j0285698.wm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00298" y="1714488"/>
            <a:ext cx="362694" cy="387560"/>
          </a:xfrm>
          <a:prstGeom prst="rect">
            <a:avLst/>
          </a:prstGeom>
          <a:noFill/>
        </p:spPr>
      </p:pic>
      <p:sp>
        <p:nvSpPr>
          <p:cNvPr id="51" name="Rectangle 50"/>
          <p:cNvSpPr/>
          <p:nvPr/>
        </p:nvSpPr>
        <p:spPr>
          <a:xfrm>
            <a:off x="3428992" y="2285992"/>
            <a:ext cx="5000660" cy="785818"/>
          </a:xfrm>
          <a:prstGeom prst="rect">
            <a:avLst/>
          </a:pr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571868" y="2357430"/>
            <a:ext cx="1714512" cy="27699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CC66"/>
                </a:solidFill>
                <a:latin typeface="Roboto Light"/>
              </a:rPr>
              <a:t>welcome</a:t>
            </a:r>
            <a:endParaRPr lang="en-US" sz="1200" dirty="0">
              <a:solidFill>
                <a:srgbClr val="FFCC66"/>
              </a:solidFill>
              <a:latin typeface="Roboto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71868" y="2571744"/>
            <a:ext cx="1214446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latin typeface="Roboto Black"/>
              </a:rPr>
              <a:t>Home</a:t>
            </a:r>
            <a:endParaRPr lang="en-US" sz="2800" b="1" dirty="0">
              <a:latin typeface="Roboto Black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143504" y="2643182"/>
            <a:ext cx="1857388" cy="357190"/>
          </a:xfrm>
          <a:prstGeom prst="roundRect">
            <a:avLst/>
          </a:prstGeom>
          <a:solidFill>
            <a:schemeClr val="bg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Search …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46" name="Picture 13" descr="C:\Program Files (x86)\Microsoft Office\MEDIA\CAGCAT10\j0285698.wm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72264" y="2643182"/>
            <a:ext cx="362694" cy="38756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429520" y="2325523"/>
            <a:ext cx="642942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>
                <a:effectLst>
                  <a:outerShdw blurRad="50800" dist="50800" dir="5400000" algn="ctr" rotWithShape="0">
                    <a:schemeClr val="bg1">
                      <a:lumMod val="75000"/>
                      <a:lumOff val="25000"/>
                    </a:schemeClr>
                  </a:outerShdw>
                </a:effectLst>
                <a:latin typeface="Roboto Light"/>
              </a:rPr>
              <a:t>16:40</a:t>
            </a:r>
            <a:endParaRPr lang="en-US" sz="1400" dirty="0">
              <a:effectLst>
                <a:outerShdw blurRad="50800" dist="50800" dir="5400000" algn="ctr" rotWithShape="0">
                  <a:schemeClr val="bg1">
                    <a:lumMod val="75000"/>
                    <a:lumOff val="25000"/>
                  </a:schemeClr>
                </a:outerShdw>
              </a:effectLst>
              <a:latin typeface="Roboto Light"/>
            </a:endParaRPr>
          </a:p>
        </p:txBody>
      </p:sp>
      <p:sp>
        <p:nvSpPr>
          <p:cNvPr id="26" name="Dodecagon 25"/>
          <p:cNvSpPr/>
          <p:nvPr/>
        </p:nvSpPr>
        <p:spPr>
          <a:xfrm>
            <a:off x="8072462" y="2357430"/>
            <a:ext cx="214314" cy="214314"/>
          </a:xfrm>
          <a:prstGeom prst="dodecagon">
            <a:avLst/>
          </a:prstGeom>
          <a:noFill/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Up Arrow 51"/>
          <p:cNvSpPr/>
          <p:nvPr/>
        </p:nvSpPr>
        <p:spPr>
          <a:xfrm>
            <a:off x="8072462" y="2786058"/>
            <a:ext cx="214314" cy="214314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C:\Users\P4M\Desktop\TessTerminator\pray4me\assets\images\ui\bg6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428604"/>
            <a:ext cx="3857652" cy="62865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ounded Rectangle 8"/>
          <p:cNvSpPr/>
          <p:nvPr/>
        </p:nvSpPr>
        <p:spPr>
          <a:xfrm rot="10800000">
            <a:off x="2500298" y="500042"/>
            <a:ext cx="4500594" cy="60722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 rot="10800000">
            <a:off x="2571736" y="857232"/>
            <a:ext cx="4357718" cy="5143536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10800000">
            <a:off x="4000496" y="642918"/>
            <a:ext cx="1428760" cy="80962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_P4M\Pictures\vlcsnap-2024-06-17-16h14m58s029.png"/>
          <p:cNvPicPr>
            <a:picLocks noChangeAspect="1" noChangeArrowheads="1"/>
          </p:cNvPicPr>
          <p:nvPr/>
        </p:nvPicPr>
        <p:blipFill>
          <a:blip r:embed="rId3"/>
          <a:srcRect l="17592" r="10867"/>
          <a:stretch>
            <a:fillRect/>
          </a:stretch>
        </p:blipFill>
        <p:spPr bwMode="auto">
          <a:xfrm>
            <a:off x="2500298" y="785794"/>
            <a:ext cx="4500594" cy="5357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Rectangle 13"/>
          <p:cNvSpPr/>
          <p:nvPr/>
        </p:nvSpPr>
        <p:spPr>
          <a:xfrm>
            <a:off x="2500298" y="785794"/>
            <a:ext cx="4429156" cy="5357850"/>
          </a:xfrm>
          <a:prstGeom prst="rect">
            <a:avLst/>
          </a:prstGeom>
          <a:solidFill>
            <a:schemeClr val="bg1">
              <a:lumMod val="95000"/>
              <a:lumOff val="5000"/>
              <a:alpha val="50000"/>
            </a:schemeClr>
          </a:solidFill>
          <a:ln cap="rnd" cmpd="thickThin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endParaRPr lang="en-US" sz="1200" dirty="0">
              <a:latin typeface="Roboto Light"/>
            </a:endParaRPr>
          </a:p>
        </p:txBody>
      </p:sp>
      <p:sp>
        <p:nvSpPr>
          <p:cNvPr id="11" name="Donut 10"/>
          <p:cNvSpPr/>
          <p:nvPr/>
        </p:nvSpPr>
        <p:spPr>
          <a:xfrm>
            <a:off x="4572000" y="5857892"/>
            <a:ext cx="428628" cy="428628"/>
          </a:xfrm>
          <a:prstGeom prst="donut">
            <a:avLst/>
          </a:prstGeom>
          <a:solidFill>
            <a:schemeClr val="bg1"/>
          </a:solidFill>
          <a:ln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Left-Right Arrow Callout 21"/>
          <p:cNvSpPr/>
          <p:nvPr/>
        </p:nvSpPr>
        <p:spPr>
          <a:xfrm>
            <a:off x="2214546" y="6215082"/>
            <a:ext cx="4429156" cy="285752"/>
          </a:xfrm>
          <a:prstGeom prst="leftRightArrowCallou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dirty="0" smtClean="0"/>
              <a:t>Swipe</a:t>
            </a:r>
          </a:p>
        </p:txBody>
      </p:sp>
      <p:sp>
        <p:nvSpPr>
          <p:cNvPr id="25" name="Rectangle 24"/>
          <p:cNvSpPr/>
          <p:nvPr/>
        </p:nvSpPr>
        <p:spPr>
          <a:xfrm rot="5400000">
            <a:off x="642910" y="2714620"/>
            <a:ext cx="5286412" cy="1428760"/>
          </a:xfrm>
          <a:prstGeom prst="rect">
            <a:avLst/>
          </a:pr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714612" y="928670"/>
            <a:ext cx="1714512" cy="27699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CC66"/>
                </a:solidFill>
                <a:latin typeface="Roboto Light"/>
              </a:rPr>
              <a:t>welcome</a:t>
            </a:r>
            <a:endParaRPr lang="en-US" sz="1200" dirty="0">
              <a:solidFill>
                <a:srgbClr val="FFCC66"/>
              </a:solidFill>
              <a:latin typeface="Roboto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14612" y="1142984"/>
            <a:ext cx="1214446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latin typeface="Roboto Black"/>
              </a:rPr>
              <a:t>Home</a:t>
            </a:r>
            <a:endParaRPr lang="en-US" sz="2800" b="1" dirty="0">
              <a:latin typeface="Roboto Black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714612" y="1731049"/>
          <a:ext cx="1285884" cy="445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</a:tblGrid>
              <a:tr h="129092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rgbClr val="FFCC66"/>
                          </a:solidFill>
                          <a:latin typeface="Roboto Light"/>
                        </a:rPr>
                        <a:t>My Journey So Far:</a:t>
                      </a:r>
                    </a:p>
                    <a:p>
                      <a:pPr algn="l">
                        <a:buFontTx/>
                        <a:buNone/>
                      </a:pPr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Roboto Light"/>
                        </a:rPr>
                        <a:t>Prayers Read: 0</a:t>
                      </a:r>
                    </a:p>
                    <a:p>
                      <a:pPr algn="l">
                        <a:buFontTx/>
                        <a:buNone/>
                      </a:pPr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Roboto Light"/>
                        </a:rPr>
                        <a:t>Prayers Answered: 0</a:t>
                      </a:r>
                    </a:p>
                    <a:p>
                      <a:pPr algn="l">
                        <a:buFontTx/>
                        <a:buNone/>
                      </a:pPr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Roboto Light"/>
                        </a:rPr>
                        <a:t>Prayers Resonated: 0</a:t>
                      </a:r>
                    </a:p>
                    <a:p>
                      <a:pPr algn="l">
                        <a:buFontTx/>
                        <a:buNone/>
                      </a:pPr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Roboto Light"/>
                        </a:rPr>
                        <a:t>Completion: 0%</a:t>
                      </a:r>
                      <a:endParaRPr lang="en-US" sz="800" dirty="0">
                        <a:latin typeface="Roboto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91794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rgbClr val="FFCC66"/>
                          </a:solidFill>
                          <a:latin typeface="Roboto Light"/>
                        </a:rPr>
                        <a:t>Categories:</a:t>
                      </a:r>
                      <a:r>
                        <a:rPr lang="en-US" sz="1400" b="1" baseline="0" dirty="0" smtClean="0">
                          <a:solidFill>
                            <a:srgbClr val="FFCC66"/>
                          </a:solidFill>
                          <a:latin typeface="Roboto Light"/>
                        </a:rPr>
                        <a:t> </a:t>
                      </a:r>
                      <a:endParaRPr lang="en-US" sz="1400" b="1" baseline="0" dirty="0" smtClean="0">
                        <a:solidFill>
                          <a:schemeClr val="tx1"/>
                        </a:solidFill>
                        <a:latin typeface="Roboto Light"/>
                      </a:endParaRP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GB" sz="1000" b="0" baseline="0" dirty="0" smtClean="0">
                          <a:solidFill>
                            <a:schemeClr val="tx1"/>
                          </a:solidFill>
                          <a:latin typeface="Roboto Light"/>
                        </a:rPr>
                        <a:t>Health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GB" sz="1000" b="0" baseline="0" dirty="0" smtClean="0">
                          <a:solidFill>
                            <a:schemeClr val="tx1"/>
                          </a:solidFill>
                          <a:latin typeface="Roboto Light"/>
                        </a:rPr>
                        <a:t>Relationships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GB" sz="1000" b="0" baseline="0" dirty="0" smtClean="0">
                          <a:solidFill>
                            <a:schemeClr val="tx1"/>
                          </a:solidFill>
                          <a:latin typeface="Roboto Light"/>
                        </a:rPr>
                        <a:t>Protection</a:t>
                      </a:r>
                      <a:endParaRPr lang="en-US" sz="1000" b="0" baseline="0" dirty="0" smtClean="0">
                        <a:solidFill>
                          <a:srgbClr val="FFCC66"/>
                        </a:solidFill>
                        <a:latin typeface="Roboto Light"/>
                      </a:endParaRP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endParaRPr lang="en-US" sz="1400" b="1" dirty="0" smtClean="0">
                        <a:solidFill>
                          <a:schemeClr val="tx1"/>
                        </a:solidFill>
                        <a:latin typeface="Roboto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44123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rgbClr val="FFCC66"/>
                          </a:solidFill>
                          <a:latin typeface="Roboto Light"/>
                        </a:rPr>
                        <a:t>Prayer Of The Day</a:t>
                      </a:r>
                      <a:r>
                        <a:rPr lang="en-US" sz="1400" dirty="0" smtClean="0">
                          <a:solidFill>
                            <a:srgbClr val="FFCC66"/>
                          </a:solidFill>
                          <a:latin typeface="Roboto Light"/>
                        </a:rPr>
                        <a:t>: </a:t>
                      </a:r>
                    </a:p>
                    <a:p>
                      <a:pPr algn="l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Roboto Light"/>
                        </a:rPr>
                        <a:t>“Loving God, wrap your arms around me and comfort me in my time of need. Give me the strength to endure this trial and the hope to see a brighter tomorrow. I trust in your love and guidance. Amen.”</a:t>
                      </a:r>
                      <a:endParaRPr lang="en-US" sz="600" dirty="0" smtClean="0">
                        <a:solidFill>
                          <a:schemeClr val="tx1"/>
                        </a:solidFill>
                        <a:latin typeface="Roboto Light"/>
                      </a:endParaRPr>
                    </a:p>
                    <a:p>
                      <a:pPr algn="l"/>
                      <a:r>
                        <a:rPr lang="en-US" sz="600" dirty="0" smtClean="0">
                          <a:latin typeface="Roboto Light"/>
                        </a:rPr>
                        <a:t>”</a:t>
                      </a:r>
                    </a:p>
                    <a:p>
                      <a:pPr algn="l"/>
                      <a:endParaRPr lang="en-US" sz="600" dirty="0">
                        <a:latin typeface="Roboto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857884" y="928670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Roboto Light"/>
              </a:rPr>
              <a:t>16:40</a:t>
            </a:r>
            <a:endParaRPr lang="en-US" sz="1000" dirty="0">
              <a:effectLst>
                <a:outerShdw blurRad="50800" dist="50800" dir="5400000" algn="ctr" rotWithShape="0">
                  <a:schemeClr val="bg1"/>
                </a:outerShdw>
              </a:effectLst>
              <a:latin typeface="Roboto Ligh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572000" y="1214422"/>
            <a:ext cx="2071702" cy="357190"/>
          </a:xfrm>
          <a:prstGeom prst="roundRect">
            <a:avLst/>
          </a:prstGeom>
          <a:solidFill>
            <a:schemeClr val="tx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Search … </a:t>
            </a:r>
            <a:r>
              <a:rPr lang="en-US" sz="1100" dirty="0" smtClean="0">
                <a:solidFill>
                  <a:schemeClr val="tx1"/>
                </a:solidFill>
              </a:rPr>
              <a:t>(with predict)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Dodecagon 18"/>
          <p:cNvSpPr/>
          <p:nvPr/>
        </p:nvSpPr>
        <p:spPr>
          <a:xfrm>
            <a:off x="6429388" y="928670"/>
            <a:ext cx="214314" cy="214314"/>
          </a:xfrm>
          <a:prstGeom prst="dodecagon">
            <a:avLst/>
          </a:prstGeom>
          <a:noFill/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143504" y="4071942"/>
          <a:ext cx="1643074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74"/>
              </a:tblGrid>
              <a:tr h="8880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rgbClr val="FFCC66"/>
                          </a:solidFill>
                          <a:latin typeface="Roboto Light"/>
                        </a:rPr>
                        <a:t>Pinned</a:t>
                      </a:r>
                      <a:r>
                        <a:rPr lang="en-GB" sz="1400" b="1" baseline="0" dirty="0" smtClean="0">
                          <a:solidFill>
                            <a:srgbClr val="FFCC66"/>
                          </a:solidFill>
                          <a:latin typeface="Roboto Light"/>
                        </a:rPr>
                        <a:t>:</a:t>
                      </a:r>
                      <a:endParaRPr lang="en-US" sz="1400" dirty="0" smtClean="0">
                        <a:solidFill>
                          <a:srgbClr val="FFCC66"/>
                        </a:solidFill>
                        <a:latin typeface="Roboto Light"/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GB" sz="1100" b="0" dirty="0" smtClean="0">
                          <a:solidFill>
                            <a:schemeClr val="tx1"/>
                          </a:solidFill>
                          <a:latin typeface="Roboto Light"/>
                        </a:rPr>
                        <a:t>God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Roboto Light"/>
                        </a:rPr>
                        <a:t> Bless America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Roboto Light"/>
                        </a:rPr>
                        <a:t>Prosperity 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Roboto Light"/>
                        </a:rPr>
                        <a:t>A bright future</a:t>
                      </a:r>
                    </a:p>
                    <a:p>
                      <a:pPr marL="228600" indent="-228600">
                        <a:buFont typeface="+mj-lt"/>
                        <a:buNone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Roboto Light"/>
                        </a:rPr>
                        <a:t>             ...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407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baseline="0" dirty="0" smtClean="0">
                          <a:solidFill>
                            <a:srgbClr val="FFCC66"/>
                          </a:solidFill>
                          <a:latin typeface="Roboto Light"/>
                        </a:rPr>
                        <a:t>Recent:</a:t>
                      </a:r>
                      <a:endParaRPr lang="en-US" sz="1400" dirty="0" smtClean="0">
                        <a:solidFill>
                          <a:srgbClr val="FFCC66"/>
                        </a:solidFill>
                        <a:latin typeface="Roboto Light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Roboto Light"/>
                        </a:rPr>
                        <a:t>A Bright Future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Roboto Light"/>
                        </a:rPr>
                        <a:t>Prosperity 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100" b="0" dirty="0" smtClean="0">
                          <a:solidFill>
                            <a:schemeClr val="tx1"/>
                          </a:solidFill>
                          <a:latin typeface="Roboto Light"/>
                        </a:rPr>
                        <a:t>God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Roboto Light"/>
                        </a:rPr>
                        <a:t> Bless America</a:t>
                      </a:r>
                    </a:p>
                    <a:p>
                      <a:pPr marL="228600" indent="-228600">
                        <a:buFont typeface="+mj-lt"/>
                        <a:buNone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Roboto Light"/>
                        </a:rPr>
                        <a:t>              ...</a:t>
                      </a:r>
                    </a:p>
                    <a:p>
                      <a:pPr marL="228600" indent="-228600">
                        <a:buFont typeface="+mj-lt"/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latin typeface="Roboto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P4M\Desktop\TessTerminator\pray4me\assets\images\ui\bg6.jpeg"/>
          <p:cNvPicPr>
            <a:picLocks noChangeAspect="1" noChangeArrowheads="1"/>
          </p:cNvPicPr>
          <p:nvPr/>
        </p:nvPicPr>
        <p:blipFill>
          <a:blip r:embed="rId2">
            <a:lum bright="22000" contrast="19000"/>
          </a:blip>
          <a:srcRect/>
          <a:stretch>
            <a:fillRect/>
          </a:stretch>
        </p:blipFill>
        <p:spPr bwMode="auto">
          <a:xfrm>
            <a:off x="3500431" y="4786322"/>
            <a:ext cx="5143536" cy="20432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ounded Rectangle 3"/>
          <p:cNvSpPr/>
          <p:nvPr/>
        </p:nvSpPr>
        <p:spPr>
          <a:xfrm>
            <a:off x="357158" y="642918"/>
            <a:ext cx="2786082" cy="55007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00034" y="785794"/>
            <a:ext cx="2500330" cy="4714908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5400000">
            <a:off x="4714876" y="785794"/>
            <a:ext cx="2786082" cy="55007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 rot="5400000">
            <a:off x="4607719" y="1178703"/>
            <a:ext cx="2500330" cy="4714908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P4M\Desktop\TessTerminator\pray4me\assets\images\ui\bg6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642918"/>
            <a:ext cx="2797811" cy="50006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Rectangle 15"/>
          <p:cNvSpPr/>
          <p:nvPr/>
        </p:nvSpPr>
        <p:spPr>
          <a:xfrm>
            <a:off x="428596" y="785794"/>
            <a:ext cx="2714644" cy="4714908"/>
          </a:xfrm>
          <a:prstGeom prst="rect">
            <a:avLst/>
          </a:prstGeom>
          <a:solidFill>
            <a:schemeClr val="bg1">
              <a:lumMod val="95000"/>
              <a:lumOff val="5000"/>
              <a:alpha val="50000"/>
            </a:schemeClr>
          </a:solidFill>
          <a:ln cap="rnd" cmpd="thickThin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endParaRPr lang="en-US" sz="1200" dirty="0">
              <a:latin typeface="Roboto Light"/>
            </a:endParaRPr>
          </a:p>
        </p:txBody>
      </p:sp>
      <p:pic>
        <p:nvPicPr>
          <p:cNvPr id="2050" name="Picture 2" descr="C:\Users\_P4M\Pictures\vlcsnap-2024-06-17-20h51m51s30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2150190"/>
            <a:ext cx="5000660" cy="27479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Rectangle 21"/>
          <p:cNvSpPr/>
          <p:nvPr/>
        </p:nvSpPr>
        <p:spPr>
          <a:xfrm rot="5400000">
            <a:off x="4572000" y="1071546"/>
            <a:ext cx="2714644" cy="5000660"/>
          </a:xfrm>
          <a:prstGeom prst="rect">
            <a:avLst/>
          </a:prstGeom>
          <a:solidFill>
            <a:schemeClr val="bg1">
              <a:lumMod val="95000"/>
              <a:lumOff val="5000"/>
              <a:alpha val="50000"/>
            </a:schemeClr>
          </a:solidFill>
          <a:ln cap="rnd" cmpd="thickThin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endParaRPr lang="en-US" sz="1200" dirty="0">
              <a:latin typeface="Roboto Light"/>
            </a:endParaRPr>
          </a:p>
        </p:txBody>
      </p:sp>
      <p:sp>
        <p:nvSpPr>
          <p:cNvPr id="43" name="Left-Right Arrow Callout 42"/>
          <p:cNvSpPr/>
          <p:nvPr/>
        </p:nvSpPr>
        <p:spPr>
          <a:xfrm rot="5400000">
            <a:off x="-1428776" y="3286108"/>
            <a:ext cx="3214710" cy="214346"/>
          </a:xfrm>
          <a:prstGeom prst="leftRightArrowCallout">
            <a:avLst>
              <a:gd name="adj1" fmla="val 25000"/>
              <a:gd name="adj2" fmla="val 30925"/>
              <a:gd name="adj3" fmla="val 25000"/>
              <a:gd name="adj4" fmla="val 3034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 anchorCtr="1">
            <a:normAutofit fontScale="70000" lnSpcReduction="20000"/>
          </a:bodyPr>
          <a:lstStyle/>
          <a:p>
            <a:pPr algn="ctr"/>
            <a:r>
              <a:rPr lang="en-US" dirty="0" smtClean="0"/>
              <a:t>Swipe</a:t>
            </a:r>
          </a:p>
        </p:txBody>
      </p:sp>
      <p:sp>
        <p:nvSpPr>
          <p:cNvPr id="11" name="Donut 10"/>
          <p:cNvSpPr/>
          <p:nvPr/>
        </p:nvSpPr>
        <p:spPr>
          <a:xfrm>
            <a:off x="8215338" y="3357562"/>
            <a:ext cx="428628" cy="428628"/>
          </a:xfrm>
          <a:prstGeom prst="donut">
            <a:avLst/>
          </a:prstGeom>
          <a:solidFill>
            <a:schemeClr val="bg1"/>
          </a:solidFill>
          <a:ln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8596" y="785794"/>
            <a:ext cx="2643206" cy="4714908"/>
          </a:xfrm>
          <a:prstGeom prst="rect">
            <a:avLst/>
          </a:pr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nut 9"/>
          <p:cNvSpPr/>
          <p:nvPr/>
        </p:nvSpPr>
        <p:spPr>
          <a:xfrm>
            <a:off x="1500166" y="5214950"/>
            <a:ext cx="357190" cy="357190"/>
          </a:xfrm>
          <a:prstGeom prst="donut">
            <a:avLst/>
          </a:prstGeom>
          <a:solidFill>
            <a:schemeClr val="bg1"/>
          </a:solidFill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8596" y="928670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>
                <a:solidFill>
                  <a:srgbClr val="FFCC66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Roboto Light"/>
              </a:rPr>
              <a:t>Pray 4 Me</a:t>
            </a:r>
            <a:endParaRPr lang="en-US" sz="1200" i="1" dirty="0">
              <a:solidFill>
                <a:srgbClr val="FFCC66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Roboto Light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500034" y="1214422"/>
            <a:ext cx="2143140" cy="1588"/>
          </a:xfrm>
          <a:prstGeom prst="line">
            <a:avLst/>
          </a:prstGeom>
          <a:ln w="25400"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00034" y="3286124"/>
            <a:ext cx="2141552" cy="1588"/>
          </a:xfrm>
          <a:prstGeom prst="line">
            <a:avLst/>
          </a:prstGeom>
          <a:ln w="25400"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28596" y="3000372"/>
            <a:ext cx="1714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>
                <a:solidFill>
                  <a:srgbClr val="FFCC66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Roboto Light"/>
              </a:rPr>
              <a:t>My Pinned Prayers</a:t>
            </a:r>
            <a:endParaRPr lang="en-US" sz="1200" i="1" dirty="0">
              <a:solidFill>
                <a:srgbClr val="FFCC66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Roboto Light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28596" y="3357562"/>
            <a:ext cx="857256" cy="857256"/>
          </a:xfrm>
          <a:prstGeom prst="roundRect">
            <a:avLst/>
          </a:prstGeom>
          <a:solidFill>
            <a:schemeClr val="bg1">
              <a:lumMod val="50000"/>
              <a:lumOff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500" b="1" dirty="0" smtClean="0">
                <a:latin typeface="Roboto Light"/>
              </a:rPr>
              <a:t>Prayer Title</a:t>
            </a:r>
            <a:r>
              <a:rPr lang="en-US" sz="500" dirty="0" smtClean="0">
                <a:latin typeface="Roboto Light"/>
              </a:rPr>
              <a:t>: Tess</a:t>
            </a:r>
          </a:p>
          <a:p>
            <a:endParaRPr lang="en-GB" sz="500" dirty="0" smtClean="0">
              <a:latin typeface="Roboto Light"/>
            </a:endParaRPr>
          </a:p>
          <a:p>
            <a:r>
              <a:rPr lang="en-GB" sz="500" b="1" dirty="0" smtClean="0">
                <a:latin typeface="Roboto Light"/>
              </a:rPr>
              <a:t>Prayer Description</a:t>
            </a:r>
            <a:r>
              <a:rPr lang="en-GB" sz="500" dirty="0" smtClean="0">
                <a:latin typeface="Roboto Light"/>
              </a:rPr>
              <a:t>: A prayer for the future in times of uncertainty...  </a:t>
            </a:r>
            <a:endParaRPr lang="en-US" sz="500" dirty="0" smtClean="0">
              <a:latin typeface="Roboto Light"/>
            </a:endParaRPr>
          </a:p>
          <a:p>
            <a:pPr algn="ctr"/>
            <a:endParaRPr lang="en-US" sz="500" dirty="0"/>
          </a:p>
        </p:txBody>
      </p:sp>
      <p:sp>
        <p:nvSpPr>
          <p:cNvPr id="54" name="TextBox 53"/>
          <p:cNvSpPr txBox="1"/>
          <p:nvPr/>
        </p:nvSpPr>
        <p:spPr>
          <a:xfrm>
            <a:off x="785786" y="1428736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Roboto Light"/>
              </a:rPr>
              <a:t>Personalize</a:t>
            </a:r>
            <a:endParaRPr lang="en-US" b="1" dirty="0">
              <a:latin typeface="Roboto Ligh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214414" y="3357562"/>
            <a:ext cx="857256" cy="857256"/>
          </a:xfrm>
          <a:prstGeom prst="roundRect">
            <a:avLst/>
          </a:prstGeom>
          <a:solidFill>
            <a:schemeClr val="bg1">
              <a:lumMod val="50000"/>
              <a:lumOff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500" b="1" dirty="0" smtClean="0">
                <a:latin typeface="Roboto Light"/>
              </a:rPr>
              <a:t>Prayer Title</a:t>
            </a:r>
            <a:r>
              <a:rPr lang="en-US" sz="500" dirty="0" smtClean="0">
                <a:latin typeface="Roboto Light"/>
              </a:rPr>
              <a:t>: Tess</a:t>
            </a:r>
          </a:p>
          <a:p>
            <a:endParaRPr lang="en-GB" sz="500" dirty="0" smtClean="0">
              <a:latin typeface="Roboto Light"/>
            </a:endParaRPr>
          </a:p>
          <a:p>
            <a:r>
              <a:rPr lang="en-GB" sz="500" b="1" dirty="0" smtClean="0">
                <a:latin typeface="Roboto Light"/>
              </a:rPr>
              <a:t>Prayer Description</a:t>
            </a:r>
            <a:r>
              <a:rPr lang="en-GB" sz="500" dirty="0" smtClean="0">
                <a:latin typeface="Roboto Light"/>
              </a:rPr>
              <a:t>: A prayer for the future in times of uncertainty...  </a:t>
            </a:r>
            <a:endParaRPr lang="en-US" sz="500" dirty="0" smtClean="0">
              <a:latin typeface="Roboto Light"/>
            </a:endParaRPr>
          </a:p>
          <a:p>
            <a:pPr algn="ctr"/>
            <a:endParaRPr lang="en-US" sz="500" dirty="0"/>
          </a:p>
        </p:txBody>
      </p:sp>
      <p:sp>
        <p:nvSpPr>
          <p:cNvPr id="59" name="TextBox 58"/>
          <p:cNvSpPr txBox="1"/>
          <p:nvPr/>
        </p:nvSpPr>
        <p:spPr>
          <a:xfrm>
            <a:off x="785786" y="1845222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Roboto Light"/>
              </a:rPr>
              <a:t>Home</a:t>
            </a:r>
            <a:endParaRPr lang="en-US" sz="1400" b="1" dirty="0">
              <a:latin typeface="Roboto Ligh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5786" y="2202412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Roboto Light"/>
              </a:rPr>
              <a:t>Categories</a:t>
            </a:r>
            <a:endParaRPr lang="en-US" sz="1400" b="1" dirty="0">
              <a:latin typeface="Roboto Ligh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85786" y="2559602"/>
            <a:ext cx="18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Roboto Light"/>
              </a:rPr>
              <a:t>My Journey So Far</a:t>
            </a:r>
            <a:endParaRPr lang="en-US" sz="1400" b="1" dirty="0">
              <a:latin typeface="Roboto Light"/>
            </a:endParaRPr>
          </a:p>
        </p:txBody>
      </p:sp>
      <p:pic>
        <p:nvPicPr>
          <p:cNvPr id="1026" name="Picture 2" descr="C:\Program Files (x86)\Microsoft Office\MEDIA\CAGCAT10\j0217698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214554"/>
            <a:ext cx="294855" cy="285752"/>
          </a:xfrm>
          <a:prstGeom prst="rect">
            <a:avLst/>
          </a:prstGeom>
          <a:noFill/>
        </p:spPr>
      </p:pic>
      <p:pic>
        <p:nvPicPr>
          <p:cNvPr id="1027" name="Picture 3" descr="C:\Program Files (x86)\Microsoft Office\MEDIA\CAGCAT10\j0212701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4260" y="2571744"/>
            <a:ext cx="241526" cy="260942"/>
          </a:xfrm>
          <a:prstGeom prst="rect">
            <a:avLst/>
          </a:prstGeom>
          <a:noFill/>
        </p:spPr>
      </p:pic>
      <p:pic>
        <p:nvPicPr>
          <p:cNvPr id="1028" name="Picture 4" descr="C:\Program Files (x86)\Microsoft Office\MEDIA\CAGCAT10\j0149407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092" y="1819661"/>
            <a:ext cx="271694" cy="323455"/>
          </a:xfrm>
          <a:prstGeom prst="rect">
            <a:avLst/>
          </a:prstGeom>
          <a:noFill/>
        </p:spPr>
      </p:pic>
      <p:pic>
        <p:nvPicPr>
          <p:cNvPr id="1029" name="Picture 5" descr="C:\Program Files (x86)\Microsoft Office\MEDIA\CAGCAT10\j0216516.wm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0034" y="1428736"/>
            <a:ext cx="286318" cy="331430"/>
          </a:xfrm>
          <a:prstGeom prst="rect">
            <a:avLst/>
          </a:prstGeom>
          <a:noFill/>
        </p:spPr>
      </p:pic>
      <p:pic>
        <p:nvPicPr>
          <p:cNvPr id="1030" name="Picture 6" descr="C:\Program Files (x86)\Microsoft Office\MEDIA\CAGCAT10\j0293236.wm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357290" y="5214950"/>
            <a:ext cx="581330" cy="428628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/>
        </p:nvSpPr>
        <p:spPr>
          <a:xfrm rot="5400000">
            <a:off x="5179223" y="3393257"/>
            <a:ext cx="1928826" cy="5000660"/>
          </a:xfrm>
          <a:prstGeom prst="rect">
            <a:avLst/>
          </a:prstGeom>
          <a:solidFill>
            <a:schemeClr val="bg1">
              <a:lumMod val="95000"/>
              <a:lumOff val="5000"/>
              <a:alpha val="75000"/>
            </a:schemeClr>
          </a:solidFill>
          <a:ln cap="rnd" cmpd="thickThin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endParaRPr lang="en-US" sz="1200" dirty="0">
              <a:latin typeface="Roboto Ligh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57620" y="5429264"/>
            <a:ext cx="4643470" cy="12003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Roboto Light"/>
              </a:rPr>
              <a:t>Landscape &amp; Large screen mode: Swipe Left Right to view more options. Up Down changes background images. For portrait- visa versa.  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  <a:latin typeface="Roboto Light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928794" y="3357562"/>
            <a:ext cx="857256" cy="857256"/>
          </a:xfrm>
          <a:prstGeom prst="roundRect">
            <a:avLst/>
          </a:prstGeom>
          <a:solidFill>
            <a:schemeClr val="bg1">
              <a:lumMod val="50000"/>
              <a:lumOff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500" b="1" dirty="0" smtClean="0">
                <a:latin typeface="Roboto Light"/>
              </a:rPr>
              <a:t>Prayer Title</a:t>
            </a:r>
            <a:r>
              <a:rPr lang="en-US" sz="500" dirty="0" smtClean="0">
                <a:latin typeface="Roboto Light"/>
              </a:rPr>
              <a:t>: Tess</a:t>
            </a:r>
          </a:p>
          <a:p>
            <a:endParaRPr lang="en-GB" sz="500" dirty="0" smtClean="0">
              <a:latin typeface="Roboto Light"/>
            </a:endParaRPr>
          </a:p>
          <a:p>
            <a:r>
              <a:rPr lang="en-GB" sz="500" b="1" dirty="0" smtClean="0">
                <a:latin typeface="Roboto Light"/>
              </a:rPr>
              <a:t>Prayer Description</a:t>
            </a:r>
            <a:r>
              <a:rPr lang="en-GB" sz="500" dirty="0" smtClean="0">
                <a:latin typeface="Roboto Light"/>
              </a:rPr>
              <a:t>: A prayer for the future in times of uncertainty...  </a:t>
            </a:r>
            <a:endParaRPr lang="en-US" sz="500" dirty="0" smtClean="0">
              <a:latin typeface="Roboto Light"/>
            </a:endParaRPr>
          </a:p>
          <a:p>
            <a:pPr algn="ctr"/>
            <a:endParaRPr lang="en-US" sz="500" dirty="0"/>
          </a:p>
        </p:txBody>
      </p:sp>
      <p:sp>
        <p:nvSpPr>
          <p:cNvPr id="57" name="TextBox 56"/>
          <p:cNvSpPr txBox="1"/>
          <p:nvPr/>
        </p:nvSpPr>
        <p:spPr>
          <a:xfrm>
            <a:off x="428596" y="4071942"/>
            <a:ext cx="1714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>
                <a:solidFill>
                  <a:srgbClr val="FFCC66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Roboto Light"/>
              </a:rPr>
              <a:t>Recent Prayers</a:t>
            </a:r>
            <a:endParaRPr lang="en-US" sz="1200" i="1" dirty="0">
              <a:solidFill>
                <a:srgbClr val="FFCC66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Roboto Light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00034" y="4357694"/>
            <a:ext cx="2141552" cy="1588"/>
          </a:xfrm>
          <a:prstGeom prst="line">
            <a:avLst/>
          </a:prstGeom>
          <a:ln w="25400"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428992" y="2214554"/>
            <a:ext cx="5000660" cy="2643206"/>
          </a:xfrm>
          <a:prstGeom prst="rect">
            <a:avLst/>
          </a:pr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571868" y="2357430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>
                <a:solidFill>
                  <a:srgbClr val="FFCC66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Roboto Light"/>
              </a:rPr>
              <a:t>Pray 4 Me</a:t>
            </a:r>
            <a:endParaRPr lang="en-US" sz="1200" i="1" dirty="0">
              <a:solidFill>
                <a:srgbClr val="FFCC66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Roboto Light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3643306" y="2643182"/>
            <a:ext cx="1285884" cy="1588"/>
          </a:xfrm>
          <a:prstGeom prst="line">
            <a:avLst/>
          </a:prstGeom>
          <a:ln w="25400"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857620" y="2764033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Roboto Light"/>
              </a:rPr>
              <a:t>Personalize</a:t>
            </a:r>
            <a:endParaRPr lang="en-US" b="1" dirty="0">
              <a:latin typeface="Roboto Ligh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7620" y="3192661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Roboto Light"/>
              </a:rPr>
              <a:t>Home</a:t>
            </a:r>
            <a:endParaRPr lang="en-US" sz="1400" b="1" dirty="0">
              <a:latin typeface="Roboto Ligh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857620" y="3621289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Roboto Light"/>
              </a:rPr>
              <a:t>Categories</a:t>
            </a:r>
            <a:endParaRPr lang="en-US" sz="1400" b="1" dirty="0">
              <a:latin typeface="Roboto Ligh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857620" y="4048788"/>
            <a:ext cx="1214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Roboto Light"/>
              </a:rPr>
              <a:t>My Journey So Far</a:t>
            </a:r>
            <a:endParaRPr lang="en-US" sz="1400" b="1" dirty="0">
              <a:latin typeface="Roboto Light"/>
            </a:endParaRPr>
          </a:p>
        </p:txBody>
      </p:sp>
      <p:pic>
        <p:nvPicPr>
          <p:cNvPr id="74" name="Picture 5" descr="C:\Program Files (x86)\Microsoft Office\MEDIA\CAGCAT10\j0216516.wm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643306" y="2740380"/>
            <a:ext cx="286318" cy="331430"/>
          </a:xfrm>
          <a:prstGeom prst="rect">
            <a:avLst/>
          </a:prstGeom>
          <a:noFill/>
        </p:spPr>
      </p:pic>
      <p:pic>
        <p:nvPicPr>
          <p:cNvPr id="75" name="Picture 4" descr="C:\Program Files (x86)\Microsoft Office\MEDIA\CAGCAT10\j0149407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43306" y="3176983"/>
            <a:ext cx="271694" cy="323455"/>
          </a:xfrm>
          <a:prstGeom prst="rect">
            <a:avLst/>
          </a:prstGeom>
          <a:noFill/>
        </p:spPr>
      </p:pic>
      <p:pic>
        <p:nvPicPr>
          <p:cNvPr id="76" name="Picture 2" descr="C:\Program Files (x86)\Microsoft Office\MEDIA\CAGCAT10\j0217698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34203" y="3643314"/>
            <a:ext cx="294855" cy="285752"/>
          </a:xfrm>
          <a:prstGeom prst="rect">
            <a:avLst/>
          </a:prstGeom>
          <a:noFill/>
        </p:spPr>
      </p:pic>
      <p:pic>
        <p:nvPicPr>
          <p:cNvPr id="77" name="Picture 3" descr="C:\Program Files (x86)\Microsoft Office\MEDIA\CAGCAT10\j0212701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43306" y="4168190"/>
            <a:ext cx="241526" cy="260942"/>
          </a:xfrm>
          <a:prstGeom prst="rect">
            <a:avLst/>
          </a:prstGeom>
          <a:noFill/>
        </p:spPr>
      </p:pic>
      <p:sp>
        <p:nvSpPr>
          <p:cNvPr id="78" name="TextBox 77"/>
          <p:cNvSpPr txBox="1"/>
          <p:nvPr/>
        </p:nvSpPr>
        <p:spPr>
          <a:xfrm>
            <a:off x="5214942" y="2357430"/>
            <a:ext cx="1714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>
                <a:solidFill>
                  <a:srgbClr val="FFCC66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Roboto Light"/>
              </a:rPr>
              <a:t>Pinned Prayers</a:t>
            </a:r>
            <a:endParaRPr lang="en-US" sz="1200" i="1" dirty="0">
              <a:solidFill>
                <a:srgbClr val="FFCC66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Roboto Light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5286380" y="2643182"/>
            <a:ext cx="1285884" cy="1588"/>
          </a:xfrm>
          <a:prstGeom prst="line">
            <a:avLst/>
          </a:prstGeom>
          <a:ln w="25400"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5286380" y="2714620"/>
            <a:ext cx="1143008" cy="1000132"/>
          </a:xfrm>
          <a:prstGeom prst="roundRect">
            <a:avLst/>
          </a:prstGeom>
          <a:solidFill>
            <a:schemeClr val="bg1">
              <a:lumMod val="50000"/>
              <a:lumOff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smtClean="0">
                <a:latin typeface="Roboto Light"/>
              </a:rPr>
              <a:t>Prayer Title</a:t>
            </a:r>
            <a:r>
              <a:rPr lang="en-US" sz="800" dirty="0" smtClean="0">
                <a:latin typeface="Roboto Light"/>
              </a:rPr>
              <a:t>: Tess</a:t>
            </a:r>
          </a:p>
          <a:p>
            <a:endParaRPr lang="en-GB" sz="800" dirty="0" smtClean="0">
              <a:latin typeface="Roboto Light"/>
            </a:endParaRPr>
          </a:p>
          <a:p>
            <a:r>
              <a:rPr lang="en-GB" sz="800" b="1" dirty="0" smtClean="0">
                <a:latin typeface="Roboto Light"/>
              </a:rPr>
              <a:t>Prayer Description</a:t>
            </a:r>
            <a:r>
              <a:rPr lang="en-GB" sz="800" dirty="0" smtClean="0">
                <a:latin typeface="Roboto Light"/>
              </a:rPr>
              <a:t>: A prayer for the future in times of uncertainty...  </a:t>
            </a:r>
            <a:endParaRPr lang="en-US" sz="800" dirty="0" smtClean="0">
              <a:latin typeface="Roboto Light"/>
            </a:endParaRPr>
          </a:p>
          <a:p>
            <a:pPr algn="ctr"/>
            <a:endParaRPr lang="en-US" sz="500" dirty="0"/>
          </a:p>
        </p:txBody>
      </p:sp>
      <p:sp>
        <p:nvSpPr>
          <p:cNvPr id="82" name="TextBox 81"/>
          <p:cNvSpPr txBox="1"/>
          <p:nvPr/>
        </p:nvSpPr>
        <p:spPr>
          <a:xfrm>
            <a:off x="7000892" y="2357430"/>
            <a:ext cx="1714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>
                <a:solidFill>
                  <a:srgbClr val="FFCC66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Roboto Light"/>
              </a:rPr>
              <a:t>Recent Prayers</a:t>
            </a:r>
            <a:endParaRPr lang="en-US" sz="1200" i="1" dirty="0">
              <a:solidFill>
                <a:srgbClr val="FFCC66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Roboto Light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7073886" y="2643182"/>
            <a:ext cx="1141452" cy="1588"/>
          </a:xfrm>
          <a:prstGeom prst="line">
            <a:avLst/>
          </a:prstGeom>
          <a:ln w="25400"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28596" y="4643446"/>
            <a:ext cx="857256" cy="857256"/>
          </a:xfrm>
          <a:prstGeom prst="roundRect">
            <a:avLst/>
          </a:prstGeom>
          <a:solidFill>
            <a:schemeClr val="bg1">
              <a:lumMod val="50000"/>
              <a:lumOff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500" b="1" dirty="0" smtClean="0">
                <a:latin typeface="Roboto Light"/>
              </a:rPr>
              <a:t>Prayer Title</a:t>
            </a:r>
            <a:r>
              <a:rPr lang="en-US" sz="500" dirty="0" smtClean="0">
                <a:latin typeface="Roboto Light"/>
              </a:rPr>
              <a:t>: Tess</a:t>
            </a:r>
          </a:p>
          <a:p>
            <a:endParaRPr lang="en-GB" sz="500" dirty="0" smtClean="0">
              <a:latin typeface="Roboto Light"/>
            </a:endParaRPr>
          </a:p>
          <a:p>
            <a:r>
              <a:rPr lang="en-GB" sz="500" b="1" dirty="0" smtClean="0">
                <a:latin typeface="Roboto Light"/>
              </a:rPr>
              <a:t>Prayer Description</a:t>
            </a:r>
            <a:r>
              <a:rPr lang="en-GB" sz="500" dirty="0" smtClean="0">
                <a:latin typeface="Roboto Light"/>
              </a:rPr>
              <a:t>: A prayer for the future in times of uncertainty...  </a:t>
            </a:r>
            <a:endParaRPr lang="en-US" sz="500" dirty="0" smtClean="0">
              <a:latin typeface="Roboto Light"/>
            </a:endParaRPr>
          </a:p>
          <a:p>
            <a:pPr algn="ctr"/>
            <a:endParaRPr lang="en-US" sz="500" dirty="0"/>
          </a:p>
        </p:txBody>
      </p:sp>
      <p:sp>
        <p:nvSpPr>
          <p:cNvPr id="88" name="Rounded Rectangle 87"/>
          <p:cNvSpPr/>
          <p:nvPr/>
        </p:nvSpPr>
        <p:spPr>
          <a:xfrm>
            <a:off x="7072330" y="2714620"/>
            <a:ext cx="1143008" cy="1000132"/>
          </a:xfrm>
          <a:prstGeom prst="roundRect">
            <a:avLst/>
          </a:prstGeom>
          <a:solidFill>
            <a:schemeClr val="bg1">
              <a:lumMod val="50000"/>
              <a:lumOff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smtClean="0">
                <a:latin typeface="Roboto Light"/>
              </a:rPr>
              <a:t>Prayer Title</a:t>
            </a:r>
            <a:r>
              <a:rPr lang="en-US" sz="800" dirty="0" smtClean="0">
                <a:latin typeface="Roboto Light"/>
              </a:rPr>
              <a:t>: Tess</a:t>
            </a:r>
          </a:p>
          <a:p>
            <a:endParaRPr lang="en-GB" sz="800" dirty="0" smtClean="0">
              <a:latin typeface="Roboto Light"/>
            </a:endParaRPr>
          </a:p>
          <a:p>
            <a:r>
              <a:rPr lang="en-GB" sz="800" b="1" dirty="0" smtClean="0">
                <a:latin typeface="Roboto Light"/>
              </a:rPr>
              <a:t>Prayer Description</a:t>
            </a:r>
            <a:r>
              <a:rPr lang="en-GB" sz="800" dirty="0" smtClean="0">
                <a:latin typeface="Roboto Light"/>
              </a:rPr>
              <a:t>: A prayer for the future in times of uncertainty...  </a:t>
            </a:r>
            <a:endParaRPr lang="en-US" sz="800" dirty="0" smtClean="0">
              <a:latin typeface="Roboto Light"/>
            </a:endParaRPr>
          </a:p>
          <a:p>
            <a:pPr algn="ctr"/>
            <a:endParaRPr lang="en-US" sz="500" dirty="0"/>
          </a:p>
        </p:txBody>
      </p:sp>
      <p:sp>
        <p:nvSpPr>
          <p:cNvPr id="89" name="Rounded Rectangle 88"/>
          <p:cNvSpPr/>
          <p:nvPr/>
        </p:nvSpPr>
        <p:spPr>
          <a:xfrm>
            <a:off x="1857356" y="4643446"/>
            <a:ext cx="857256" cy="857256"/>
          </a:xfrm>
          <a:prstGeom prst="roundRect">
            <a:avLst/>
          </a:prstGeom>
          <a:solidFill>
            <a:schemeClr val="bg1">
              <a:lumMod val="50000"/>
              <a:lumOff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500" b="1" dirty="0" smtClean="0">
                <a:latin typeface="Roboto Light"/>
              </a:rPr>
              <a:t>Prayer Title</a:t>
            </a:r>
            <a:r>
              <a:rPr lang="en-US" sz="500" dirty="0" smtClean="0">
                <a:latin typeface="Roboto Light"/>
              </a:rPr>
              <a:t>: Tess</a:t>
            </a:r>
          </a:p>
          <a:p>
            <a:endParaRPr lang="en-GB" sz="500" dirty="0" smtClean="0">
              <a:latin typeface="Roboto Light"/>
            </a:endParaRPr>
          </a:p>
          <a:p>
            <a:r>
              <a:rPr lang="en-GB" sz="500" b="1" dirty="0" smtClean="0">
                <a:latin typeface="Roboto Light"/>
              </a:rPr>
              <a:t>Prayer Description</a:t>
            </a:r>
            <a:r>
              <a:rPr lang="en-GB" sz="500" dirty="0" smtClean="0">
                <a:latin typeface="Roboto Light"/>
              </a:rPr>
              <a:t>: A prayer for the future in times of uncertainty...  </a:t>
            </a:r>
            <a:endParaRPr lang="en-US" sz="500" dirty="0" smtClean="0">
              <a:latin typeface="Roboto Light"/>
            </a:endParaRPr>
          </a:p>
          <a:p>
            <a:pPr algn="ctr"/>
            <a:endParaRPr lang="en-US" sz="500" dirty="0"/>
          </a:p>
        </p:txBody>
      </p:sp>
      <p:sp>
        <p:nvSpPr>
          <p:cNvPr id="91" name="Rounded Rectangle 90"/>
          <p:cNvSpPr/>
          <p:nvPr/>
        </p:nvSpPr>
        <p:spPr>
          <a:xfrm>
            <a:off x="5286380" y="3714752"/>
            <a:ext cx="1143008" cy="1000132"/>
          </a:xfrm>
          <a:prstGeom prst="roundRect">
            <a:avLst/>
          </a:prstGeom>
          <a:solidFill>
            <a:schemeClr val="bg1">
              <a:lumMod val="50000"/>
              <a:lumOff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smtClean="0">
                <a:latin typeface="Roboto Light"/>
              </a:rPr>
              <a:t>Prayer Title</a:t>
            </a:r>
            <a:r>
              <a:rPr lang="en-US" sz="800" dirty="0" smtClean="0">
                <a:latin typeface="Roboto Light"/>
              </a:rPr>
              <a:t>: Tess</a:t>
            </a:r>
          </a:p>
          <a:p>
            <a:endParaRPr lang="en-GB" sz="800" dirty="0" smtClean="0">
              <a:latin typeface="Roboto Light"/>
            </a:endParaRPr>
          </a:p>
          <a:p>
            <a:r>
              <a:rPr lang="en-GB" sz="800" b="1" dirty="0" smtClean="0">
                <a:latin typeface="Roboto Light"/>
              </a:rPr>
              <a:t>Prayer Description</a:t>
            </a:r>
            <a:r>
              <a:rPr lang="en-GB" sz="800" dirty="0" smtClean="0">
                <a:latin typeface="Roboto Light"/>
              </a:rPr>
              <a:t>: A prayer for the future in times of uncertainty...  </a:t>
            </a:r>
            <a:endParaRPr lang="en-US" sz="800" dirty="0" smtClean="0">
              <a:latin typeface="Roboto Light"/>
            </a:endParaRPr>
          </a:p>
          <a:p>
            <a:pPr algn="ctr"/>
            <a:endParaRPr lang="en-US" sz="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5400000">
            <a:off x="1464459" y="892939"/>
            <a:ext cx="6357958" cy="50006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 rot="5400000">
            <a:off x="1928794" y="857232"/>
            <a:ext cx="5429288" cy="4857784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-Right Arrow Callout 42"/>
          <p:cNvSpPr/>
          <p:nvPr/>
        </p:nvSpPr>
        <p:spPr>
          <a:xfrm rot="5400000">
            <a:off x="-1428776" y="3286108"/>
            <a:ext cx="3214710" cy="214346"/>
          </a:xfrm>
          <a:prstGeom prst="leftRightArrowCallout">
            <a:avLst>
              <a:gd name="adj1" fmla="val 25000"/>
              <a:gd name="adj2" fmla="val 30925"/>
              <a:gd name="adj3" fmla="val 25000"/>
              <a:gd name="adj4" fmla="val 3034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 anchorCtr="1">
            <a:normAutofit fontScale="70000" lnSpcReduction="20000"/>
          </a:bodyPr>
          <a:lstStyle/>
          <a:p>
            <a:pPr algn="ctr"/>
            <a:r>
              <a:rPr lang="en-US" dirty="0" smtClean="0"/>
              <a:t>Swipe</a:t>
            </a:r>
          </a:p>
        </p:txBody>
      </p:sp>
      <p:sp>
        <p:nvSpPr>
          <p:cNvPr id="11" name="Donut 10"/>
          <p:cNvSpPr/>
          <p:nvPr/>
        </p:nvSpPr>
        <p:spPr>
          <a:xfrm>
            <a:off x="4429124" y="5786454"/>
            <a:ext cx="428628" cy="428628"/>
          </a:xfrm>
          <a:prstGeom prst="donut">
            <a:avLst/>
          </a:prstGeom>
          <a:solidFill>
            <a:schemeClr val="bg1"/>
          </a:solidFill>
          <a:ln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Left-Right Arrow Callout 41"/>
          <p:cNvSpPr/>
          <p:nvPr/>
        </p:nvSpPr>
        <p:spPr>
          <a:xfrm>
            <a:off x="3143240" y="6715124"/>
            <a:ext cx="4714908" cy="285752"/>
          </a:xfrm>
          <a:prstGeom prst="leftRigh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dirty="0" smtClean="0"/>
              <a:t>Swipe</a:t>
            </a:r>
          </a:p>
        </p:txBody>
      </p:sp>
      <p:sp>
        <p:nvSpPr>
          <p:cNvPr id="56" name="Rounded Rectangle 55"/>
          <p:cNvSpPr/>
          <p:nvPr/>
        </p:nvSpPr>
        <p:spPr>
          <a:xfrm rot="10800000">
            <a:off x="3929058" y="357167"/>
            <a:ext cx="1428760" cy="80962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:\Users\_P4M\Pictures\vlcsnap-2024-06-17-16h15m03s98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428604"/>
            <a:ext cx="5143536" cy="57150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4" name="Rectangle 63"/>
          <p:cNvSpPr/>
          <p:nvPr/>
        </p:nvSpPr>
        <p:spPr>
          <a:xfrm rot="5400000">
            <a:off x="3607587" y="2536025"/>
            <a:ext cx="5500726" cy="1571636"/>
          </a:xfrm>
          <a:prstGeom prst="rect">
            <a:avLst/>
          </a:pr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715008" y="785794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>
                <a:solidFill>
                  <a:srgbClr val="FFCC66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Roboto Light"/>
              </a:rPr>
              <a:t>My Background Images:</a:t>
            </a:r>
            <a:endParaRPr lang="en-US" sz="1200" i="1" dirty="0">
              <a:solidFill>
                <a:srgbClr val="FFCC66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Roboto Light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715008" y="1571612"/>
          <a:ext cx="1285884" cy="4098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</a:tblGrid>
              <a:tr h="1366057"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latin typeface="Roboto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6057">
                <a:tc>
                  <a:txBody>
                    <a:bodyPr/>
                    <a:lstStyle/>
                    <a:p>
                      <a:pPr algn="l"/>
                      <a:endParaRPr lang="en-US" sz="1000" b="0" baseline="0" dirty="0" smtClean="0">
                        <a:solidFill>
                          <a:srgbClr val="FFCC66"/>
                        </a:solidFill>
                        <a:latin typeface="Roboto Light"/>
                      </a:endParaRP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endParaRPr lang="en-US" sz="1400" b="1" dirty="0" smtClean="0">
                        <a:solidFill>
                          <a:schemeClr val="tx1"/>
                        </a:solidFill>
                        <a:latin typeface="Roboto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6057">
                <a:tc>
                  <a:txBody>
                    <a:bodyPr/>
                    <a:lstStyle/>
                    <a:p>
                      <a:pPr algn="l"/>
                      <a:r>
                        <a:rPr lang="en-US" sz="600" dirty="0" smtClean="0">
                          <a:latin typeface="Roboto Light"/>
                        </a:rPr>
                        <a:t>”</a:t>
                      </a:r>
                      <a:endParaRPr lang="en-US" sz="600" dirty="0" smtClean="0">
                        <a:latin typeface="Roboto Light"/>
                      </a:endParaRPr>
                    </a:p>
                    <a:p>
                      <a:pPr algn="l"/>
                      <a:endParaRPr lang="en-US" sz="600" dirty="0">
                        <a:latin typeface="Roboto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 descr="C:\Users\_P4M\Pictures\vlcsnap-2024-06-17-20h50m19s83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8" y="1500174"/>
            <a:ext cx="1293793" cy="7277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3" descr="C:\Users\_P4M\Pictures\vlcsnap-2024-06-17-20h48m48s86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8" y="3740685"/>
            <a:ext cx="1285884" cy="7598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Rounded Rectangle 15"/>
          <p:cNvSpPr/>
          <p:nvPr/>
        </p:nvSpPr>
        <p:spPr>
          <a:xfrm>
            <a:off x="5715008" y="4857760"/>
            <a:ext cx="1285884" cy="785818"/>
          </a:xfrm>
          <a:prstGeom prst="roundRect">
            <a:avLst/>
          </a:prstGeom>
          <a:noFill/>
          <a:ln w="3175"/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/>
          <p:cNvSpPr/>
          <p:nvPr/>
        </p:nvSpPr>
        <p:spPr>
          <a:xfrm rot="5400000">
            <a:off x="6054339" y="5018495"/>
            <a:ext cx="535784" cy="500066"/>
          </a:xfrm>
          <a:prstGeom prst="plus">
            <a:avLst>
              <a:gd name="adj" fmla="val 50000"/>
            </a:avLst>
          </a:prstGeom>
          <a:noFill/>
          <a:ln>
            <a:solidFill>
              <a:srgbClr val="CC99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6786578" y="1500174"/>
            <a:ext cx="214314" cy="214314"/>
          </a:xfrm>
          <a:prstGeom prst="mathMultiply">
            <a:avLst>
              <a:gd name="adj1" fmla="val 0"/>
            </a:avLst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6786578" y="3714752"/>
            <a:ext cx="214314" cy="214314"/>
          </a:xfrm>
          <a:prstGeom prst="mathMultiply">
            <a:avLst>
              <a:gd name="adj1" fmla="val 0"/>
            </a:avLst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786446" y="1285860"/>
            <a:ext cx="1214446" cy="1588"/>
          </a:xfrm>
          <a:prstGeom prst="line">
            <a:avLst/>
          </a:prstGeom>
          <a:ln>
            <a:solidFill>
              <a:srgbClr val="CC99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8" name="Picture 4" descr="C:\Users\_P4M\Pictures\vlcsnap-2024-06-17-16h15m03s98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743" y="2594482"/>
            <a:ext cx="1285149" cy="763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5" name="Multiply 24"/>
          <p:cNvSpPr/>
          <p:nvPr/>
        </p:nvSpPr>
        <p:spPr>
          <a:xfrm>
            <a:off x="6786578" y="2571744"/>
            <a:ext cx="214314" cy="214314"/>
          </a:xfrm>
          <a:prstGeom prst="mathMultiply">
            <a:avLst>
              <a:gd name="adj1" fmla="val 0"/>
            </a:avLst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eft Arrow 25"/>
          <p:cNvSpPr/>
          <p:nvPr/>
        </p:nvSpPr>
        <p:spPr>
          <a:xfrm>
            <a:off x="2428860" y="714356"/>
            <a:ext cx="500066" cy="285752"/>
          </a:xfrm>
          <a:prstGeom prst="leftArrow">
            <a:avLst/>
          </a:prstGeom>
          <a:noFill/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4920</TotalTime>
  <Words>481</Words>
  <Application>Microsoft Office PowerPoint</Application>
  <PresentationFormat>On-screen Show (4:3)</PresentationFormat>
  <Paragraphs>107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Paper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P4M</dc:creator>
  <cp:lastModifiedBy>_P4M</cp:lastModifiedBy>
  <cp:revision>351</cp:revision>
  <dcterms:created xsi:type="dcterms:W3CDTF">2024-05-18T00:58:56Z</dcterms:created>
  <dcterms:modified xsi:type="dcterms:W3CDTF">2024-06-18T20:52:11Z</dcterms:modified>
</cp:coreProperties>
</file>