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93" r:id="rId3"/>
    <p:sldId id="295" r:id="rId4"/>
    <p:sldId id="296" r:id="rId5"/>
    <p:sldId id="297" r:id="rId6"/>
    <p:sldId id="292" r:id="rId7"/>
    <p:sldId id="298" r:id="rId8"/>
    <p:sldId id="29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10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2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46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9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4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6036" y="2005523"/>
            <a:ext cx="10498666" cy="1646302"/>
          </a:xfrm>
        </p:spPr>
        <p:txBody>
          <a:bodyPr/>
          <a:lstStyle/>
          <a:p>
            <a:pPr algn="l"/>
            <a:r>
              <a:rPr lang="en-US" altLang="zh-TW" sz="6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Tracking System</a:t>
            </a:r>
            <a:endParaRPr lang="zh-TW" altLang="en-US" sz="6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8880" y="4302594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第</a:t>
            </a:r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r>
              <a:rPr lang="zh-TW" altLang="en-US" dirty="0" smtClean="0">
                <a:solidFill>
                  <a:schemeClr val="accent1"/>
                </a:solidFill>
              </a:rPr>
              <a:t>組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陳</a:t>
            </a:r>
            <a:r>
              <a:rPr lang="zh-TW" altLang="en-US" dirty="0">
                <a:solidFill>
                  <a:schemeClr val="accent1"/>
                </a:solidFill>
              </a:rPr>
              <a:t>威任　</a:t>
            </a:r>
            <a:r>
              <a:rPr lang="zh-TW" altLang="en-US" dirty="0" smtClean="0">
                <a:solidFill>
                  <a:schemeClr val="accent1"/>
                </a:solidFill>
              </a:rPr>
              <a:t>資工四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>
                <a:solidFill>
                  <a:schemeClr val="accent1"/>
                </a:solidFill>
              </a:rPr>
              <a:t>105590010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林　凭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　</a:t>
            </a:r>
            <a:r>
              <a:rPr lang="en-US" altLang="zh-TW" dirty="0">
                <a:solidFill>
                  <a:schemeClr val="accent1"/>
                </a:solidFill>
              </a:rPr>
              <a:t>105590035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徐唯哲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　</a:t>
            </a:r>
            <a:r>
              <a:rPr lang="en-US" altLang="zh-TW" dirty="0">
                <a:solidFill>
                  <a:schemeClr val="accent1"/>
                </a:solidFill>
              </a:rPr>
              <a:t>105590043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蔣勝弼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　</a:t>
            </a:r>
            <a:r>
              <a:rPr lang="en-US" altLang="zh-TW" dirty="0" smtClean="0">
                <a:solidFill>
                  <a:schemeClr val="accent1"/>
                </a:solidFill>
              </a:rPr>
              <a:t>105590044</a:t>
            </a: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姚</a:t>
            </a:r>
            <a:r>
              <a:rPr lang="zh-TW" altLang="en-US" dirty="0">
                <a:solidFill>
                  <a:schemeClr val="accent1"/>
                </a:solidFill>
              </a:rPr>
              <a:t>韋辰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　</a:t>
            </a:r>
            <a:r>
              <a:rPr lang="en-US" altLang="zh-TW" dirty="0">
                <a:solidFill>
                  <a:schemeClr val="accent1"/>
                </a:solidFill>
              </a:rPr>
              <a:t>105810037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96" y="1382250"/>
            <a:ext cx="54959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43" y="1146360"/>
            <a:ext cx="5050431" cy="55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95" y="1098097"/>
            <a:ext cx="4304728" cy="56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80" y="2136646"/>
            <a:ext cx="4155758" cy="3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Block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3" y="1123854"/>
            <a:ext cx="9167069" cy="55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5" y="1837113"/>
            <a:ext cx="5400000" cy="38618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15" y="1837113"/>
            <a:ext cx="5851254" cy="3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" y="1383811"/>
            <a:ext cx="9000000" cy="5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479340" y="2039390"/>
            <a:ext cx="5182060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6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TW" altLang="en-US" sz="6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1531</TotalTime>
  <Words>29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Issue Tracking System</vt:lpstr>
      <vt:lpstr>Use Case Diagram</vt:lpstr>
      <vt:lpstr>Use Case Diagram</vt:lpstr>
      <vt:lpstr>Use Case Diagram</vt:lpstr>
      <vt:lpstr>Use Case Diagram</vt:lpstr>
      <vt:lpstr>System Block Diagram</vt:lpstr>
      <vt:lpstr>Version Control</vt:lpstr>
      <vt:lpstr>Continuous Integration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唯哲 徐</dc:creator>
  <cp:lastModifiedBy>唯哲 徐</cp:lastModifiedBy>
  <cp:revision>65</cp:revision>
  <dcterms:created xsi:type="dcterms:W3CDTF">2018-10-30T18:36:53Z</dcterms:created>
  <dcterms:modified xsi:type="dcterms:W3CDTF">2019-12-24T20:37:10Z</dcterms:modified>
</cp:coreProperties>
</file>