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84" r:id="rId4"/>
    <p:sldId id="285" r:id="rId5"/>
    <p:sldId id="286" r:id="rId6"/>
    <p:sldId id="292" r:id="rId7"/>
    <p:sldId id="288" r:id="rId8"/>
    <p:sldId id="289" r:id="rId9"/>
    <p:sldId id="290" r:id="rId10"/>
    <p:sldId id="291" r:id="rId11"/>
    <p:sldId id="29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10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2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46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9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4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6036" y="2005523"/>
            <a:ext cx="10498666" cy="1646302"/>
          </a:xfrm>
        </p:spPr>
        <p:txBody>
          <a:bodyPr/>
          <a:lstStyle/>
          <a:p>
            <a:pPr algn="l"/>
            <a:r>
              <a:rPr lang="en-US" altLang="zh-TW" sz="6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Tracking System</a:t>
            </a:r>
            <a:endParaRPr lang="zh-TW" altLang="en-US" sz="6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8880" y="4302594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第</a:t>
            </a:r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r>
              <a:rPr lang="zh-TW" altLang="en-US" dirty="0" smtClean="0">
                <a:solidFill>
                  <a:schemeClr val="accent1"/>
                </a:solidFill>
              </a:rPr>
              <a:t>組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陳</a:t>
            </a:r>
            <a:r>
              <a:rPr lang="zh-TW" altLang="en-US" dirty="0">
                <a:solidFill>
                  <a:schemeClr val="accent1"/>
                </a:solidFill>
              </a:rPr>
              <a:t>威任　</a:t>
            </a:r>
            <a:r>
              <a:rPr lang="zh-TW" altLang="en-US" dirty="0" smtClean="0">
                <a:solidFill>
                  <a:schemeClr val="accent1"/>
                </a:solidFill>
              </a:rPr>
              <a:t>資工四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>
                <a:solidFill>
                  <a:schemeClr val="accent1"/>
                </a:solidFill>
              </a:rPr>
              <a:t>105590010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林　凭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>
                <a:solidFill>
                  <a:schemeClr val="accent1"/>
                </a:solidFill>
              </a:rPr>
              <a:t>105590035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徐唯哲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>
                <a:solidFill>
                  <a:schemeClr val="accent1"/>
                </a:solidFill>
              </a:rPr>
              <a:t>105590043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solidFill>
                  <a:schemeClr val="accent1"/>
                </a:solidFill>
              </a:rPr>
              <a:t>蔣勝弼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 smtClean="0">
                <a:solidFill>
                  <a:schemeClr val="accent1"/>
                </a:solidFill>
              </a:rPr>
              <a:t>105590044</a:t>
            </a:r>
          </a:p>
          <a:p>
            <a:pPr>
              <a:spcBef>
                <a:spcPts val="60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姚</a:t>
            </a:r>
            <a:r>
              <a:rPr lang="zh-TW" altLang="en-US" dirty="0">
                <a:solidFill>
                  <a:schemeClr val="accent1"/>
                </a:solidFill>
              </a:rPr>
              <a:t>韋辰　</a:t>
            </a:r>
            <a:r>
              <a:rPr lang="zh-TW" altLang="en-US" dirty="0" smtClean="0">
                <a:solidFill>
                  <a:schemeClr val="accent1"/>
                </a:solidFill>
              </a:rPr>
              <a:t>資工</a:t>
            </a:r>
            <a:r>
              <a:rPr lang="zh-TW" altLang="en-US" dirty="0">
                <a:solidFill>
                  <a:schemeClr val="accent1"/>
                </a:solidFill>
              </a:rPr>
              <a:t>四</a:t>
            </a:r>
            <a:r>
              <a:rPr lang="zh-TW" altLang="en-US" dirty="0">
                <a:solidFill>
                  <a:schemeClr val="accent1"/>
                </a:solidFill>
              </a:rPr>
              <a:t>　</a:t>
            </a:r>
            <a:r>
              <a:rPr lang="en-US" altLang="zh-TW" dirty="0">
                <a:solidFill>
                  <a:schemeClr val="accent1"/>
                </a:solidFill>
              </a:rPr>
              <a:t>105810037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" y="1748425"/>
            <a:ext cx="8426602" cy="30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" y="2230560"/>
            <a:ext cx="8414878" cy="18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479340" y="2039390"/>
            <a:ext cx="5182060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6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TW" altLang="en-US" sz="6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Team Meeting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901776" y="1246190"/>
            <a:ext cx="8596668" cy="430671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每周三實體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會議、週六線上會議，用於討論專案新進度與需要共同決策的事項</a:t>
            </a:r>
            <a:endParaRPr lang="en-US" altLang="zh-TW" sz="3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10/09: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10/12: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ITS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需求分析</a:t>
            </a:r>
            <a:endParaRPr lang="en-US" altLang="zh-TW" sz="3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10/16: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ITS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系統設計</a:t>
            </a:r>
            <a:endParaRPr lang="en-US" altLang="zh-TW" sz="3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10/19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決定實作語言、工具</a:t>
            </a:r>
            <a:endParaRPr lang="en-US" altLang="zh-TW" sz="30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10/23: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Prototype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10/26:</a:t>
            </a:r>
            <a:r>
              <a:rPr lang="zh-TW" alt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SRS</a:t>
            </a:r>
          </a:p>
        </p:txBody>
      </p:sp>
    </p:spTree>
    <p:extLst>
      <p:ext uri="{BB962C8B-B14F-4D97-AF65-F5344CB8AC3E}">
        <p14:creationId xmlns:p14="http://schemas.microsoft.com/office/powerpoint/2010/main" val="2660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6100" r="13915" b="6457"/>
          <a:stretch/>
        </p:blipFill>
        <p:spPr>
          <a:xfrm rot="5400000">
            <a:off x="1854042" y="74190"/>
            <a:ext cx="5578233" cy="765552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44825" y="35765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Task Assignments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901776" y="1246190"/>
            <a:ext cx="8596668" cy="493016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Product Owner</a:t>
            </a:r>
            <a:r>
              <a:rPr lang="zh-TW" altLang="en-US" sz="30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</a:t>
            </a:r>
            <a:r>
              <a:rPr lang="en-US" altLang="zh-TW" sz="30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Scrum 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Master</a:t>
            </a: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前端開發：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前端測試：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介面設計：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後端開發：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SB</a:t>
            </a: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後端測試：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SB</a:t>
            </a: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資料庫設計：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WC</a:t>
            </a: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文件撰寫：</a:t>
            </a:r>
            <a:r>
              <a:rPr lang="en-US" altLang="zh-TW" sz="3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WC</a:t>
            </a:r>
            <a:endParaRPr lang="en-US" altLang="zh-TW" sz="3000" dirty="0" smtClean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Task Scheduling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2" b="5420"/>
          <a:stretch/>
        </p:blipFill>
        <p:spPr>
          <a:xfrm>
            <a:off x="1027220" y="1097279"/>
            <a:ext cx="7231877" cy="56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Block Diagram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17" y="1169237"/>
            <a:ext cx="56028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" y="1748425"/>
            <a:ext cx="8426602" cy="35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" y="1748425"/>
            <a:ext cx="8426602" cy="30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825" y="3576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" y="1748425"/>
            <a:ext cx="8426602" cy="30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</TotalTime>
  <Words>124</Words>
  <Application>Microsoft Office PowerPoint</Application>
  <PresentationFormat>寬螢幕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Issue Tracking System</vt:lpstr>
      <vt:lpstr>Team Meeting</vt:lpstr>
      <vt:lpstr>PowerPoint 簡報</vt:lpstr>
      <vt:lpstr>Task Assignments</vt:lpstr>
      <vt:lpstr>Task Scheduling</vt:lpstr>
      <vt:lpstr>System Block Diagram</vt:lpstr>
      <vt:lpstr>System Requirements</vt:lpstr>
      <vt:lpstr>System Requirements</vt:lpstr>
      <vt:lpstr>System Requirements</vt:lpstr>
      <vt:lpstr>System Requirements</vt:lpstr>
      <vt:lpstr>System Requirements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唯哲 徐</dc:creator>
  <cp:lastModifiedBy>唯哲 徐</cp:lastModifiedBy>
  <cp:revision>53</cp:revision>
  <dcterms:created xsi:type="dcterms:W3CDTF">2018-10-30T18:36:53Z</dcterms:created>
  <dcterms:modified xsi:type="dcterms:W3CDTF">2019-10-29T21:00:19Z</dcterms:modified>
</cp:coreProperties>
</file>