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CDCD6A7-C561-4103-ADCC-1C7CDC9952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E1B6-043D-4E49-BE07-A2341DB0FD08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D6A7-C561-4103-ADCC-1C7CDC9952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E1B6-043D-4E49-BE07-A2341DB0FD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D6A7-C561-4103-ADCC-1C7CDC9952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E1B6-043D-4E49-BE07-A2341DB0FD08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D6A7-C561-4103-ADCC-1C7CDC9952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E1B6-043D-4E49-BE07-A2341DB0FD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D6A7-C561-4103-ADCC-1C7CDC9952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E1B6-043D-4E49-BE07-A2341DB0FD08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D6A7-C561-4103-ADCC-1C7CDC9952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E1B6-043D-4E49-BE07-A2341DB0FD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D6A7-C561-4103-ADCC-1C7CDC9952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E1B6-043D-4E49-BE07-A2341DB0FD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D6A7-C561-4103-ADCC-1C7CDC9952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E1B6-043D-4E49-BE07-A2341DB0FD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D6A7-C561-4103-ADCC-1C7CDC9952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E1B6-043D-4E49-BE07-A2341DB0FD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D6A7-C561-4103-ADCC-1C7CDC9952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E1B6-043D-4E49-BE07-A2341DB0FD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D6A7-C561-4103-ADCC-1C7CDC9952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BE1B6-043D-4E49-BE07-A2341DB0FD08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DCD6A7-C561-4103-ADCC-1C7CDC9952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6BE1B6-043D-4E49-BE07-A2341DB0FD08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试题</a:t>
            </a:r>
            <a:r>
              <a:rPr lang="en-US" altLang="zh-CN" dirty="0"/>
              <a:t>A</a:t>
            </a:r>
            <a:r>
              <a:rPr lang="zh-CN" altLang="en-US" dirty="0"/>
              <a:t>讲评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上海交通大学 方泓杰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 err="1"/>
              <a:t>GuGuFIshtion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DBC33335-6347-45C9-92E8-B90D5E91F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题目大意：</a:t>
                </a:r>
                <a:endParaRPr lang="en-US" altLang="zh-CN" dirty="0"/>
              </a:p>
              <a:p>
                <a:r>
                  <a:rPr lang="zh-CN" altLang="en-US" dirty="0"/>
                  <a:t>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，求：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𝑎𝑏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多组数据。</a:t>
                </a:r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≤3,1≤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保证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为质数。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 err="1"/>
              <a:t>GuGuFIshtion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DBC33335-6347-45C9-92E8-B90D5E91F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欧拉函数的性质：若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zh-CN" altLang="en-US" dirty="0"/>
                  <a:t>，则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那么：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1,?</m:t>
                        </m:r>
                      </m:sub>
                    </m:sSub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2,?</m:t>
                        </m:r>
                      </m:sub>
                    </m:sSub>
                  </m:oMath>
                </a14:m>
                <a:r>
                  <a:rPr lang="zh-CN" altLang="en-US" dirty="0"/>
                  <a:t>的并集。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313" t="-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 err="1"/>
              <a:t>GuGuFIshtion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FE388BE6-834B-4F95-B53D-418E38DB3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1,?</m:t>
                        </m:r>
                      </m:sub>
                    </m:sSub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2,?</m:t>
                        </m:r>
                      </m:sub>
                    </m:sSub>
                  </m:oMath>
                </a14:m>
                <a:r>
                  <a:rPr lang="zh-CN" altLang="en-US" dirty="0"/>
                  <a:t>的并集。继续化简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1,?</m:t>
                        </m:r>
                      </m:sub>
                    </m:sSub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2,?</m:t>
                        </m:r>
                      </m:sub>
                    </m:sSub>
                  </m:oMath>
                </a14:m>
                <a:r>
                  <a:rPr lang="zh-CN" altLang="en-US" dirty="0"/>
                  <a:t>的交集。</a:t>
                </a:r>
                <a:endParaRPr lang="en-US" altLang="zh-CN" dirty="0"/>
              </a:p>
              <a:p>
                <a:r>
                  <a:rPr lang="zh-CN" altLang="en-US" dirty="0"/>
                  <a:t>又，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发现了什么？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 rotWithShape="1">
                <a:blip r:embed="rId1"/>
                <a:stretch>
                  <a:fillRect l="-313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 err="1"/>
              <a:t>GuGuFIshtion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FE388BE6-834B-4F95-B53D-418E38DB3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那么有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，则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func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[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=1]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 rotWithShape="1">
                <a:blip r:embed="rId1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 err="1"/>
              <a:t>GuGuFIshtion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FE388BE6-834B-4F95-B53D-418E38DB3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func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从而令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</m:t>
                    </m:r>
                  </m:oMath>
                </a14:m>
                <a:r>
                  <a:rPr lang="zh-CN" altLang="en-US" dirty="0"/>
                  <a:t>，则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func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目标：筛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zh-CN" altLang="en-US" dirty="0"/>
                  <a:t>！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 rotWithShape="1">
                <a:blip r:embed="rId1"/>
                <a:stretch>
                  <a:fillRect l="-313" t="-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 err="1"/>
              <a:t>GuGuFIshtion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FE388BE6-834B-4F95-B53D-418E38DB3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本题中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不大，可以用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枚举因数进行预处理。</a:t>
                </a:r>
                <a:endParaRPr lang="en-US" altLang="zh-CN" dirty="0"/>
              </a:p>
              <a:p>
                <a:r>
                  <a:rPr lang="zh-CN" altLang="en-US" dirty="0"/>
                  <a:t>当然也可以线性筛！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2.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3.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 rotWithShape="1">
                <a:blip r:embed="rId1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 err="1"/>
              <a:t>GuGuFIshtion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ele attr="{1ADA8CD1-FB3B-46C8-8DF3-D5B1AB4941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线性筛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数论分块，时间复杂度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枚举因数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数论分块，时间复杂度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127</Words>
  <Application>WPS 演示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Tw Cen MT</vt:lpstr>
      <vt:lpstr>Wingdings 3</vt:lpstr>
      <vt:lpstr>华文仿宋</vt:lpstr>
      <vt:lpstr>Tw Cen MT Condensed</vt:lpstr>
      <vt:lpstr>微软雅黑</vt:lpstr>
      <vt:lpstr>Arial Unicode MS</vt:lpstr>
      <vt:lpstr>Calibri</vt:lpstr>
      <vt:lpstr>积分</vt:lpstr>
      <vt:lpstr>试题讲评</vt:lpstr>
      <vt:lpstr>A: GuGuFIshtion</vt:lpstr>
      <vt:lpstr>A: GuGuFIshtion</vt:lpstr>
      <vt:lpstr>A: GuGuFIshtion</vt:lpstr>
      <vt:lpstr>A: GuGuFIshtion</vt:lpstr>
      <vt:lpstr>A: GuGuFIshtion</vt:lpstr>
      <vt:lpstr>A: GuGuFIshtion</vt:lpstr>
      <vt:lpstr>A: GuGuFIshtion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试题讲评</dc:title>
  <dc:creator> </dc:creator>
  <cp:lastModifiedBy>黄志刚</cp:lastModifiedBy>
  <cp:revision>13</cp:revision>
  <dcterms:created xsi:type="dcterms:W3CDTF">2019-02-10T09:38:00Z</dcterms:created>
  <dcterms:modified xsi:type="dcterms:W3CDTF">2019-02-11T09:56:41Z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