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720" autoAdjust="0"/>
  </p:normalViewPr>
  <p:slideViewPr>
    <p:cSldViewPr snapToGrid="0">
      <p:cViewPr>
        <p:scale>
          <a:sx n="70" d="100"/>
          <a:sy n="70" d="100"/>
        </p:scale>
        <p:origin x="1908" y="-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7D7-C7D0-4741-A091-9ADA8E49BCB6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88E-7152-4DFE-9992-6B9DA6608EC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72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7D7-C7D0-4741-A091-9ADA8E49BCB6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88E-7152-4DFE-9992-6B9DA6608EC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8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7D7-C7D0-4741-A091-9ADA8E49BCB6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88E-7152-4DFE-9992-6B9DA6608EC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9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7D7-C7D0-4741-A091-9ADA8E49BCB6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88E-7152-4DFE-9992-6B9DA6608EC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94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7D7-C7D0-4741-A091-9ADA8E49BCB6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88E-7152-4DFE-9992-6B9DA6608EC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38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7D7-C7D0-4741-A091-9ADA8E49BCB6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88E-7152-4DFE-9992-6B9DA6608EC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991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7D7-C7D0-4741-A091-9ADA8E49BCB6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88E-7152-4DFE-9992-6B9DA6608EC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14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7D7-C7D0-4741-A091-9ADA8E49BCB6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88E-7152-4DFE-9992-6B9DA6608EC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348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7D7-C7D0-4741-A091-9ADA8E49BCB6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88E-7152-4DFE-9992-6B9DA6608EC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42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7D7-C7D0-4741-A091-9ADA8E49BCB6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88E-7152-4DFE-9992-6B9DA6608EC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54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7D7-C7D0-4741-A091-9ADA8E49BCB6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88E-7152-4DFE-9992-6B9DA6608EC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65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1E7D7-C7D0-4741-A091-9ADA8E49BCB6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BB888E-7152-4DFE-9992-6B9DA6608EC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05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2F5C70-9CB0-FE38-5AE6-D1C86CDA9047}"/>
              </a:ext>
            </a:extLst>
          </p:cNvPr>
          <p:cNvSpPr/>
          <p:nvPr/>
        </p:nvSpPr>
        <p:spPr>
          <a:xfrm>
            <a:off x="2142699" y="272955"/>
            <a:ext cx="2074459" cy="50496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Recibe inicio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4B3FCE-18AC-40B6-F156-0EF0A6AF452B}"/>
              </a:ext>
            </a:extLst>
          </p:cNvPr>
          <p:cNvSpPr/>
          <p:nvPr/>
        </p:nvSpPr>
        <p:spPr>
          <a:xfrm>
            <a:off x="2156347" y="1228299"/>
            <a:ext cx="2074459" cy="791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Captura y muestra imagen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AB6DCA4-ED4A-BA5A-E256-DDF9D29A5DC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rot="16200000" flipH="1">
            <a:off x="2961565" y="996286"/>
            <a:ext cx="450377" cy="136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C28CE1B-F528-5450-1ECD-F03E0FCC6AD3}"/>
              </a:ext>
            </a:extLst>
          </p:cNvPr>
          <p:cNvSpPr/>
          <p:nvPr/>
        </p:nvSpPr>
        <p:spPr>
          <a:xfrm>
            <a:off x="2142698" y="2458873"/>
            <a:ext cx="2074459" cy="791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Test de filtros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BA8F134-9B3C-DF4F-C494-12CA7E99015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2967251" y="2232547"/>
            <a:ext cx="439004" cy="136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15F4E1-5A8B-B454-694B-54F17F7C8176}"/>
              </a:ext>
            </a:extLst>
          </p:cNvPr>
          <p:cNvSpPr/>
          <p:nvPr/>
        </p:nvSpPr>
        <p:spPr>
          <a:xfrm>
            <a:off x="286601" y="4030643"/>
            <a:ext cx="2074459" cy="129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Eliminación de falsos positivos por crecimineto de regiones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5466738-214D-B8CB-0242-9CC8C427D47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1861780" y="2712495"/>
            <a:ext cx="780200" cy="18560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3F914CD-F503-FA72-DD81-693DFE0426B2}"/>
              </a:ext>
            </a:extLst>
          </p:cNvPr>
          <p:cNvSpPr/>
          <p:nvPr/>
        </p:nvSpPr>
        <p:spPr>
          <a:xfrm>
            <a:off x="4217157" y="4030643"/>
            <a:ext cx="2074459" cy="129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Eliminación de regiones muy pequeñas o grandes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8395DD3-7C31-732F-7E0D-3F918E6F1BF4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2361060" y="4676635"/>
            <a:ext cx="1856097" cy="1270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DE4A2DE-0275-00B9-9157-14FCD56F9D27}"/>
              </a:ext>
            </a:extLst>
          </p:cNvPr>
          <p:cNvSpPr/>
          <p:nvPr/>
        </p:nvSpPr>
        <p:spPr>
          <a:xfrm>
            <a:off x="4217156" y="5968618"/>
            <a:ext cx="2074459" cy="129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Eliminación de regiones que no formen un restángulo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A487C5E-A591-0E3B-60E4-D17FB3153D9E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2361060" y="4676635"/>
            <a:ext cx="1856096" cy="193797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C82EA31-D541-BD40-80FE-5A8206227A3B}"/>
              </a:ext>
            </a:extLst>
          </p:cNvPr>
          <p:cNvSpPr/>
          <p:nvPr/>
        </p:nvSpPr>
        <p:spPr>
          <a:xfrm>
            <a:off x="245656" y="6223382"/>
            <a:ext cx="2074459" cy="129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Si detecta la banda: obtiene el punto medio por esquinas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859CDC7-13AE-27DD-890C-F11BA56C1393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5400000">
            <a:off x="852982" y="5752532"/>
            <a:ext cx="900755" cy="409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9053AF0-107B-5FF1-DA68-68E262DD501A}"/>
              </a:ext>
            </a:extLst>
          </p:cNvPr>
          <p:cNvSpPr/>
          <p:nvPr/>
        </p:nvSpPr>
        <p:spPr>
          <a:xfrm>
            <a:off x="286601" y="8802820"/>
            <a:ext cx="2074459" cy="129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manda variable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01A585C-0A6B-3114-8B4E-13A410801BBA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rot="16200000" flipH="1">
            <a:off x="659631" y="8138620"/>
            <a:ext cx="1287454" cy="409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36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Erica Tébar Máximo</dc:creator>
  <cp:lastModifiedBy>Erica Tébar Máximo</cp:lastModifiedBy>
  <cp:revision>1</cp:revision>
  <dcterms:created xsi:type="dcterms:W3CDTF">2024-12-04T08:50:42Z</dcterms:created>
  <dcterms:modified xsi:type="dcterms:W3CDTF">2024-12-04T09:03:18Z</dcterms:modified>
</cp:coreProperties>
</file>