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6"/>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1596E-0DAC-4EA6-A126-855D5FE843C8}" type="datetimeFigureOut">
              <a:rPr lang="en-AU" smtClean="0"/>
              <a:t>14/07/2014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BC950-D3F8-4768-817B-08712B929968}" type="slidenum">
              <a:rPr lang="en-AU" smtClean="0"/>
              <a:t>‹#›</a:t>
            </a:fld>
            <a:endParaRPr lang="en-AU"/>
          </a:p>
        </p:txBody>
      </p:sp>
    </p:spTree>
    <p:extLst>
      <p:ext uri="{BB962C8B-B14F-4D97-AF65-F5344CB8AC3E}">
        <p14:creationId xmlns:p14="http://schemas.microsoft.com/office/powerpoint/2010/main" val="343348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Try and skim this part over a little, it’s a bit dry</a:t>
            </a:r>
            <a:endParaRPr lang="en-AU" dirty="0"/>
          </a:p>
        </p:txBody>
      </p:sp>
      <p:sp>
        <p:nvSpPr>
          <p:cNvPr id="4" name="Slide Number Placeholder 3"/>
          <p:cNvSpPr>
            <a:spLocks noGrp="1"/>
          </p:cNvSpPr>
          <p:nvPr>
            <p:ph type="sldNum" sz="quarter" idx="10"/>
          </p:nvPr>
        </p:nvSpPr>
        <p:spPr/>
        <p:txBody>
          <a:bodyPr/>
          <a:lstStyle/>
          <a:p>
            <a:fld id="{683BC950-D3F8-4768-817B-08712B929968}" type="slidenum">
              <a:rPr lang="en-AU" smtClean="0"/>
              <a:t>11</a:t>
            </a:fld>
            <a:endParaRPr lang="en-AU"/>
          </a:p>
        </p:txBody>
      </p:sp>
    </p:spTree>
    <p:extLst>
      <p:ext uri="{BB962C8B-B14F-4D97-AF65-F5344CB8AC3E}">
        <p14:creationId xmlns:p14="http://schemas.microsoft.com/office/powerpoint/2010/main" val="1501692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7/14/2014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45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79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968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61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406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25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1787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710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7/14/2014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89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46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7/14/2014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52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6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82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90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990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334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95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7/14/2014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6523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ikumiku747.github.io/Hardware-Software-Help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Hardware and software helper</a:t>
            </a:r>
            <a:endParaRPr lang="en-AU" dirty="0"/>
          </a:p>
        </p:txBody>
      </p:sp>
      <p:sp>
        <p:nvSpPr>
          <p:cNvPr id="3" name="Subtitle 2"/>
          <p:cNvSpPr>
            <a:spLocks noGrp="1"/>
          </p:cNvSpPr>
          <p:nvPr>
            <p:ph type="subTitle" idx="1"/>
          </p:nvPr>
        </p:nvSpPr>
        <p:spPr/>
        <p:txBody>
          <a:bodyPr/>
          <a:lstStyle/>
          <a:p>
            <a:r>
              <a:rPr lang="en-AU" dirty="0" smtClean="0"/>
              <a:t>Application presentation, Daniel Selmes</a:t>
            </a:r>
            <a:endParaRPr lang="en-AU" dirty="0"/>
          </a:p>
        </p:txBody>
      </p:sp>
    </p:spTree>
    <p:extLst>
      <p:ext uri="{BB962C8B-B14F-4D97-AF65-F5344CB8AC3E}">
        <p14:creationId xmlns:p14="http://schemas.microsoft.com/office/powerpoint/2010/main" val="4157215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Application design notes</a:t>
            </a:r>
            <a:endParaRPr lang="en-AU" dirty="0"/>
          </a:p>
        </p:txBody>
      </p:sp>
      <p:sp>
        <p:nvSpPr>
          <p:cNvPr id="3" name="Text Placeholder 2"/>
          <p:cNvSpPr>
            <a:spLocks noGrp="1"/>
          </p:cNvSpPr>
          <p:nvPr>
            <p:ph type="body" idx="1"/>
          </p:nvPr>
        </p:nvSpPr>
        <p:spPr/>
        <p:txBody>
          <a:bodyPr/>
          <a:lstStyle/>
          <a:p>
            <a:r>
              <a:rPr lang="en-AU" dirty="0" smtClean="0"/>
              <a:t>Text, image, whitespace, colour, layout, font,</a:t>
            </a:r>
          </a:p>
          <a:p>
            <a:r>
              <a:rPr lang="en-AU" dirty="0" smtClean="0"/>
              <a:t>error handling and coding notes. </a:t>
            </a:r>
            <a:endParaRPr lang="en-AU" dirty="0"/>
          </a:p>
        </p:txBody>
      </p:sp>
    </p:spTree>
    <p:extLst>
      <p:ext uri="{BB962C8B-B14F-4D97-AF65-F5344CB8AC3E}">
        <p14:creationId xmlns:p14="http://schemas.microsoft.com/office/powerpoint/2010/main" val="3276282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Text, image and layout design</a:t>
            </a:r>
            <a:endParaRPr lang="en-AU" dirty="0"/>
          </a:p>
        </p:txBody>
      </p:sp>
      <p:sp>
        <p:nvSpPr>
          <p:cNvPr id="7" name="Content Placeholder 6"/>
          <p:cNvSpPr>
            <a:spLocks noGrp="1"/>
          </p:cNvSpPr>
          <p:nvPr>
            <p:ph idx="1"/>
          </p:nvPr>
        </p:nvSpPr>
        <p:spPr/>
        <p:txBody>
          <a:bodyPr/>
          <a:lstStyle/>
          <a:p>
            <a:r>
              <a:rPr lang="en-AU" dirty="0"/>
              <a:t>I opted for the layouts I used because they fill up most of the screen with content but allow titles and controls in a non-intrusive looking way. </a:t>
            </a:r>
            <a:endParaRPr lang="en-AU" dirty="0" smtClean="0"/>
          </a:p>
          <a:p>
            <a:r>
              <a:rPr lang="en-AU" dirty="0" smtClean="0"/>
              <a:t>The </a:t>
            </a:r>
            <a:r>
              <a:rPr lang="en-AU" dirty="0"/>
              <a:t>layouts are consistent, clean and neat for easy navigation and helping the user understand where they are in the application, as well as being aesthetically pleasing. </a:t>
            </a:r>
            <a:endParaRPr lang="en-AU" dirty="0"/>
          </a:p>
          <a:p>
            <a:r>
              <a:rPr lang="en-AU" dirty="0" smtClean="0"/>
              <a:t>I </a:t>
            </a:r>
            <a:r>
              <a:rPr lang="en-AU" dirty="0"/>
              <a:t>also made most of the images as wide as the content box so that they would line up with the edges of the text AND be easily visible. </a:t>
            </a:r>
            <a:endParaRPr lang="en-AU" dirty="0" smtClean="0"/>
          </a:p>
          <a:p>
            <a:r>
              <a:rPr lang="en-AU" dirty="0"/>
              <a:t>The colour in the title areas helps users to know where they are in the app and what to expect when </a:t>
            </a:r>
            <a:r>
              <a:rPr lang="en-AU" dirty="0" smtClean="0"/>
              <a:t>browsing.</a:t>
            </a:r>
          </a:p>
          <a:p>
            <a:r>
              <a:rPr lang="en-AU" dirty="0" smtClean="0"/>
              <a:t>The </a:t>
            </a:r>
            <a:r>
              <a:rPr lang="en-AU" dirty="0"/>
              <a:t>fonts </a:t>
            </a:r>
            <a:r>
              <a:rPr lang="en-AU" dirty="0" smtClean="0"/>
              <a:t>chosen </a:t>
            </a:r>
            <a:r>
              <a:rPr lang="en-AU" dirty="0"/>
              <a:t>were </a:t>
            </a:r>
            <a:r>
              <a:rPr lang="en-AU" dirty="0" smtClean="0"/>
              <a:t>sans-serif </a:t>
            </a:r>
            <a:r>
              <a:rPr lang="en-AU" dirty="0"/>
              <a:t>as it’s proven that sans-serif is easier to read and display on a screen, as well as the fonts themselves looking clean. </a:t>
            </a:r>
            <a:endParaRPr lang="en-AU" dirty="0" smtClean="0"/>
          </a:p>
        </p:txBody>
      </p:sp>
    </p:spTree>
    <p:extLst>
      <p:ext uri="{BB962C8B-B14F-4D97-AF65-F5344CB8AC3E}">
        <p14:creationId xmlns:p14="http://schemas.microsoft.com/office/powerpoint/2010/main" val="4096511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Error handling / Code Design</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u="sng" dirty="0" smtClean="0"/>
              <a:t>Error handling:</a:t>
            </a:r>
          </a:p>
          <a:p>
            <a:r>
              <a:rPr lang="en-AU" dirty="0" smtClean="0"/>
              <a:t>There </a:t>
            </a:r>
            <a:r>
              <a:rPr lang="en-AU" dirty="0"/>
              <a:t>is basic error handling now available instructing users how to report a bug and offering an email address to email the bug to. </a:t>
            </a:r>
            <a:endParaRPr lang="en-AU" dirty="0" smtClean="0"/>
          </a:p>
          <a:p>
            <a:r>
              <a:rPr lang="en-AU" dirty="0" smtClean="0"/>
              <a:t>I’ve </a:t>
            </a:r>
            <a:r>
              <a:rPr lang="en-AU" dirty="0"/>
              <a:t>found from testing that bugs don’t really ever happen, but if one decides to come up, we should be able to fix that quickly</a:t>
            </a:r>
            <a:r>
              <a:rPr lang="en-AU" dirty="0" smtClean="0"/>
              <a:t>.</a:t>
            </a:r>
          </a:p>
          <a:p>
            <a:r>
              <a:rPr lang="en-AU" dirty="0" smtClean="0"/>
              <a:t>I’m also using git as a version control solution, which includes a bug and feature tracker. </a:t>
            </a:r>
          </a:p>
          <a:p>
            <a:pPr marL="0" indent="0">
              <a:buNone/>
            </a:pPr>
            <a:r>
              <a:rPr lang="en-AU" u="sng" dirty="0" smtClean="0"/>
              <a:t>Code design:</a:t>
            </a:r>
            <a:endParaRPr lang="en-AU" u="sng" dirty="0"/>
          </a:p>
          <a:p>
            <a:r>
              <a:rPr lang="en-AU" dirty="0"/>
              <a:t>The code for this project is very simple, just setting up an animation and then changing </a:t>
            </a:r>
            <a:r>
              <a:rPr lang="en-AU" dirty="0" smtClean="0"/>
              <a:t>card</a:t>
            </a:r>
          </a:p>
          <a:p>
            <a:r>
              <a:rPr lang="en-AU" dirty="0" smtClean="0"/>
              <a:t>It’s </a:t>
            </a:r>
            <a:r>
              <a:rPr lang="en-AU" dirty="0"/>
              <a:t>still coded meaningfully though, with the screen objects having meaningful names. The code is </a:t>
            </a:r>
            <a:r>
              <a:rPr lang="en-AU" dirty="0" smtClean="0"/>
              <a:t>mostly readable, </a:t>
            </a:r>
            <a:r>
              <a:rPr lang="en-AU" dirty="0"/>
              <a:t>and comments aren’t really necessary thanks to LiveCode’s </a:t>
            </a:r>
            <a:r>
              <a:rPr lang="en-AU" dirty="0" smtClean="0"/>
              <a:t>syntax and the basic nature of the code.</a:t>
            </a:r>
            <a:endParaRPr lang="en-AU" dirty="0"/>
          </a:p>
          <a:p>
            <a:endParaRPr lang="en-AU" dirty="0" smtClean="0"/>
          </a:p>
        </p:txBody>
      </p:sp>
    </p:spTree>
    <p:extLst>
      <p:ext uri="{BB962C8B-B14F-4D97-AF65-F5344CB8AC3E}">
        <p14:creationId xmlns:p14="http://schemas.microsoft.com/office/powerpoint/2010/main" val="1728663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Support</a:t>
            </a:r>
            <a:endParaRPr lang="en-AU" dirty="0"/>
          </a:p>
        </p:txBody>
      </p:sp>
      <p:sp>
        <p:nvSpPr>
          <p:cNvPr id="3" name="Content Placeholder 2"/>
          <p:cNvSpPr>
            <a:spLocks noGrp="1"/>
          </p:cNvSpPr>
          <p:nvPr>
            <p:ph idx="1"/>
          </p:nvPr>
        </p:nvSpPr>
        <p:spPr/>
        <p:txBody>
          <a:bodyPr/>
          <a:lstStyle/>
          <a:p>
            <a:r>
              <a:rPr lang="en-AU" dirty="0"/>
              <a:t>User support is provided easily on the product website so users can be familiar on how to download, install and operate the application. There is also context sensitive help. </a:t>
            </a:r>
          </a:p>
          <a:p>
            <a:r>
              <a:rPr lang="en-AU" dirty="0" smtClean="0"/>
              <a:t>The product website: </a:t>
            </a:r>
            <a:r>
              <a:rPr lang="en-AU" dirty="0" smtClean="0">
                <a:hlinkClick r:id="rId2"/>
              </a:rPr>
              <a:t>http://Mikumiku747.github.io/Hardware-Software-Helper</a:t>
            </a:r>
            <a:endParaRPr lang="en-AU" dirty="0" smtClean="0"/>
          </a:p>
          <a:p>
            <a:endParaRPr lang="en-AU" dirty="0"/>
          </a:p>
        </p:txBody>
      </p:sp>
    </p:spTree>
    <p:extLst>
      <p:ext uri="{BB962C8B-B14F-4D97-AF65-F5344CB8AC3E}">
        <p14:creationId xmlns:p14="http://schemas.microsoft.com/office/powerpoint/2010/main" val="1975095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68608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Product Specification	</a:t>
            </a:r>
            <a:endParaRPr lang="en-AU" dirty="0"/>
          </a:p>
        </p:txBody>
      </p:sp>
      <p:sp>
        <p:nvSpPr>
          <p:cNvPr id="3" name="Content Placeholder 2"/>
          <p:cNvSpPr>
            <a:spLocks noGrp="1"/>
          </p:cNvSpPr>
          <p:nvPr>
            <p:ph idx="1"/>
          </p:nvPr>
        </p:nvSpPr>
        <p:spPr>
          <a:xfrm>
            <a:off x="1141413" y="1886465"/>
            <a:ext cx="9905998" cy="3904735"/>
          </a:xfrm>
        </p:spPr>
        <p:txBody>
          <a:bodyPr>
            <a:normAutofit fontScale="92500" lnSpcReduction="20000"/>
          </a:bodyPr>
          <a:lstStyle/>
          <a:p>
            <a:pPr marL="0" indent="0">
              <a:buNone/>
            </a:pPr>
            <a:r>
              <a:rPr lang="en-AU" dirty="0">
                <a:effectLst/>
              </a:rPr>
              <a:t>After consulting with the client to obtain information about the desired product with B. Carpenter (the assignment sheet), we have concluded that the following information needs to be included in the product</a:t>
            </a:r>
            <a:r>
              <a:rPr lang="en-AU" dirty="0" smtClean="0">
                <a:effectLst/>
              </a:rPr>
              <a:t>:</a:t>
            </a:r>
          </a:p>
          <a:p>
            <a:r>
              <a:rPr lang="en-AU" dirty="0" smtClean="0">
                <a:effectLst/>
              </a:rPr>
              <a:t>Elements of a computer system – Hardware, Software, Personnel, Procedures, Data</a:t>
            </a:r>
          </a:p>
          <a:p>
            <a:r>
              <a:rPr lang="en-AU" dirty="0" smtClean="0">
                <a:effectLst/>
              </a:rPr>
              <a:t>Functions of input, output, processing, storage and control in hardware</a:t>
            </a:r>
            <a:endParaRPr lang="en-AU" dirty="0">
              <a:effectLst/>
            </a:endParaRPr>
          </a:p>
          <a:p>
            <a:r>
              <a:rPr lang="en-AU" dirty="0" smtClean="0">
                <a:effectLst/>
              </a:rPr>
              <a:t>How different hardware achieves its purpose</a:t>
            </a:r>
          </a:p>
          <a:p>
            <a:r>
              <a:rPr lang="en-AU" dirty="0" smtClean="0">
                <a:effectLst/>
              </a:rPr>
              <a:t>Trends and developments in the hardware world</a:t>
            </a:r>
          </a:p>
          <a:p>
            <a:r>
              <a:rPr lang="en-AU" dirty="0" smtClean="0">
                <a:effectLst/>
              </a:rPr>
              <a:t>The Fetch-Execute-Decode cycle of a CPU and its inner workings</a:t>
            </a:r>
          </a:p>
          <a:p>
            <a:r>
              <a:rPr lang="en-AU" dirty="0" smtClean="0">
                <a:effectLst/>
              </a:rPr>
              <a:t>The existence of minimum hardware requirements to run software</a:t>
            </a:r>
          </a:p>
          <a:p>
            <a:pPr marL="0" indent="0">
              <a:buNone/>
            </a:pPr>
            <a:r>
              <a:rPr lang="en-AU" dirty="0" smtClean="0">
                <a:effectLst/>
              </a:rPr>
              <a:t>As well as these things, </a:t>
            </a:r>
            <a:r>
              <a:rPr lang="en-AU" dirty="0">
                <a:effectLst/>
              </a:rPr>
              <a:t>t</a:t>
            </a:r>
            <a:r>
              <a:rPr lang="en-AU" dirty="0" smtClean="0">
                <a:effectLst/>
              </a:rPr>
              <a:t>he </a:t>
            </a:r>
            <a:r>
              <a:rPr lang="en-AU" dirty="0">
                <a:effectLst/>
              </a:rPr>
              <a:t>product should be neat looking, easy and intuitive to use, and contain multiple types of media including text, images and </a:t>
            </a:r>
            <a:r>
              <a:rPr lang="en-AU" dirty="0" smtClean="0">
                <a:effectLst/>
              </a:rPr>
              <a:t>video</a:t>
            </a:r>
            <a:r>
              <a:rPr lang="en-AU" dirty="0">
                <a:effectLst/>
              </a:rPr>
              <a:t> </a:t>
            </a:r>
            <a:r>
              <a:rPr lang="en-AU" dirty="0" smtClean="0">
                <a:effectLst/>
              </a:rPr>
              <a:t>to engage the user.</a:t>
            </a:r>
            <a:endParaRPr lang="en-AU" dirty="0">
              <a:effectLst/>
            </a:endParaRPr>
          </a:p>
        </p:txBody>
      </p:sp>
    </p:spTree>
    <p:extLst>
      <p:ext uri="{BB962C8B-B14F-4D97-AF65-F5344CB8AC3E}">
        <p14:creationId xmlns:p14="http://schemas.microsoft.com/office/powerpoint/2010/main" val="316093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Screen design, and prototypes</a:t>
            </a:r>
            <a:endParaRPr lang="en-AU" dirty="0"/>
          </a:p>
        </p:txBody>
      </p:sp>
      <p:sp>
        <p:nvSpPr>
          <p:cNvPr id="3" name="Text Placeholder 2"/>
          <p:cNvSpPr>
            <a:spLocks noGrp="1"/>
          </p:cNvSpPr>
          <p:nvPr>
            <p:ph type="body" idx="1"/>
          </p:nvPr>
        </p:nvSpPr>
        <p:spPr/>
        <p:txBody>
          <a:bodyPr/>
          <a:lstStyle/>
          <a:p>
            <a:r>
              <a:rPr lang="en-AU" dirty="0" smtClean="0"/>
              <a:t>Storyboard, Example of application use, Prototype designs and comments.</a:t>
            </a:r>
            <a:endParaRPr lang="en-AU" dirty="0"/>
          </a:p>
        </p:txBody>
      </p:sp>
    </p:spTree>
    <p:extLst>
      <p:ext uri="{BB962C8B-B14F-4D97-AF65-F5344CB8AC3E}">
        <p14:creationId xmlns:p14="http://schemas.microsoft.com/office/powerpoint/2010/main" val="3359298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Storyboard</a:t>
            </a:r>
            <a:endParaRPr lang="en-AU"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51244" y="541280"/>
            <a:ext cx="8859486" cy="4191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p:txBody>
          <a:bodyPr>
            <a:normAutofit lnSpcReduction="10000"/>
          </a:bodyPr>
          <a:lstStyle/>
          <a:p>
            <a:r>
              <a:rPr lang="en-AU" dirty="0" smtClean="0"/>
              <a:t>The aim of the design was to have a simplistic and clean approach similar to the newer Microsoft user interfaces. This meant thin sans-serif fonts, box-shaped controls and the application should be small, so it can float above other windows and be used as a reference without intruding on the screen. </a:t>
            </a:r>
            <a:endParaRPr lang="en-AU" dirty="0"/>
          </a:p>
        </p:txBody>
      </p:sp>
    </p:spTree>
    <p:extLst>
      <p:ext uri="{BB962C8B-B14F-4D97-AF65-F5344CB8AC3E}">
        <p14:creationId xmlns:p14="http://schemas.microsoft.com/office/powerpoint/2010/main" val="362929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Screen design </a:t>
            </a:r>
            <a:br>
              <a:rPr lang="en-AU" dirty="0" smtClean="0"/>
            </a:br>
            <a:r>
              <a:rPr lang="en-AU" dirty="0" smtClean="0"/>
              <a:t>- Reference style application</a:t>
            </a:r>
            <a:endParaRPr lang="en-AU" dirty="0"/>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r="34804"/>
          <a:stretch/>
        </p:blipFill>
        <p:spPr bwMode="auto">
          <a:xfrm>
            <a:off x="1894702" y="2057401"/>
            <a:ext cx="7964840" cy="4479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8767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Prototype  - Main Menu</a:t>
            </a:r>
            <a:endParaRPr lang="en-AU" dirty="0"/>
          </a:p>
        </p:txBody>
      </p:sp>
      <p:pic>
        <p:nvPicPr>
          <p:cNvPr id="5" name="Content Placeholder 4"/>
          <p:cNvPicPr>
            <a:picLocks noGrp="1"/>
          </p:cNvPicPr>
          <p:nvPr>
            <p:ph type="pic" idx="1"/>
          </p:nvPr>
        </p:nvPicPr>
        <p:blipFill>
          <a:blip r:embed="rId2"/>
          <a:stretch>
            <a:fillRect/>
          </a:stretch>
        </p:blipFill>
        <p:spPr>
          <a:xfrm>
            <a:off x="7746937" y="751241"/>
            <a:ext cx="3975506" cy="5524246"/>
          </a:xfrm>
          <a:prstGeom prst="rect">
            <a:avLst/>
          </a:prstGeom>
          <a:noFill/>
          <a:ln>
            <a:noFill/>
          </a:ln>
        </p:spPr>
      </p:pic>
      <p:sp>
        <p:nvSpPr>
          <p:cNvPr id="4" name="Text Placeholder 3"/>
          <p:cNvSpPr>
            <a:spLocks noGrp="1"/>
          </p:cNvSpPr>
          <p:nvPr>
            <p:ph type="body" sz="half" idx="2"/>
          </p:nvPr>
        </p:nvSpPr>
        <p:spPr/>
        <p:txBody>
          <a:bodyPr/>
          <a:lstStyle/>
          <a:p>
            <a:r>
              <a:rPr lang="en-AU" dirty="0"/>
              <a:t>This is the start-up screen, and the main menu. It is the first screen the user will see, and is designed to guide them to the section of the application they wish to go to. There is also a drop-down to jump to any </a:t>
            </a:r>
            <a:r>
              <a:rPr lang="en-AU" dirty="0" smtClean="0"/>
              <a:t>screen</a:t>
            </a:r>
            <a:r>
              <a:rPr lang="en-AU" dirty="0"/>
              <a:t>, for users to easily find what they are looking for in only 2 clicks. </a:t>
            </a:r>
          </a:p>
        </p:txBody>
      </p:sp>
    </p:spTree>
    <p:extLst>
      <p:ext uri="{BB962C8B-B14F-4D97-AF65-F5344CB8AC3E}">
        <p14:creationId xmlns:p14="http://schemas.microsoft.com/office/powerpoint/2010/main" val="818932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Prototype – Module menu </a:t>
            </a:r>
            <a:endParaRPr lang="en-AU" dirty="0"/>
          </a:p>
        </p:txBody>
      </p:sp>
      <p:sp>
        <p:nvSpPr>
          <p:cNvPr id="4" name="Text Placeholder 3"/>
          <p:cNvSpPr>
            <a:spLocks noGrp="1"/>
          </p:cNvSpPr>
          <p:nvPr>
            <p:ph type="body" sz="half" idx="2"/>
          </p:nvPr>
        </p:nvSpPr>
        <p:spPr/>
        <p:txBody>
          <a:bodyPr/>
          <a:lstStyle/>
          <a:p>
            <a:r>
              <a:rPr lang="en-AU" dirty="0"/>
              <a:t>This is the module menu. It shows the user some basic info about the module that the user is viewing, and has buttons to jump to each of the pages in the module. It also has the familiar go to, back, next and home buttons for quickly navigating to where the user wants to go. It’s also designed with a similar layout to the content pages to help the user feel at home with the interface as soon as possible. </a:t>
            </a:r>
          </a:p>
        </p:txBody>
      </p:sp>
      <p:pic>
        <p:nvPicPr>
          <p:cNvPr id="9" name="Picture Placeholder 8"/>
          <p:cNvPicPr>
            <a:picLocks noGrp="1"/>
          </p:cNvPicPr>
          <p:nvPr>
            <p:ph type="pic" idx="1"/>
          </p:nvPr>
        </p:nvPicPr>
        <p:blipFill rotWithShape="1">
          <a:blip r:embed="rId2"/>
          <a:srcRect l="-1822" r="-4746"/>
          <a:stretch/>
        </p:blipFill>
        <p:spPr>
          <a:xfrm>
            <a:off x="7644713" y="751241"/>
            <a:ext cx="4193059" cy="5467443"/>
          </a:xfrm>
          <a:prstGeom prst="rect">
            <a:avLst/>
          </a:prstGeom>
        </p:spPr>
      </p:pic>
    </p:spTree>
    <p:extLst>
      <p:ext uri="{BB962C8B-B14F-4D97-AF65-F5344CB8AC3E}">
        <p14:creationId xmlns:p14="http://schemas.microsoft.com/office/powerpoint/2010/main" val="682161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Prototype – Content Page</a:t>
            </a:r>
            <a:endParaRPr lang="en-AU" dirty="0"/>
          </a:p>
        </p:txBody>
      </p:sp>
      <p:sp>
        <p:nvSpPr>
          <p:cNvPr id="4" name="Text Placeholder 3"/>
          <p:cNvSpPr>
            <a:spLocks noGrp="1"/>
          </p:cNvSpPr>
          <p:nvPr>
            <p:ph type="body" sz="half" idx="2"/>
          </p:nvPr>
        </p:nvSpPr>
        <p:spPr/>
        <p:txBody>
          <a:bodyPr/>
          <a:lstStyle/>
          <a:p>
            <a:r>
              <a:rPr lang="en-AU" dirty="0"/>
              <a:t>This screen is an example of a content page with just some text, but pictures can easily be implemented in the future. The menu pages eventually lead to this page, see the navigation hierarchy for more info</a:t>
            </a:r>
            <a:r>
              <a:rPr lang="en-AU" dirty="0" smtClean="0"/>
              <a:t>.</a:t>
            </a:r>
            <a:endParaRPr lang="en-AU" dirty="0"/>
          </a:p>
        </p:txBody>
      </p:sp>
      <p:pic>
        <p:nvPicPr>
          <p:cNvPr id="5" name="Picture Placeholder 4"/>
          <p:cNvPicPr>
            <a:picLocks noGrp="1"/>
          </p:cNvPicPr>
          <p:nvPr>
            <p:ph type="pic" idx="1"/>
          </p:nvPr>
        </p:nvPicPr>
        <p:blipFill rotWithShape="1">
          <a:blip r:embed="rId2">
            <a:extLst>
              <a:ext uri="{28A0092B-C50C-407E-A947-70E740481C1C}">
                <a14:useLocalDpi xmlns:a14="http://schemas.microsoft.com/office/drawing/2010/main" val="0"/>
              </a:ext>
            </a:extLst>
          </a:blip>
          <a:srcRect l="-696" r="-3375"/>
          <a:stretch/>
        </p:blipFill>
        <p:spPr>
          <a:xfrm>
            <a:off x="7661189" y="751241"/>
            <a:ext cx="4151870" cy="5467443"/>
          </a:xfrm>
          <a:prstGeom prst="rect">
            <a:avLst/>
          </a:prstGeom>
        </p:spPr>
      </p:pic>
    </p:spTree>
    <p:extLst>
      <p:ext uri="{BB962C8B-B14F-4D97-AF65-F5344CB8AC3E}">
        <p14:creationId xmlns:p14="http://schemas.microsoft.com/office/powerpoint/2010/main" val="3765425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687" y="443098"/>
            <a:ext cx="3408405" cy="1632838"/>
          </a:xfrm>
        </p:spPr>
        <p:txBody>
          <a:bodyPr/>
          <a:lstStyle/>
          <a:p>
            <a:r>
              <a:rPr lang="en-AU" dirty="0" smtClean="0"/>
              <a:t>Navigation  diagram</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08" y="443098"/>
            <a:ext cx="8182736" cy="5907868"/>
          </a:xfrm>
        </p:spPr>
      </p:pic>
      <p:sp>
        <p:nvSpPr>
          <p:cNvPr id="5" name="TextBox 4"/>
          <p:cNvSpPr txBox="1"/>
          <p:nvPr/>
        </p:nvSpPr>
        <p:spPr>
          <a:xfrm>
            <a:off x="8509687" y="2075937"/>
            <a:ext cx="3408405" cy="3416320"/>
          </a:xfrm>
          <a:prstGeom prst="rect">
            <a:avLst/>
          </a:prstGeom>
          <a:noFill/>
        </p:spPr>
        <p:txBody>
          <a:bodyPr wrap="square" rtlCol="0">
            <a:spAutoFit/>
          </a:bodyPr>
          <a:lstStyle/>
          <a:p>
            <a:r>
              <a:rPr lang="en-AU"/>
              <a:t>This diagram shows how the screens of the application relate to each other. The top level screen appears when the program starts, and from there, the user can either filter down the menus to the content or jump straight to the content. I opted for the tree based approach as it works well when presenting categorised information.</a:t>
            </a:r>
          </a:p>
        </p:txBody>
      </p:sp>
    </p:spTree>
    <p:extLst>
      <p:ext uri="{BB962C8B-B14F-4D97-AF65-F5344CB8AC3E}">
        <p14:creationId xmlns:p14="http://schemas.microsoft.com/office/powerpoint/2010/main" val="1994423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34</TotalTime>
  <Words>845</Words>
  <Application>Microsoft Office PowerPoint</Application>
  <PresentationFormat>Widescreen</PresentationFormat>
  <Paragraphs>46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Hardware and software helper</vt:lpstr>
      <vt:lpstr>Product Specification </vt:lpstr>
      <vt:lpstr>Screen design, and prototypes</vt:lpstr>
      <vt:lpstr>Storyboard</vt:lpstr>
      <vt:lpstr>Screen design  - Reference style application</vt:lpstr>
      <vt:lpstr>Prototype  - Main Menu</vt:lpstr>
      <vt:lpstr>Prototype – Module menu </vt:lpstr>
      <vt:lpstr>Prototype – Content Page</vt:lpstr>
      <vt:lpstr>Navigation  diagram</vt:lpstr>
      <vt:lpstr>Application design notes</vt:lpstr>
      <vt:lpstr>Text, image and layout design</vt:lpstr>
      <vt:lpstr>Error handling / Code Design</vt:lpstr>
      <vt:lpstr>Support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and software helper</dc:title>
  <dc:creator>Daniel Selmes</dc:creator>
  <cp:lastModifiedBy>Daniel Selmes</cp:lastModifiedBy>
  <cp:revision>4</cp:revision>
  <dcterms:created xsi:type="dcterms:W3CDTF">2014-07-14T07:47:15Z</dcterms:created>
  <dcterms:modified xsi:type="dcterms:W3CDTF">2014-07-14T08:22:12Z</dcterms:modified>
</cp:coreProperties>
</file>