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64" r:id="rId4"/>
    <p:sldId id="262" r:id="rId5"/>
    <p:sldId id="257" r:id="rId6"/>
    <p:sldId id="259" r:id="rId7"/>
    <p:sldId id="260" r:id="rId8"/>
    <p:sldId id="261" r:id="rId9"/>
    <p:sldId id="263" r:id="rId10"/>
    <p:sldId id="266" r:id="rId11"/>
    <p:sldId id="265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39" autoAdjust="0"/>
    <p:restoredTop sz="92118" autoAdjust="0"/>
  </p:normalViewPr>
  <p:slideViewPr>
    <p:cSldViewPr snapToGrid="0">
      <p:cViewPr varScale="1">
        <p:scale>
          <a:sx n="105" d="100"/>
          <a:sy n="105" d="100"/>
        </p:scale>
        <p:origin x="11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0F6261-D752-47FA-9360-477C4FC813A0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4B4130-2D9F-4E6D-9707-8718AD09D4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735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IntelliJ</a:t>
            </a:r>
            <a:r>
              <a:rPr lang="ko-KR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IDEA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JetBrains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사에서 만든 자바 통합 개발 환경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73653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저는 처음 자바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이클립스로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시작했었습니다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그래서 비교도 이클립스로 주로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했구요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그러다가 작년 여름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쯤에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인텔리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처음 써봤었는데요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적응이 너무 안됐습니다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프로젝트의 구조도 다르고 단축키도 다르고 빌드하는 과정도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아예 처음부터 다 다시 시작하는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기분이였습니다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조금이라도 익숙해지고 싶어서 일부러 프로젝트를 인텔리를 이용해서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한다던지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제트브레인사의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다른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도 여럿 써보면서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공부했었습니다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익숙해지고 나서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왜 사람들이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제트브레인사에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열광하는지를 알겠구나 생각했습니다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기능들이 굉장히 세심하고 친절하고 완전하게 개발자 관점에서 만들었다고 느꼈었으니까요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지금도 그렇습니다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굉장히 매력적인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고 좋은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라고 생각합니다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개인용으로도 가격이 좀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쌔다는걸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빼면요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발표 마치겠습니다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감사합니다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591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하지만 자바로만 개발할 수 있는 것은 아닙니다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스칼라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코틀린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웹개발에 있어서는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같은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마크업언어와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jsp,php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들도 인식해주고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자바스크립트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타입스크립트 심지어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쿼리문까지 인식합니다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라이선스 같은 경우는 누구나 사용할 수 있는 커뮤니티 에디션과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커뮤니티 에디션보다 훨씬 더 고도화된 기능들이 내장된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얼티메이트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에디션이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커뮤니티 에디션은 아파치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2.0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라이센스를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따르기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때문에 개인에게도 무료이고 기업에게도 오픈소스에 한정하여 무료입니다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None/>
            </a:pP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얼티메이트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에디션은 커뮤니티 에디션보다 더 많은 기능들이 있지만 개인에게도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기업에게도 전부 유료입니다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5398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저는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IDE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이용했을 때 개발 퍼포먼스가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향상된다던지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디버깅이 훨씬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수월하다던지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이런 공통적인 내용은 담지 않았습니다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저는 인텔리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만의 차별화된 특징을 조사했습니다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2284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인텔리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개발자들이 강조하는 문구입니다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Developer ergonomics.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개발자 인체공학 이라는 말인데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말이 설명하듯 인텔리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개발자의 편의성에 굉장히 많은 공을 들였습니다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저는 인텔리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개발자 인체공학적으로 만들었다고 생각하는 몇가지 특징에 대해 조사하였습니다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8566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첫 번째로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인텔리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거의 모든 기능은 단축키를 통해서 마우스 없이 이용할 수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마우스가 없이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‘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라는 부분이 중요한데요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인텔리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개발진들은 개발자의 작업 능률을 저하시키는 대표적인 요인을 바로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마우스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라는 하드웨어로 꼽았습니다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그들은 키보드에 양 손을 올리고 있다가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마우스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손을 올리려는 행위 자체가 개발의 흐름을 끊는다고 말합니다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이는 저도 공감하는 말입니다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바쁘게 코딩하다가 다른 파일을 보고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코딩을하고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코딩을 하는 과정 중에 마우스를 사용할 일은 굉장히 많습니다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인텔리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마우스에 손을 올릴 일을 현저히 줄여줍니다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모든 기능은 단축키로 사용할 수 있기 때문입니다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GUI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또한 이 점을 적극 반영합니다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새로운 창이 필요한 작업 시 마우스를 이용해야 하는 새 창 팝업 형식이 아닌 키보드로 바로 조종이 가능하고 닫을 수 있는 간이 팝업 형식으로 기능을 이용할 수 있어서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익숙해지는 기간만 지나신다면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정말로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마우스에 손을 올릴 일이 많이 없어집니다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0319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두 번째는 첫 번째와 약간 이어지는 내용인데요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모든 기능을 단축키를 통해 수행할 수 있다는 것은 좋은 점은 맞습니다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그렇다면 개발자 입장에서는 모든 단축키를 외워 둬야 할까요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그럴 필요는 없습니다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바로 인텔리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제공하는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Find Action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이라는 기능 덕인데요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간단하게 설명하자면 기능 그 자체를 검색하는 기능입니다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(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Ctrl+Shift+A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검색은 단어 단위가 아닌 알파벳 단위로 이루어지고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비연결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문자열도 인식하기 때문에 훨씬 더 수월하게 찾을 수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01038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세 번째로 인텔리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만의 스마트한 자동완성 기능이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자동완성 기능은 이클립스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넷빈즈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등 여타 다른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들에서도 볼 수 있는 기능이지만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인텔리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자동완성은 조금 더 특별합니다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알파벳 순이나 사용데이터를 기반으로 활용 빈도를 체크하여 완성시켜주는 것이 아닌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현재 자신이 작성중인 코드의 히스토리를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기반으로 자동 완성을 시켜줍니다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또한 언어를 가리지 않습니다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지원되는 수많은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언어중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하나이기만 하면 동일하게 자동 완성 기능을 사용할 수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9029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92856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350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57822-D8A5-481D-BA36-C90E414DBA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CBD7DDC-5F88-469F-9EA1-8AB8E14E2F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FCB5D2-9425-4F90-8409-A9FF93605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5CF92-EF9A-4E7C-8197-9037C088131F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57DBD4-7719-4853-986B-5E9FD74E9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D757AA-6262-49A7-B196-98371B086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372D0-FAE5-4C74-AB76-A0519D9C1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075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436AB3-2D36-433A-9104-DEED821EF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DE1A5A2-EEE7-4B3E-A56B-620EDEC7E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C74203-4459-4D78-8A50-860358F7E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5CF92-EF9A-4E7C-8197-9037C088131F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18958F-A477-463D-8773-45A37AF26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8FA9A4-69EC-4067-8C92-DB28C4518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372D0-FAE5-4C74-AB76-A0519D9C1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42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AAA54C7-3643-48C8-8052-EB93630C7F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013759-0B2E-4656-BA58-E33200C241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3EBCD9-6750-468E-8B72-7BF9AD586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5CF92-EF9A-4E7C-8197-9037C088131F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F98D15-558C-45BF-8C9F-6384E08F7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FFBBBD-D841-48EC-838D-E6F2DECFE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372D0-FAE5-4C74-AB76-A0519D9C1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9472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B4653E-766C-48D1-BC0F-AE48F5C25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9CBE09-9DDA-4718-B750-28FF5D85C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06D7E7-9F96-4240-8E31-FD778D703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5CF92-EF9A-4E7C-8197-9037C088131F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26F533-E66D-4EBC-AF5D-1B0C7F104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E494DE-DE35-47FC-828E-6DD74579B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372D0-FAE5-4C74-AB76-A0519D9C1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897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2DADA3-0786-4BD2-AE68-9978015F5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641DB3-8EDC-4DC5-8678-767F676E98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A569FC-924A-456B-9305-DBF283DD0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5CF92-EF9A-4E7C-8197-9037C088131F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ACA9BB-966A-405C-BE9B-2DD89C22B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AB0A04-1A4A-46F3-9492-EE757C472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372D0-FAE5-4C74-AB76-A0519D9C1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8210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AAEAD0-28D0-4A9C-AA62-FFFDEA508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D2E95A-34E4-458D-96E1-96F84CB1BC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A669CD2-6B74-4923-886C-5986F559F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508EE6-9F59-416C-9441-4101B50BC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5CF92-EF9A-4E7C-8197-9037C088131F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9CA9E5-55CF-4976-931E-B424B5855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D625D1-1071-4DE2-9833-78077BB45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372D0-FAE5-4C74-AB76-A0519D9C1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1796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5682D0-8D4F-4402-928E-7103C9AA6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ACE8FC-47E4-43D4-927F-89902AD186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7FE998C-2A78-4A17-925F-FD854E496F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8F90956-7C72-4D25-8822-4804A52EBC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6516EF2-D748-43CE-881E-27CC6DAC36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C37E3E1-A389-4FF0-B3E7-B1020F459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5CF92-EF9A-4E7C-8197-9037C088131F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358479B-3D9C-4915-8AED-B4DBC56A9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918C0A2-A939-431F-AD9C-091ED6A23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372D0-FAE5-4C74-AB76-A0519D9C1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5334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0BF1B0-6E4D-4DAB-9B81-620BE519B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B16E02F-9785-4EB4-8D91-DC634908F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5CF92-EF9A-4E7C-8197-9037C088131F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3088743-BE9C-40F4-B178-DDEEE970B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95CB12A-7269-49B2-99E5-EAEE06B98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372D0-FAE5-4C74-AB76-A0519D9C1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8394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F1C3DE4-43CF-451A-9AE9-646677F42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5CF92-EF9A-4E7C-8197-9037C088131F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37BED22-EF16-4E61-9A62-11C07111C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79102B-82FE-4D33-9C9A-69F3C3DE4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372D0-FAE5-4C74-AB76-A0519D9C1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5566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05BD0F-F9ED-4C9C-A563-6BD6D4B78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C34846-1BF5-424A-BB13-D305AE0F4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F1DADF-A07B-4371-95E2-03FC7AAC75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8B4C89-9DF1-4D65-9F85-4E000281B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5CF92-EF9A-4E7C-8197-9037C088131F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C71005-FD04-4C5D-92E8-AAA37C07B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6D73B9-1AA3-4791-BF1E-1F211B85C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372D0-FAE5-4C74-AB76-A0519D9C1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9370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3055F1-091E-43BA-A16D-49CCAF713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2AD38BF-8E52-4467-BE1D-BB5096E1B0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754431-1600-4DF4-95EF-F4974AC2AD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865C0E-693B-495E-B05E-BFE641B23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5CF92-EF9A-4E7C-8197-9037C088131F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7093A3-C119-495C-9EBF-C9ED022BA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F2455F-A6AB-4D86-BAA1-09E9536CF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372D0-FAE5-4C74-AB76-A0519D9C1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3454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F2596A3-5836-4BD3-B703-85F69C3BF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FF22FF-986F-4E39-BD35-5838FBB27A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1F3215-5609-4CFB-8105-3F38796B47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5CF92-EF9A-4E7C-8197-9037C088131F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84AD04-1CB8-49D0-B279-5CBD8784B1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B51C8A-321F-490B-9821-28F7FED2F0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372D0-FAE5-4C74-AB76-A0519D9C1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811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3BCBC1E-0CFA-4F3B-97BB-2F3DDEE5953A}"/>
              </a:ext>
            </a:extLst>
          </p:cNvPr>
          <p:cNvSpPr/>
          <p:nvPr/>
        </p:nvSpPr>
        <p:spPr>
          <a:xfrm>
            <a:off x="1461856" y="4785064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E9146-974D-4A67-B81D-30E88F3533C1}"/>
              </a:ext>
            </a:extLst>
          </p:cNvPr>
          <p:cNvSpPr txBox="1"/>
          <p:nvPr/>
        </p:nvSpPr>
        <p:spPr>
          <a:xfrm>
            <a:off x="1766657" y="3622089"/>
            <a:ext cx="23535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/>
              <a:t>IntelliJ</a:t>
            </a:r>
            <a:endParaRPr lang="ko-KR" altLang="en-US" sz="6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04B419-01B8-4A67-9E02-1856B4C33526}"/>
              </a:ext>
            </a:extLst>
          </p:cNvPr>
          <p:cNvSpPr txBox="1"/>
          <p:nvPr/>
        </p:nvSpPr>
        <p:spPr>
          <a:xfrm>
            <a:off x="9793550" y="504778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김준수</a:t>
            </a:r>
          </a:p>
        </p:txBody>
      </p:sp>
    </p:spTree>
    <p:extLst>
      <p:ext uri="{BB962C8B-B14F-4D97-AF65-F5344CB8AC3E}">
        <p14:creationId xmlns:p14="http://schemas.microsoft.com/office/powerpoint/2010/main" val="4066722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3BCBC1E-0CFA-4F3B-97BB-2F3DDEE5953A}"/>
              </a:ext>
            </a:extLst>
          </p:cNvPr>
          <p:cNvSpPr/>
          <p:nvPr/>
        </p:nvSpPr>
        <p:spPr>
          <a:xfrm>
            <a:off x="1586143" y="1020932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E9146-974D-4A67-B81D-30E88F3533C1}"/>
              </a:ext>
            </a:extLst>
          </p:cNvPr>
          <p:cNvSpPr txBox="1"/>
          <p:nvPr/>
        </p:nvSpPr>
        <p:spPr>
          <a:xfrm>
            <a:off x="1704513" y="62082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단점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1FF62E-30FD-4D1D-B809-EB8EF4D8FC5D}"/>
              </a:ext>
            </a:extLst>
          </p:cNvPr>
          <p:cNvSpPr txBox="1"/>
          <p:nvPr/>
        </p:nvSpPr>
        <p:spPr>
          <a:xfrm>
            <a:off x="3249433" y="3429000"/>
            <a:ext cx="7868478" cy="2264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진입 장벽이 높음</a:t>
            </a:r>
            <a:r>
              <a:rPr lang="en-US" altLang="ko-KR" sz="2000" dirty="0"/>
              <a:t>. (</a:t>
            </a:r>
            <a:r>
              <a:rPr lang="ko-KR" altLang="en-US" sz="2000" dirty="0"/>
              <a:t>개인적</a:t>
            </a:r>
            <a:r>
              <a:rPr lang="en-US" altLang="ko-KR" sz="2000" dirty="0"/>
              <a:t>)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편의</a:t>
            </a:r>
            <a:r>
              <a:rPr lang="en-US" altLang="ko-KR" sz="2000" dirty="0"/>
              <a:t>, </a:t>
            </a:r>
            <a:r>
              <a:rPr lang="ko-KR" altLang="en-US" sz="2000" dirty="0"/>
              <a:t>커스텀 플러그인이 많지 않음</a:t>
            </a:r>
            <a:r>
              <a:rPr lang="en-US" altLang="ko-KR" sz="2000" dirty="0"/>
              <a:t>. (</a:t>
            </a:r>
            <a:r>
              <a:rPr lang="ko-KR" altLang="en-US" sz="2000" dirty="0"/>
              <a:t>개인적</a:t>
            </a:r>
            <a:r>
              <a:rPr lang="en-US" altLang="ko-KR" sz="2000" dirty="0"/>
              <a:t>)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altLang="ko-KR" sz="20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C845C4B-389B-4CAE-AEB4-96A8514D302C}"/>
              </a:ext>
            </a:extLst>
          </p:cNvPr>
          <p:cNvSpPr/>
          <p:nvPr/>
        </p:nvSpPr>
        <p:spPr>
          <a:xfrm>
            <a:off x="1586143" y="6121769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4EB4A8-88AB-4A7C-97EE-1B9104CBF092}"/>
              </a:ext>
            </a:extLst>
          </p:cNvPr>
          <p:cNvSpPr txBox="1"/>
          <p:nvPr/>
        </p:nvSpPr>
        <p:spPr>
          <a:xfrm>
            <a:off x="3249433" y="1846693"/>
            <a:ext cx="7868478" cy="2264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다른 </a:t>
            </a:r>
            <a:r>
              <a:rPr lang="en-US" altLang="ko-KR" sz="2000" dirty="0"/>
              <a:t>IDE</a:t>
            </a:r>
            <a:r>
              <a:rPr lang="ko-KR" altLang="en-US" sz="2000" dirty="0"/>
              <a:t>에 비해 레퍼런스가 적음</a:t>
            </a:r>
            <a:r>
              <a:rPr lang="en-US" altLang="ko-KR" sz="2000" dirty="0"/>
              <a:t>.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한번에 여러 개의 프로젝트를 열 수 없음</a:t>
            </a:r>
            <a:r>
              <a:rPr lang="en-US" altLang="ko-KR" sz="2000" dirty="0"/>
              <a:t>.</a:t>
            </a:r>
          </a:p>
          <a:p>
            <a:pPr>
              <a:lnSpc>
                <a:spcPct val="250000"/>
              </a:lnSpc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531173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3BCBC1E-0CFA-4F3B-97BB-2F3DDEE5953A}"/>
              </a:ext>
            </a:extLst>
          </p:cNvPr>
          <p:cNvSpPr/>
          <p:nvPr/>
        </p:nvSpPr>
        <p:spPr>
          <a:xfrm>
            <a:off x="1586143" y="1020932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E9146-974D-4A67-B81D-30E88F3533C1}"/>
              </a:ext>
            </a:extLst>
          </p:cNvPr>
          <p:cNvSpPr txBox="1"/>
          <p:nvPr/>
        </p:nvSpPr>
        <p:spPr>
          <a:xfrm>
            <a:off x="1704513" y="620822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마무리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65800BE-004D-4367-A025-B6FF6432A0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008" y="2668656"/>
            <a:ext cx="2941983" cy="1520687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37BFADF-0A78-4389-BFBA-2AAA9E0E5D7C}"/>
              </a:ext>
            </a:extLst>
          </p:cNvPr>
          <p:cNvSpPr/>
          <p:nvPr/>
        </p:nvSpPr>
        <p:spPr>
          <a:xfrm>
            <a:off x="1586143" y="6121769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5424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3BCBC1E-0CFA-4F3B-97BB-2F3DDEE5953A}"/>
              </a:ext>
            </a:extLst>
          </p:cNvPr>
          <p:cNvSpPr/>
          <p:nvPr/>
        </p:nvSpPr>
        <p:spPr>
          <a:xfrm>
            <a:off x="1586143" y="1020932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E9146-974D-4A67-B81D-30E88F3533C1}"/>
              </a:ext>
            </a:extLst>
          </p:cNvPr>
          <p:cNvSpPr txBox="1"/>
          <p:nvPr/>
        </p:nvSpPr>
        <p:spPr>
          <a:xfrm>
            <a:off x="1704513" y="620822"/>
            <a:ext cx="15528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IntelliJ IDEA</a:t>
            </a:r>
            <a:endParaRPr lang="ko-KR" alt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505A65-0CA3-4E7D-A994-0275B5EE9BB0}"/>
              </a:ext>
            </a:extLst>
          </p:cNvPr>
          <p:cNvSpPr txBox="1"/>
          <p:nvPr/>
        </p:nvSpPr>
        <p:spPr>
          <a:xfrm>
            <a:off x="3755459" y="3228945"/>
            <a:ext cx="46810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/>
              <a:t>자바</a:t>
            </a:r>
            <a:r>
              <a:rPr lang="en-US" altLang="ko-KR" sz="2800" dirty="0"/>
              <a:t>	</a:t>
            </a:r>
            <a:r>
              <a:rPr lang="ko-KR" altLang="en-US" sz="2800" dirty="0"/>
              <a:t>의 </a:t>
            </a:r>
            <a:r>
              <a:rPr lang="en-US" altLang="ko-KR" sz="2800" dirty="0"/>
              <a:t>IDE (</a:t>
            </a:r>
            <a:r>
              <a:rPr lang="ko-KR" altLang="en-US" sz="2800" dirty="0"/>
              <a:t>통합 개발 환경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A9FB72D-7117-4A17-A800-B0079FB1928B}"/>
              </a:ext>
            </a:extLst>
          </p:cNvPr>
          <p:cNvSpPr/>
          <p:nvPr/>
        </p:nvSpPr>
        <p:spPr>
          <a:xfrm>
            <a:off x="1586143" y="6121769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3805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3BCBC1E-0CFA-4F3B-97BB-2F3DDEE5953A}"/>
              </a:ext>
            </a:extLst>
          </p:cNvPr>
          <p:cNvSpPr/>
          <p:nvPr/>
        </p:nvSpPr>
        <p:spPr>
          <a:xfrm>
            <a:off x="1586143" y="1020932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E9146-974D-4A67-B81D-30E88F3533C1}"/>
              </a:ext>
            </a:extLst>
          </p:cNvPr>
          <p:cNvSpPr txBox="1"/>
          <p:nvPr/>
        </p:nvSpPr>
        <p:spPr>
          <a:xfrm>
            <a:off x="1704513" y="620822"/>
            <a:ext cx="15528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IntelliJ IDEA</a:t>
            </a:r>
            <a:endParaRPr lang="ko-KR" altLang="en-US" sz="20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1064900-4EF7-4D55-BF9C-CF16ACA6AA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7664454"/>
              </p:ext>
            </p:extLst>
          </p:nvPr>
        </p:nvGraphicFramePr>
        <p:xfrm>
          <a:off x="2032000" y="1421042"/>
          <a:ext cx="8127999" cy="42736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84203934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6654909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305970470"/>
                    </a:ext>
                  </a:extLst>
                </a:gridCol>
              </a:tblGrid>
              <a:tr h="39291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Community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i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Ultimate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4738748"/>
                  </a:ext>
                </a:extLst>
              </a:tr>
              <a:tr h="12594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지원 언어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Java, Groovy, Kotlin,</a:t>
                      </a:r>
                    </a:p>
                    <a:p>
                      <a:pPr latinLnBrk="1"/>
                      <a:r>
                        <a:rPr lang="en-US" altLang="ko-KR" dirty="0"/>
                        <a:t>Dart, Python, Scala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Java, Groovy, Kotlin,</a:t>
                      </a:r>
                    </a:p>
                    <a:p>
                      <a:pPr latinLnBrk="1"/>
                      <a:r>
                        <a:rPr lang="en-US" altLang="ko-KR" dirty="0"/>
                        <a:t>Dart, Python, Scala</a:t>
                      </a:r>
                      <a:endParaRPr lang="ko-KR" altLang="en-US" dirty="0"/>
                    </a:p>
                    <a:p>
                      <a:pPr latinLnBrk="1"/>
                      <a:r>
                        <a:rPr lang="en-US" altLang="ko-KR" dirty="0"/>
                        <a:t>JSP, SQL, Ruby, PHP,</a:t>
                      </a:r>
                    </a:p>
                    <a:p>
                      <a:pPr latinLnBrk="1"/>
                      <a:r>
                        <a:rPr lang="en-US" altLang="ko-KR" dirty="0"/>
                        <a:t>JS/TS, Golang …(</a:t>
                      </a:r>
                      <a:r>
                        <a:rPr lang="en-US" altLang="ko-KR" dirty="0" err="1"/>
                        <a:t>etc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972590"/>
                  </a:ext>
                </a:extLst>
              </a:tr>
              <a:tr h="15501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지원 프레임워크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Android, Swing, JavaFX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Android, Swing, JavaFX, Spring, </a:t>
                      </a:r>
                      <a:r>
                        <a:rPr lang="en-US" altLang="ko-KR" dirty="0" err="1"/>
                        <a:t>JavaEE</a:t>
                      </a:r>
                      <a:r>
                        <a:rPr lang="en-US" altLang="ko-KR" dirty="0"/>
                        <a:t>, Django,</a:t>
                      </a:r>
                    </a:p>
                    <a:p>
                      <a:pPr latinLnBrk="1"/>
                      <a:r>
                        <a:rPr lang="en-US" altLang="ko-KR" dirty="0"/>
                        <a:t>Flask, Node.js, React, AngularJS …(</a:t>
                      </a:r>
                      <a:r>
                        <a:rPr lang="en-US" altLang="ko-KR" dirty="0" err="1"/>
                        <a:t>etc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159662"/>
                  </a:ext>
                </a:extLst>
              </a:tr>
              <a:tr h="67818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지원 빌드 도구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Maven, Gradle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Maven, Gradle,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NPM, Webpack …(</a:t>
                      </a:r>
                      <a:r>
                        <a:rPr lang="en-US" altLang="ko-KR" dirty="0" err="1"/>
                        <a:t>etc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355306"/>
                  </a:ext>
                </a:extLst>
              </a:tr>
              <a:tr h="3929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라이선스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무료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유료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7812164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86C4387F-7F43-425B-BAF3-3613F768910D}"/>
              </a:ext>
            </a:extLst>
          </p:cNvPr>
          <p:cNvSpPr/>
          <p:nvPr/>
        </p:nvSpPr>
        <p:spPr>
          <a:xfrm>
            <a:off x="1586143" y="6121769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1685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3BCBC1E-0CFA-4F3B-97BB-2F3DDEE5953A}"/>
              </a:ext>
            </a:extLst>
          </p:cNvPr>
          <p:cNvSpPr/>
          <p:nvPr/>
        </p:nvSpPr>
        <p:spPr>
          <a:xfrm>
            <a:off x="1586143" y="1020932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E9146-974D-4A67-B81D-30E88F3533C1}"/>
              </a:ext>
            </a:extLst>
          </p:cNvPr>
          <p:cNvSpPr txBox="1"/>
          <p:nvPr/>
        </p:nvSpPr>
        <p:spPr>
          <a:xfrm>
            <a:off x="1704513" y="620822"/>
            <a:ext cx="15528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IntelliJ IDEA</a:t>
            </a:r>
            <a:endParaRPr lang="ko-KR" alt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505A65-0CA3-4E7D-A994-0275B5EE9BB0}"/>
              </a:ext>
            </a:extLst>
          </p:cNvPr>
          <p:cNvSpPr txBox="1"/>
          <p:nvPr/>
        </p:nvSpPr>
        <p:spPr>
          <a:xfrm>
            <a:off x="1732362" y="3228945"/>
            <a:ext cx="87273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/>
              <a:t>공통적인 </a:t>
            </a:r>
            <a:r>
              <a:rPr lang="en-US" altLang="ko-KR" sz="2800" dirty="0"/>
              <a:t>IDE</a:t>
            </a:r>
            <a:r>
              <a:rPr lang="ko-KR" altLang="en-US" sz="2800" dirty="0"/>
              <a:t>의 특징이 아닌 </a:t>
            </a:r>
            <a:r>
              <a:rPr lang="en-US" altLang="ko-KR" sz="2800" dirty="0"/>
              <a:t>IntelliJ </a:t>
            </a:r>
            <a:r>
              <a:rPr lang="ko-KR" altLang="en-US" sz="2800" dirty="0"/>
              <a:t>만의 특징에 집중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F71F490-0F2B-416B-B54F-4126C1C56AE3}"/>
              </a:ext>
            </a:extLst>
          </p:cNvPr>
          <p:cNvSpPr/>
          <p:nvPr/>
        </p:nvSpPr>
        <p:spPr>
          <a:xfrm>
            <a:off x="1586143" y="6121769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07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3BCBC1E-0CFA-4F3B-97BB-2F3DDEE5953A}"/>
              </a:ext>
            </a:extLst>
          </p:cNvPr>
          <p:cNvSpPr/>
          <p:nvPr/>
        </p:nvSpPr>
        <p:spPr>
          <a:xfrm>
            <a:off x="1586143" y="1020932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E9146-974D-4A67-B81D-30E88F3533C1}"/>
              </a:ext>
            </a:extLst>
          </p:cNvPr>
          <p:cNvSpPr txBox="1"/>
          <p:nvPr/>
        </p:nvSpPr>
        <p:spPr>
          <a:xfrm>
            <a:off x="1704513" y="620822"/>
            <a:ext cx="15528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IntelliJ IDEA</a:t>
            </a:r>
            <a:endParaRPr lang="ko-KR" alt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505A65-0CA3-4E7D-A994-0275B5EE9BB0}"/>
              </a:ext>
            </a:extLst>
          </p:cNvPr>
          <p:cNvSpPr txBox="1"/>
          <p:nvPr/>
        </p:nvSpPr>
        <p:spPr>
          <a:xfrm>
            <a:off x="3308606" y="3228945"/>
            <a:ext cx="55747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dirty="0"/>
              <a:t>“Developer ergonomics”</a:t>
            </a:r>
            <a:endParaRPr lang="ko-KR" altLang="en-US" sz="3600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980C155-9057-404C-B658-08BBA2F28798}"/>
              </a:ext>
            </a:extLst>
          </p:cNvPr>
          <p:cNvSpPr/>
          <p:nvPr/>
        </p:nvSpPr>
        <p:spPr>
          <a:xfrm>
            <a:off x="1586143" y="6121769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846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3BCBC1E-0CFA-4F3B-97BB-2F3DDEE5953A}"/>
              </a:ext>
            </a:extLst>
          </p:cNvPr>
          <p:cNvSpPr/>
          <p:nvPr/>
        </p:nvSpPr>
        <p:spPr>
          <a:xfrm>
            <a:off x="1586143" y="1020932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E9146-974D-4A67-B81D-30E88F3533C1}"/>
              </a:ext>
            </a:extLst>
          </p:cNvPr>
          <p:cNvSpPr txBox="1"/>
          <p:nvPr/>
        </p:nvSpPr>
        <p:spPr>
          <a:xfrm>
            <a:off x="1704513" y="620822"/>
            <a:ext cx="28147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Developer ergonomics</a:t>
            </a:r>
            <a:endParaRPr lang="ko-KR" altLang="en-US"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8A806F6-AE18-40E1-8DAC-FD9E7F381A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391" y="1651860"/>
            <a:ext cx="7007218" cy="429363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23A36690-CEED-42E6-85E5-8F2EA2B5F20B}"/>
              </a:ext>
            </a:extLst>
          </p:cNvPr>
          <p:cNvSpPr/>
          <p:nvPr/>
        </p:nvSpPr>
        <p:spPr>
          <a:xfrm>
            <a:off x="1586143" y="6121769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117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3BCBC1E-0CFA-4F3B-97BB-2F3DDEE5953A}"/>
              </a:ext>
            </a:extLst>
          </p:cNvPr>
          <p:cNvSpPr/>
          <p:nvPr/>
        </p:nvSpPr>
        <p:spPr>
          <a:xfrm>
            <a:off x="1586143" y="1020932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E9146-974D-4A67-B81D-30E88F3533C1}"/>
              </a:ext>
            </a:extLst>
          </p:cNvPr>
          <p:cNvSpPr txBox="1"/>
          <p:nvPr/>
        </p:nvSpPr>
        <p:spPr>
          <a:xfrm>
            <a:off x="1704513" y="620822"/>
            <a:ext cx="28147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Developer ergonomics</a:t>
            </a:r>
            <a:endParaRPr lang="ko-KR" altLang="en-US" sz="20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CC63B0A-AE3B-48EB-A7B1-270853260B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487" y="1784980"/>
            <a:ext cx="6677025" cy="405208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2B937B94-77CF-4FEE-B0DB-21D822DF2143}"/>
              </a:ext>
            </a:extLst>
          </p:cNvPr>
          <p:cNvSpPr/>
          <p:nvPr/>
        </p:nvSpPr>
        <p:spPr>
          <a:xfrm>
            <a:off x="1586143" y="6121769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80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3BCBC1E-0CFA-4F3B-97BB-2F3DDEE5953A}"/>
              </a:ext>
            </a:extLst>
          </p:cNvPr>
          <p:cNvSpPr/>
          <p:nvPr/>
        </p:nvSpPr>
        <p:spPr>
          <a:xfrm>
            <a:off x="1586143" y="1020932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E9146-974D-4A67-B81D-30E88F3533C1}"/>
              </a:ext>
            </a:extLst>
          </p:cNvPr>
          <p:cNvSpPr txBox="1"/>
          <p:nvPr/>
        </p:nvSpPr>
        <p:spPr>
          <a:xfrm>
            <a:off x="1704513" y="620822"/>
            <a:ext cx="28147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Developer ergonomics</a:t>
            </a:r>
            <a:endParaRPr lang="ko-KR" altLang="en-US"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1BAECE3-ACA1-4BD6-A4EE-0597FD6F83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2881" y="1536451"/>
            <a:ext cx="6946238" cy="421546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E3126A5-FBD8-40B6-B1DE-3C8A227FEE1F}"/>
              </a:ext>
            </a:extLst>
          </p:cNvPr>
          <p:cNvSpPr/>
          <p:nvPr/>
        </p:nvSpPr>
        <p:spPr>
          <a:xfrm>
            <a:off x="1586143" y="6121769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903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3BCBC1E-0CFA-4F3B-97BB-2F3DDEE5953A}"/>
              </a:ext>
            </a:extLst>
          </p:cNvPr>
          <p:cNvSpPr/>
          <p:nvPr/>
        </p:nvSpPr>
        <p:spPr>
          <a:xfrm>
            <a:off x="1586143" y="1020932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E9146-974D-4A67-B81D-30E88F3533C1}"/>
              </a:ext>
            </a:extLst>
          </p:cNvPr>
          <p:cNvSpPr txBox="1"/>
          <p:nvPr/>
        </p:nvSpPr>
        <p:spPr>
          <a:xfrm>
            <a:off x="1704513" y="62082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장점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1FF62E-30FD-4D1D-B809-EB8EF4D8FC5D}"/>
              </a:ext>
            </a:extLst>
          </p:cNvPr>
          <p:cNvSpPr txBox="1"/>
          <p:nvPr/>
        </p:nvSpPr>
        <p:spPr>
          <a:xfrm>
            <a:off x="2402140" y="4238432"/>
            <a:ext cx="7868478" cy="2264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실행은 오래 걸리지만 실행 이후의 모든 작업이 쾌적함</a:t>
            </a:r>
            <a:r>
              <a:rPr lang="en-US" altLang="ko-KR" sz="2000" dirty="0"/>
              <a:t>. (</a:t>
            </a:r>
            <a:r>
              <a:rPr lang="ko-KR" altLang="en-US" sz="2000" dirty="0"/>
              <a:t>개인적</a:t>
            </a:r>
            <a:r>
              <a:rPr lang="en-US" altLang="ko-KR" sz="2000" dirty="0"/>
              <a:t>)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IDE</a:t>
            </a:r>
            <a:r>
              <a:rPr lang="ko-KR" altLang="en-US" sz="2000" dirty="0"/>
              <a:t>상의 문제로 일어나는 잔 오류가 없음</a:t>
            </a:r>
            <a:r>
              <a:rPr lang="en-US" altLang="ko-KR" sz="2000" dirty="0"/>
              <a:t>. (</a:t>
            </a:r>
            <a:r>
              <a:rPr lang="ko-KR" altLang="en-US" sz="2000" dirty="0"/>
              <a:t>개인적</a:t>
            </a:r>
            <a:r>
              <a:rPr lang="en-US" altLang="ko-KR" sz="2000" dirty="0"/>
              <a:t>)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altLang="ko-KR" sz="20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87AE9CB-0A1A-40AF-A86E-405314B40DD5}"/>
              </a:ext>
            </a:extLst>
          </p:cNvPr>
          <p:cNvSpPr/>
          <p:nvPr/>
        </p:nvSpPr>
        <p:spPr>
          <a:xfrm>
            <a:off x="1586143" y="6121769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BEBA13-9F3B-497E-9F01-D277B9E75760}"/>
              </a:ext>
            </a:extLst>
          </p:cNvPr>
          <p:cNvSpPr txBox="1"/>
          <p:nvPr/>
        </p:nvSpPr>
        <p:spPr>
          <a:xfrm>
            <a:off x="2402140" y="1136340"/>
            <a:ext cx="7868478" cy="3803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Git, SVN</a:t>
            </a:r>
            <a:r>
              <a:rPr lang="ko-KR" altLang="en-US" sz="2000" dirty="0"/>
              <a:t>같은 협업 및 버전관리 기능이 </a:t>
            </a:r>
            <a:r>
              <a:rPr lang="en-US" altLang="ko-KR" sz="2000" dirty="0"/>
              <a:t>IDE </a:t>
            </a:r>
            <a:r>
              <a:rPr lang="ko-KR" altLang="en-US" sz="2000" dirty="0"/>
              <a:t>에 포함</a:t>
            </a:r>
            <a:r>
              <a:rPr lang="en-US" altLang="ko-KR" sz="2000" dirty="0"/>
              <a:t>.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이클립스에서 만든 프로젝트도 </a:t>
            </a:r>
            <a:r>
              <a:rPr lang="en-US" altLang="ko-KR" sz="2000" dirty="0"/>
              <a:t>import </a:t>
            </a:r>
            <a:r>
              <a:rPr lang="ko-KR" altLang="en-US" sz="2000" dirty="0"/>
              <a:t>시킬 수 있음</a:t>
            </a:r>
            <a:r>
              <a:rPr lang="en-US" altLang="ko-KR" sz="2000" dirty="0"/>
              <a:t>.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IDE </a:t>
            </a:r>
            <a:r>
              <a:rPr lang="ko-KR" altLang="en-US" sz="2000" dirty="0"/>
              <a:t>내에 별도의 터미널이 존재</a:t>
            </a:r>
            <a:r>
              <a:rPr lang="en-US" altLang="ko-KR" sz="2000" dirty="0"/>
              <a:t>.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이클립스처럼 과도하게 플러그인에 의존적이지 않음</a:t>
            </a:r>
            <a:r>
              <a:rPr lang="en-US" altLang="ko-KR" sz="2000" dirty="0"/>
              <a:t>.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051282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8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952</TotalTime>
  <Words>780</Words>
  <Application>Microsoft Office PowerPoint</Application>
  <PresentationFormat>와이드스크린</PresentationFormat>
  <Paragraphs>97</Paragraphs>
  <Slides>11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JS K</dc:creator>
  <cp:lastModifiedBy>준수 김</cp:lastModifiedBy>
  <cp:revision>64</cp:revision>
  <dcterms:created xsi:type="dcterms:W3CDTF">2018-12-03T07:18:30Z</dcterms:created>
  <dcterms:modified xsi:type="dcterms:W3CDTF">2018-12-06T08:40:22Z</dcterms:modified>
</cp:coreProperties>
</file>