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추상적이다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6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6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6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30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MVVM</a:t>
            </a:r>
            <a:r>
              <a:rPr lang="ko-KR" altLang="en-US" sz="6000" dirty="0"/>
              <a:t> </a:t>
            </a:r>
            <a:r>
              <a:rPr lang="en-US" altLang="ko-KR" sz="6000" dirty="0"/>
              <a:t>Pattern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3400301"/>
            <a:ext cx="89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MVC, MVP </a:t>
            </a:r>
            <a:r>
              <a:rPr lang="ko-KR" altLang="en-US" sz="2000" dirty="0"/>
              <a:t>패턴의 단점을 보완한                </a:t>
            </a:r>
            <a:r>
              <a:rPr lang="en-US" altLang="ko-KR" sz="2000" dirty="0"/>
              <a:t>  .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118C7-97B4-4831-90D5-90E74862564E}"/>
              </a:ext>
            </a:extLst>
          </p:cNvPr>
          <p:cNvSpPr txBox="1"/>
          <p:nvPr/>
        </p:nvSpPr>
        <p:spPr>
          <a:xfrm>
            <a:off x="7294181" y="3092525"/>
            <a:ext cx="1542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                                             </a:t>
            </a:r>
            <a:r>
              <a:rPr lang="ko-KR" altLang="en-US" sz="2000" b="1" dirty="0"/>
              <a:t>디자인패턴</a:t>
            </a:r>
          </a:p>
        </p:txBody>
      </p: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Why 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60482" y="2178473"/>
            <a:ext cx="89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화면에 보여주는 로직과 데이터 처리 로직을 분리하여 설계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01E50-3BDD-4BC9-B86C-D838F7D043B9}"/>
              </a:ext>
            </a:extLst>
          </p:cNvPr>
          <p:cNvSpPr txBox="1"/>
          <p:nvPr/>
        </p:nvSpPr>
        <p:spPr>
          <a:xfrm>
            <a:off x="3158356" y="3851532"/>
            <a:ext cx="89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의사소통 능력의 향상으로 협업이 수월해짐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12AEE-52BC-4FB4-9D27-125947E1ABCC}"/>
              </a:ext>
            </a:extLst>
          </p:cNvPr>
          <p:cNvSpPr txBox="1"/>
          <p:nvPr/>
        </p:nvSpPr>
        <p:spPr>
          <a:xfrm>
            <a:off x="3158357" y="3115030"/>
            <a:ext cx="89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가독성이 향상됨에 따라 유지보수가 용이해짐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48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4577460-9C2A-4FD9-BC84-E3C370EE36A0}"/>
              </a:ext>
            </a:extLst>
          </p:cNvPr>
          <p:cNvSpPr/>
          <p:nvPr/>
        </p:nvSpPr>
        <p:spPr>
          <a:xfrm>
            <a:off x="3732914" y="3044748"/>
            <a:ext cx="1168416" cy="1096887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Architecture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EBF02F-C01A-49B5-BFC1-32D8DDEF72F7}"/>
              </a:ext>
            </a:extLst>
          </p:cNvPr>
          <p:cNvSpPr/>
          <p:nvPr/>
        </p:nvSpPr>
        <p:spPr>
          <a:xfrm>
            <a:off x="5633068" y="1536451"/>
            <a:ext cx="1174435" cy="110253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55B1C9-2F98-4DA8-B8B0-FDDA7FBE06A1}"/>
              </a:ext>
            </a:extLst>
          </p:cNvPr>
          <p:cNvSpPr/>
          <p:nvPr/>
        </p:nvSpPr>
        <p:spPr>
          <a:xfrm>
            <a:off x="4512500" y="3195459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661A52-C792-4B63-874C-F3D519097398}"/>
              </a:ext>
            </a:extLst>
          </p:cNvPr>
          <p:cNvSpPr/>
          <p:nvPr/>
        </p:nvSpPr>
        <p:spPr>
          <a:xfrm>
            <a:off x="4384380" y="3657129"/>
            <a:ext cx="169374" cy="159005"/>
          </a:xfrm>
          <a:prstGeom prst="ellipse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C8692-ADC3-4B23-9D10-DF6130A263B7}"/>
              </a:ext>
            </a:extLst>
          </p:cNvPr>
          <p:cNvSpPr/>
          <p:nvPr/>
        </p:nvSpPr>
        <p:spPr>
          <a:xfrm>
            <a:off x="4592002" y="3477668"/>
            <a:ext cx="169374" cy="159005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0FF6C9-7478-4D99-9BB1-CD8D441CD573}"/>
              </a:ext>
            </a:extLst>
          </p:cNvPr>
          <p:cNvSpPr/>
          <p:nvPr/>
        </p:nvSpPr>
        <p:spPr>
          <a:xfrm>
            <a:off x="4104554" y="3642588"/>
            <a:ext cx="169374" cy="159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E1805F-05C1-41DE-B4E3-F4D81A451D98}"/>
              </a:ext>
            </a:extLst>
          </p:cNvPr>
          <p:cNvSpPr/>
          <p:nvPr/>
        </p:nvSpPr>
        <p:spPr>
          <a:xfrm>
            <a:off x="4067485" y="3881096"/>
            <a:ext cx="169374" cy="159005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BD5CF-9003-422E-8980-C741C1B30EAA}"/>
              </a:ext>
            </a:extLst>
          </p:cNvPr>
          <p:cNvSpPr/>
          <p:nvPr/>
        </p:nvSpPr>
        <p:spPr>
          <a:xfrm>
            <a:off x="3867214" y="3456933"/>
            <a:ext cx="169374" cy="1590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3918373" y="4118799"/>
            <a:ext cx="80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View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9CD070-AD9E-496E-BBF4-1BCA68463F05}"/>
              </a:ext>
            </a:extLst>
          </p:cNvPr>
          <p:cNvSpPr/>
          <p:nvPr/>
        </p:nvSpPr>
        <p:spPr>
          <a:xfrm>
            <a:off x="4245447" y="3303917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6C4D61-EF85-4DD3-9A70-3FF9516351DB}"/>
              </a:ext>
            </a:extLst>
          </p:cNvPr>
          <p:cNvSpPr/>
          <p:nvPr/>
        </p:nvSpPr>
        <p:spPr>
          <a:xfrm>
            <a:off x="4335998" y="3906162"/>
            <a:ext cx="169374" cy="159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F3B84-DC37-405B-A5A2-7D5FC2810DDC}"/>
              </a:ext>
            </a:extLst>
          </p:cNvPr>
          <p:cNvSpPr txBox="1"/>
          <p:nvPr/>
        </p:nvSpPr>
        <p:spPr>
          <a:xfrm>
            <a:off x="7720447" y="4118799"/>
            <a:ext cx="103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Model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531DD0-8188-4BBA-B335-04F90171D531}"/>
              </a:ext>
            </a:extLst>
          </p:cNvPr>
          <p:cNvSpPr/>
          <p:nvPr/>
        </p:nvSpPr>
        <p:spPr>
          <a:xfrm>
            <a:off x="7651203" y="3041922"/>
            <a:ext cx="1174435" cy="11025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92679-5612-4B9B-B4D2-B13D07A0C1B4}"/>
              </a:ext>
            </a:extLst>
          </p:cNvPr>
          <p:cNvSpPr txBox="1"/>
          <p:nvPr/>
        </p:nvSpPr>
        <p:spPr>
          <a:xfrm>
            <a:off x="5524759" y="2661578"/>
            <a:ext cx="16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ViewModel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3D429D-5C1A-4B16-9E97-DD68BD8A0607}"/>
              </a:ext>
            </a:extLst>
          </p:cNvPr>
          <p:cNvCxnSpPr>
            <a:cxnSpLocks/>
          </p:cNvCxnSpPr>
          <p:nvPr/>
        </p:nvCxnSpPr>
        <p:spPr>
          <a:xfrm flipV="1">
            <a:off x="4763445" y="2321589"/>
            <a:ext cx="750475" cy="6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A1FC8C-1C9D-41A6-A2A5-D840F6354FDA}"/>
              </a:ext>
            </a:extLst>
          </p:cNvPr>
          <p:cNvCxnSpPr>
            <a:cxnSpLocks/>
          </p:cNvCxnSpPr>
          <p:nvPr/>
        </p:nvCxnSpPr>
        <p:spPr>
          <a:xfrm>
            <a:off x="7122492" y="2321589"/>
            <a:ext cx="694000" cy="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93121D-14DB-4CAA-9223-850B33209BC4}"/>
              </a:ext>
            </a:extLst>
          </p:cNvPr>
          <p:cNvCxnSpPr>
            <a:cxnSpLocks/>
          </p:cNvCxnSpPr>
          <p:nvPr/>
        </p:nvCxnSpPr>
        <p:spPr>
          <a:xfrm flipH="1" flipV="1">
            <a:off x="6909172" y="2512867"/>
            <a:ext cx="668787" cy="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E35A7B-D29A-4065-AF0F-E83C0D5B5C7D}"/>
              </a:ext>
            </a:extLst>
          </p:cNvPr>
          <p:cNvCxnSpPr>
            <a:cxnSpLocks/>
          </p:cNvCxnSpPr>
          <p:nvPr/>
        </p:nvCxnSpPr>
        <p:spPr>
          <a:xfrm flipH="1">
            <a:off x="4795726" y="2433451"/>
            <a:ext cx="985749" cy="8704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6F060A-0782-45C0-9420-D0A2D9880A3B}"/>
              </a:ext>
            </a:extLst>
          </p:cNvPr>
          <p:cNvSpPr txBox="1"/>
          <p:nvPr/>
        </p:nvSpPr>
        <p:spPr>
          <a:xfrm>
            <a:off x="2022941" y="5057152"/>
            <a:ext cx="839468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View</a:t>
            </a:r>
            <a:r>
              <a:rPr lang="ko-KR" altLang="en-US" sz="2000" dirty="0"/>
              <a:t>를 추상화 하는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의 존재로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모든 요소는 독립적이다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의존관계가 없다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4330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기존의 패턴</a:t>
            </a:r>
            <a:r>
              <a:rPr lang="en-US" altLang="ko-KR" sz="2000" dirty="0"/>
              <a:t>(MVC, MVP)</a:t>
            </a:r>
            <a:r>
              <a:rPr lang="ko-KR" altLang="en-US" sz="2000" dirty="0"/>
              <a:t>와의 차이점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60479" y="1469071"/>
            <a:ext cx="8919607" cy="98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MVC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en-US" altLang="ko-KR" dirty="0"/>
              <a:t>Model</a:t>
            </a:r>
            <a:r>
              <a:rPr lang="ko-KR" altLang="en-US" dirty="0"/>
              <a:t>에 의존적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CB60D-519F-4DAC-937D-CAA7D5DEC8EA}"/>
              </a:ext>
            </a:extLst>
          </p:cNvPr>
          <p:cNvSpPr txBox="1"/>
          <p:nvPr/>
        </p:nvSpPr>
        <p:spPr>
          <a:xfrm>
            <a:off x="1629890" y="2620283"/>
            <a:ext cx="9180787" cy="214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MVP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의 의존성은 해결되었지만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Presenter</a:t>
            </a:r>
            <a:r>
              <a:rPr lang="ko-KR" altLang="en-US" dirty="0"/>
              <a:t>가 강하게 의존</a:t>
            </a:r>
            <a:r>
              <a:rPr lang="en-US" altLang="ko-KR" dirty="0"/>
              <a:t>(1:1).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또한 </a:t>
            </a:r>
            <a:r>
              <a:rPr lang="en-US" altLang="ko-KR" dirty="0"/>
              <a:t>1:1</a:t>
            </a:r>
            <a:r>
              <a:rPr lang="ko-KR" altLang="en-US" dirty="0"/>
              <a:t>관계라는 특성때문에 클래스의 수가 많아진다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7B2F7-2314-4E79-9EBE-345C5B1ED52D}"/>
              </a:ext>
            </a:extLst>
          </p:cNvPr>
          <p:cNvSpPr txBox="1"/>
          <p:nvPr/>
        </p:nvSpPr>
        <p:spPr>
          <a:xfrm>
            <a:off x="1629890" y="4294017"/>
            <a:ext cx="9268288" cy="154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MVVM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ViewModel</a:t>
            </a:r>
            <a:r>
              <a:rPr lang="ko-KR" altLang="en-US" dirty="0"/>
              <a:t>간의 의존성은 데이터 바인딩과 </a:t>
            </a:r>
            <a:r>
              <a:rPr lang="en-US" altLang="ko-KR" dirty="0"/>
              <a:t>Command </a:t>
            </a:r>
            <a:r>
              <a:rPr lang="ko-KR" altLang="en-US" dirty="0"/>
              <a:t>디자인패턴으로 해결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요소가 독립적이기에 </a:t>
            </a:r>
            <a:r>
              <a:rPr lang="en-US" altLang="ko-KR" dirty="0" err="1"/>
              <a:t>ViewModel</a:t>
            </a:r>
            <a:r>
              <a:rPr lang="ko-KR" altLang="en-US" dirty="0"/>
              <a:t> 코드의 캡슐화와 재사용성이 높아진다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</a:t>
            </a:r>
            <a:r>
              <a:rPr lang="ko-KR" altLang="en-US" sz="2000" dirty="0"/>
              <a:t>패턴의 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77773-68C4-47D9-B22D-ADABE4C44913}"/>
              </a:ext>
            </a:extLst>
          </p:cNvPr>
          <p:cNvSpPr txBox="1"/>
          <p:nvPr/>
        </p:nvSpPr>
        <p:spPr>
          <a:xfrm>
            <a:off x="2003010" y="2811568"/>
            <a:ext cx="63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바인딩이라는 기능의 구현이 필수적이다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B38B6-05A0-444B-AA1E-0D47B4133939}"/>
              </a:ext>
            </a:extLst>
          </p:cNvPr>
          <p:cNvSpPr txBox="1"/>
          <p:nvPr/>
        </p:nvSpPr>
        <p:spPr>
          <a:xfrm>
            <a:off x="2003009" y="3836631"/>
            <a:ext cx="7971307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에 대한 처리가 많아질수록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거대해 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8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24E28-6A10-4B48-93CB-5F1EFB4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2" y="1928999"/>
            <a:ext cx="8027276" cy="35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5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335</TotalTime>
  <Words>151</Words>
  <Application>Microsoft Office PowerPoint</Application>
  <PresentationFormat>와이드스크린</PresentationFormat>
  <Paragraphs>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51</cp:revision>
  <dcterms:created xsi:type="dcterms:W3CDTF">2018-12-05T05:39:29Z</dcterms:created>
  <dcterms:modified xsi:type="dcterms:W3CDTF">2018-12-06T08:43:47Z</dcterms:modified>
</cp:coreProperties>
</file>