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71" r:id="rId4"/>
    <p:sldId id="258" r:id="rId5"/>
    <p:sldId id="264" r:id="rId6"/>
    <p:sldId id="270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7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 autoAdjust="0"/>
    <p:restoredTop sz="73192" autoAdjust="0"/>
  </p:normalViewPr>
  <p:slideViewPr>
    <p:cSldViewPr snapToGrid="0">
      <p:cViewPr varScale="1">
        <p:scale>
          <a:sx n="83" d="100"/>
          <a:sy n="83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6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5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4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발표를 준비하면서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OhMyZsh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특히나 저에게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 매력적인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느꼈습니다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설치하거나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심지어는 스마트폰같은 디바이스를 새로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구매했을때도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먼저 하는게 글꼴이나 글씨크기같은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테마를 변경하는 작업들이거든요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Falstad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최초개발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6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6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1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4078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Oh My </a:t>
            </a:r>
            <a:r>
              <a:rPr lang="en-US" altLang="ko-KR" sz="6000" dirty="0" err="1"/>
              <a:t>Zsh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3219252" y="5436958"/>
            <a:ext cx="5753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기존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좌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과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Oh My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커스터마이징한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우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63145-9C41-4956-A5B7-63930622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10" y="2319043"/>
            <a:ext cx="4971809" cy="2534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11E0D-D804-4040-AA13-481FF3AE5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60" y="2319044"/>
            <a:ext cx="4356707" cy="25346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FE117B-7BEE-459A-9991-0FCD9BCE97D2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5A9ED9C-0C7A-41C8-A676-ED4A5FF6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73" y="1461945"/>
            <a:ext cx="7225623" cy="3842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2798719" y="5470349"/>
            <a:ext cx="6594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IntelliJ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와 같이 쉘 터미널을 지원하는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IDE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에도 적용 가능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FE5EA3-60BC-4CCA-A14B-5F6B718FCE8D}"/>
              </a:ext>
            </a:extLst>
          </p:cNvPr>
          <p:cNvSpPr/>
          <p:nvPr/>
        </p:nvSpPr>
        <p:spPr>
          <a:xfrm>
            <a:off x="2620429" y="4126383"/>
            <a:ext cx="1789525" cy="44576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63900-66AB-4224-87DA-07802C08667A}"/>
              </a:ext>
            </a:extLst>
          </p:cNvPr>
          <p:cNvCxnSpPr/>
          <p:nvPr/>
        </p:nvCxnSpPr>
        <p:spPr>
          <a:xfrm flipV="1">
            <a:off x="3306234" y="2887892"/>
            <a:ext cx="0" cy="12384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73D99A-BB7B-4CE2-BDD9-8FA48919722E}"/>
              </a:ext>
            </a:extLst>
          </p:cNvPr>
          <p:cNvCxnSpPr>
            <a:cxnSpLocks/>
          </p:cNvCxnSpPr>
          <p:nvPr/>
        </p:nvCxnSpPr>
        <p:spPr>
          <a:xfrm>
            <a:off x="3306234" y="2898104"/>
            <a:ext cx="2415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99B0A9-815B-44D0-A206-8C705E3CFA7D}"/>
              </a:ext>
            </a:extLst>
          </p:cNvPr>
          <p:cNvSpPr/>
          <p:nvPr/>
        </p:nvSpPr>
        <p:spPr>
          <a:xfrm>
            <a:off x="3727049" y="2060294"/>
            <a:ext cx="5158718" cy="1567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2EE26-AAAB-464B-A2A0-894F0BC3DDC7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유용한 </a:t>
            </a:r>
            <a:r>
              <a:rPr lang="en-US" altLang="ko-KR" sz="2000" dirty="0"/>
              <a:t>Plugin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95426" y="2635884"/>
            <a:ext cx="389427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  <a:cs typeface="Malgun Gothic Semilight" panose="020B0502040204020203" pitchFamily="50" charset="-127"/>
              </a:rPr>
              <a:t>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</a:rPr>
              <a:t>Zsh</a:t>
            </a:r>
            <a:r>
              <a:rPr lang="en-US" altLang="ko-KR" sz="2800" dirty="0">
                <a:latin typeface="+mn-ea"/>
              </a:rPr>
              <a:t> autosuggestions</a:t>
            </a:r>
          </a:p>
          <a:p>
            <a:endParaRPr lang="ko-KR" altLang="en-US" sz="28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9AF1A-12AC-4BE5-A49D-AEE96ABEFF5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3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Z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AE721-D9F1-4601-9D72-5C9F46CA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77" y="2023472"/>
            <a:ext cx="5506218" cy="22196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3727402" y="5130238"/>
            <a:ext cx="4737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패턴 매칭 방식의 효율적인 명령어 수행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9B712-43B6-4039-82FE-C22343BF26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58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 autosuggestions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4264408" y="4930183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자동완성을 실시간으로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CAFE9-8648-426F-A112-DC3DE6B0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6" y="2041390"/>
            <a:ext cx="5515745" cy="22196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2402140" y="2244856"/>
            <a:ext cx="5525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가독성 향상으로 인한 퍼포먼스 향상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BBF7C-58C5-48C8-996B-3B2B0029CB14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AA09C9-B908-465E-B128-BB6D62E3C1A4}"/>
              </a:ext>
            </a:extLst>
          </p:cNvPr>
          <p:cNvSpPr/>
          <p:nvPr/>
        </p:nvSpPr>
        <p:spPr>
          <a:xfrm>
            <a:off x="2402140" y="3228945"/>
            <a:ext cx="5525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편리한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써드파티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플러그인이 많음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61B987-034B-4416-9206-BA010F23BD62}"/>
              </a:ext>
            </a:extLst>
          </p:cNvPr>
          <p:cNvSpPr/>
          <p:nvPr/>
        </p:nvSpPr>
        <p:spPr>
          <a:xfrm>
            <a:off x="2402139" y="4213035"/>
            <a:ext cx="8547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기반이기 때문에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의 장점을 모두 계승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(ex: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커서형태의 자동완성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23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6EB20-403D-47EF-AD26-643F63FF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17" y="2478754"/>
            <a:ext cx="4279365" cy="2641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CDBB03-2844-45BB-BC32-3B4476AEA5A5}"/>
              </a:ext>
            </a:extLst>
          </p:cNvPr>
          <p:cNvSpPr/>
          <p:nvPr/>
        </p:nvSpPr>
        <p:spPr>
          <a:xfrm>
            <a:off x="4702845" y="3429000"/>
            <a:ext cx="2786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Unix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기반의 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67996B-86D8-4808-BD14-75A3FDE9F5C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040789" y="3075057"/>
            <a:ext cx="4110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“</a:t>
            </a:r>
            <a:r>
              <a:rPr lang="ko-KR" altLang="en-US" sz="3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명령어 해석기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”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665FB5-057B-4596-A8A9-044FA0B73D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55404" y="5189994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외에도 여러가지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있다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C63BD-103A-444C-98C3-23B2B6FEDAED}"/>
              </a:ext>
            </a:extLst>
          </p:cNvPr>
          <p:cNvSpPr/>
          <p:nvPr/>
        </p:nvSpPr>
        <p:spPr>
          <a:xfrm>
            <a:off x="3185940" y="4251315"/>
            <a:ext cx="848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Bash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CEE88-AA45-4572-A248-FE83BD43FDB0}"/>
              </a:ext>
            </a:extLst>
          </p:cNvPr>
          <p:cNvSpPr/>
          <p:nvPr/>
        </p:nvSpPr>
        <p:spPr>
          <a:xfrm>
            <a:off x="8433972" y="4251314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20BF45-85D5-48FF-B668-1E8DE23D7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91" y="1668006"/>
            <a:ext cx="4971809" cy="25259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0B4017-43E5-405E-A9D2-A3C6529A8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50" y="1659286"/>
            <a:ext cx="4971809" cy="25346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3E1B99-E119-4C90-B98F-B65001BE61CA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74A2-0E24-44DB-853E-584FB331EE1F}"/>
              </a:ext>
            </a:extLst>
          </p:cNvPr>
          <p:cNvSpPr/>
          <p:nvPr/>
        </p:nvSpPr>
        <p:spPr>
          <a:xfrm>
            <a:off x="4148191" y="5151127"/>
            <a:ext cx="3895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커스텀용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프레임워크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DD7EAB-A489-4243-9E2A-C6A3F385DAA1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3EC266-1365-4AEF-9A1C-486D9FB1F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44" y="1876410"/>
            <a:ext cx="4971809" cy="25346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654531-FD8C-42AE-8203-EBDBD554E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31" y="1982183"/>
            <a:ext cx="4676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4992DB-768A-47CD-92B6-9BB42B4FF07D}"/>
              </a:ext>
            </a:extLst>
          </p:cNvPr>
          <p:cNvSpPr/>
          <p:nvPr/>
        </p:nvSpPr>
        <p:spPr>
          <a:xfrm>
            <a:off x="3099851" y="3429000"/>
            <a:ext cx="5992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, Oh My </a:t>
            </a:r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둘 다 </a:t>
            </a:r>
            <a:r>
              <a:rPr lang="en-US" altLang="ko-KR" sz="2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라이선스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278DF-D96F-4316-A668-38F2B942FBD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08865" y="5512862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쉘에 설치한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OhMyZsh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5A7BA-6130-44D6-9316-D4EDE63D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81" y="1345138"/>
            <a:ext cx="4293437" cy="35006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DE2263-86E5-4380-B76F-D0FAC0D48DF8}"/>
              </a:ext>
            </a:extLst>
          </p:cNvPr>
          <p:cNvSpPr/>
          <p:nvPr/>
        </p:nvSpPr>
        <p:spPr>
          <a:xfrm>
            <a:off x="4207555" y="4843947"/>
            <a:ext cx="40254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curl -L https://raw.github.com/robbyrussell/oh-my-zsh/master/tools/install.sh |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FFDE33-8705-4908-AFB1-DB6D2832736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27405" y="5221514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디렉토리에 위치한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zshrc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DB6E3-B9AF-450F-8A6A-00B609CC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55" y="1962572"/>
            <a:ext cx="4899444" cy="2832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A60C43-40C3-4D3D-8313-71DFF16C9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09" y="1944137"/>
            <a:ext cx="4899444" cy="28328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987B83-828E-4CB9-A890-5B75C3CD9640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1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5029894" y="5436958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원하는 테마로 변경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273AFE-2157-4794-B718-59E802DB3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2" y="1887621"/>
            <a:ext cx="5766063" cy="33338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917FF5-9CE3-4CCD-825E-46ED98FEFAE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234</Words>
  <Application>Microsoft Office PowerPoint</Application>
  <PresentationFormat>와이드스크린</PresentationFormat>
  <Paragraphs>60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 Semilight</vt:lpstr>
      <vt:lpstr>맑은 고딕</vt:lpstr>
      <vt:lpstr>휴먼둥근헤드라인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102</cp:revision>
  <dcterms:created xsi:type="dcterms:W3CDTF">2018-12-03T07:18:30Z</dcterms:created>
  <dcterms:modified xsi:type="dcterms:W3CDTF">2018-12-06T08:58:09Z</dcterms:modified>
</cp:coreProperties>
</file>