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944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Restful API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abc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3400301"/>
            <a:ext cx="89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335</TotalTime>
  <Words>7</Words>
  <Application>Microsoft Office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54</cp:revision>
  <dcterms:created xsi:type="dcterms:W3CDTF">2018-12-05T05:39:29Z</dcterms:created>
  <dcterms:modified xsi:type="dcterms:W3CDTF">2018-12-06T08:59:47Z</dcterms:modified>
</cp:coreProperties>
</file>