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68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7" autoAdjust="0"/>
    <p:restoredTop sz="80118" autoAdjust="0"/>
  </p:normalViewPr>
  <p:slideViewPr>
    <p:cSldViewPr snapToGrid="0">
      <p:cViewPr varScale="1">
        <p:scale>
          <a:sx n="91" d="100"/>
          <a:sy n="91" d="100"/>
        </p:scale>
        <p:origin x="13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706-E0BA-4FBD-AF15-9E3682821587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B814D-3E5E-4503-B781-94554116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2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334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663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좋은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빌드하기 위한 규칙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39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좋은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빌드하기 위한 규칙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방법론</a:t>
            </a:r>
          </a:p>
          <a:p>
            <a:pPr marL="0" indent="0">
              <a:buNone/>
            </a:pP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좋은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만들 줄 모른다는 가정</a:t>
            </a: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getalldogs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createdogs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deletedogs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modifydogsinfo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ㄷㄷ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안좋은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예시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이런식으로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작업을 한다면</a:t>
            </a:r>
          </a:p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팀원간의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소통 문제가 분명히 발생할 것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방지하고자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디자인하기 위한 멋진 규칙이 있음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디자인할때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명사에 집중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동사는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restapi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존재하지 않음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동사는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액션에서만 발생함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(Create, Read, Update, Delete)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액션은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메소드로 모두 대체할 수 있음</a:t>
            </a:r>
          </a:p>
          <a:p>
            <a:pPr marL="0" indent="0">
              <a:buNone/>
            </a:pP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-&gt; POST Method</a:t>
            </a: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 -&gt; GET Method</a:t>
            </a: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 -&gt; PUT Method</a:t>
            </a: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 -&gt; DELETE Method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getAllDogs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/dogs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delete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좋은방식은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아님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 API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는두가지를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컬렉션과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엘리먼트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컬렉션이고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엘리먼트는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choco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/dogs -&gt; POST,GET,PUT,DELETE</a:t>
            </a: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/dogs/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choco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POST,GET,PUT,DELETE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request method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에만 사용</a:t>
            </a:r>
          </a:p>
          <a:p>
            <a:pPr marL="0" indent="0">
              <a:buNone/>
            </a:pP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restapi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버전을 자주 바꿈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오래된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버전의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있다면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50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73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050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866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934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09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147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F2C42-07E2-4E76-B555-4975D3A24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6C22A6-E91B-4509-863F-581F0ABCE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BB45-CE50-4F78-9AA2-F528CF12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400C3-C343-4649-AEED-83DCE8A1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85928-D451-4669-8732-5095CEE0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3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87EA6-6C8E-414A-9E83-45A1EB7D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AE7403-D66E-49CA-ABBA-BA482E784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18988-A1C2-4195-B413-CD6DF2A5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EE830-F9B4-42B5-86A3-E52835E4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2D87E-9FAB-4EF6-837B-F2291932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1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4141A-F632-48ED-9868-4123654C3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84E06-8DCA-4A18-94DD-03493DE7E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CECEE-0B94-4A59-B1BA-6A8C8C62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DECB3-D6CE-4BA9-888D-368D0AAD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D3F06-5574-4F35-A735-0FE4861B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5D82-DF48-4AEF-A290-C0176B2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11648-43CF-42DB-AE3C-D60CE2C6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16BAD-9801-40F8-92C4-31A0FB54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2B00D-68CF-4400-B105-C4BE530E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A6DDA-8CD7-4037-B4F7-047E8854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893C8-CF2A-4F76-9B72-7020DD85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C2091-3198-4DFB-B70D-4FF12569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D5D7A-53B5-457F-B8D2-7985B7EB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564A-9E50-4470-9C75-8F79EDF4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8A8F1-2E12-40CC-8E05-D07914D5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4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120DA-DBDE-49A3-8581-723DE2A3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B159C-F77F-4754-8C68-D33C8EBFF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BDEBED-5C61-4D9A-870F-F10DF0265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32510-4455-480A-8875-1A399136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E5294-17F1-4050-BF70-2BFC9552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F9C08-AEF3-4C0B-A2FA-94A94E2F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4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955CA-9B4C-4F85-A20C-BEF99FCD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8B10C-2300-4B73-94E4-1BC35BCD8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590BC-C2EE-42D7-92C3-1C77A785A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7721D1-3456-473C-8D4A-5777422FF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E730AE-EB1E-497F-8322-7987CDF7E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DAFE3-C503-4541-8E04-7EF5E6BE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6C2F9-0308-471B-AA67-761B1808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E53F31-BE27-4EB9-88E4-C6CFDA02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49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17804-64FF-495A-B94C-587A4CB9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EAA12F-FFC8-4F2B-AEA2-D85F8485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2BA41-C497-4B1C-AAB6-D7CC20BE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2B612-645E-4969-A535-F69A1CFF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7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722509-9DC5-4DDF-B603-BA0042D8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1FD257-5AD2-467B-9E17-188C99DD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1865D-AEF9-4829-B59B-1CE1A875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3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E236-2C58-4A50-B2DD-A6652168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F4CCD-A449-4574-B7CE-2AD4E874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49F3B1-658A-4BCB-B0F8-15218880B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AFD03-A491-4DAD-BABD-4360A474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161E7-1787-4B42-B5CD-37EF33A9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0A9E8-D3C7-4906-9502-4E3F1808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24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209C5-EBF7-470C-84A7-6CD24BDE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9CEC06-89A4-4932-8AC4-D817D3CF3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E78D59-393E-4BD5-959B-88E96C4C5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40256-B5E6-4F18-A66F-406F657C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C7E15-1229-4288-B75D-73009DBC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DB2BF-E70A-4CBD-92F6-CAA09E7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7F2090-E08D-4E65-816D-BAAD615B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BFC6F-928A-481F-A33C-9EAFA179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90E7B-5750-4DA5-BF4B-4EA207422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558D-9475-4DD4-8F32-96381613298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A5074-CDFA-4975-B16B-BA1D0BF6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2590F-B736-4BB7-9C00-DCDE93DE9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9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25194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Restful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11A2E-65F5-46D6-A831-43231DAAA5C8}"/>
              </a:ext>
            </a:extLst>
          </p:cNvPr>
          <p:cNvSpPr txBox="1"/>
          <p:nvPr/>
        </p:nvSpPr>
        <p:spPr>
          <a:xfrm>
            <a:off x="1704513" y="620822"/>
            <a:ext cx="2611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REST API - Response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364E1BD-18D3-4780-96AC-AD0EF8C4CD25}"/>
              </a:ext>
            </a:extLst>
          </p:cNvPr>
          <p:cNvSpPr/>
          <p:nvPr/>
        </p:nvSpPr>
        <p:spPr>
          <a:xfrm>
            <a:off x="1887660" y="1610399"/>
            <a:ext cx="3729369" cy="3349323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C707822-6420-4697-AED0-F0A0AF1986DB}"/>
              </a:ext>
            </a:extLst>
          </p:cNvPr>
          <p:cNvSpPr/>
          <p:nvPr/>
        </p:nvSpPr>
        <p:spPr>
          <a:xfrm>
            <a:off x="6854656" y="1610399"/>
            <a:ext cx="3729369" cy="3349323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06382C8-44C8-4AC7-AC00-6005F9D64CD5}"/>
              </a:ext>
            </a:extLst>
          </p:cNvPr>
          <p:cNvCxnSpPr/>
          <p:nvPr/>
        </p:nvCxnSpPr>
        <p:spPr>
          <a:xfrm>
            <a:off x="5856392" y="3285060"/>
            <a:ext cx="7277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FED5CD-A28B-4E57-A4AC-B9E7E1F908C7}"/>
              </a:ext>
            </a:extLst>
          </p:cNvPr>
          <p:cNvSpPr/>
          <p:nvPr/>
        </p:nvSpPr>
        <p:spPr>
          <a:xfrm>
            <a:off x="2723494" y="2957098"/>
            <a:ext cx="20576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/>
              <a:t>…/book</a:t>
            </a:r>
            <a:endParaRPr lang="ko-KR" altLang="en-US" sz="2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D0A09E-3FD5-47ED-8004-BAE996ABED20}"/>
              </a:ext>
            </a:extLst>
          </p:cNvPr>
          <p:cNvSpPr/>
          <p:nvPr/>
        </p:nvSpPr>
        <p:spPr>
          <a:xfrm>
            <a:off x="7157049" y="2640420"/>
            <a:ext cx="26768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HTTP 201 (CREATED)</a:t>
            </a:r>
            <a:endParaRPr lang="ko-KR" altLang="en-US" sz="2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3528557-CB9E-494C-AE8A-172D10CBBAF2}"/>
              </a:ext>
            </a:extLst>
          </p:cNvPr>
          <p:cNvSpPr/>
          <p:nvPr/>
        </p:nvSpPr>
        <p:spPr>
          <a:xfrm>
            <a:off x="6854656" y="1834797"/>
            <a:ext cx="26768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HTTP 200 (OK)</a:t>
            </a:r>
            <a:endParaRPr lang="ko-KR" altLang="en-US" sz="2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864128F-6C1E-42EA-A62A-444CA1BC4BA3}"/>
              </a:ext>
            </a:extLst>
          </p:cNvPr>
          <p:cNvSpPr/>
          <p:nvPr/>
        </p:nvSpPr>
        <p:spPr>
          <a:xfrm>
            <a:off x="7157049" y="3552776"/>
            <a:ext cx="32287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HTTP 204 (NO CONTENT)</a:t>
            </a:r>
            <a:endParaRPr lang="ko-KR" altLang="en-US" sz="2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A523778-427B-4FA9-98CA-9ABCA6452A30}"/>
              </a:ext>
            </a:extLst>
          </p:cNvPr>
          <p:cNvSpPr/>
          <p:nvPr/>
        </p:nvSpPr>
        <p:spPr>
          <a:xfrm>
            <a:off x="6817350" y="4335352"/>
            <a:ext cx="26768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HTTP 200 (OK)</a:t>
            </a:r>
            <a:endParaRPr lang="ko-KR" altLang="en-US" sz="2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73EA6BA-A7B2-442D-92B2-934DB71E415E}"/>
              </a:ext>
            </a:extLst>
          </p:cNvPr>
          <p:cNvSpPr/>
          <p:nvPr/>
        </p:nvSpPr>
        <p:spPr>
          <a:xfrm>
            <a:off x="5191436" y="1822989"/>
            <a:ext cx="205769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/>
              <a:t>GET</a:t>
            </a:r>
            <a:endParaRPr lang="ko-KR" altLang="en-US" sz="19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B489F5-6D3E-4F17-AFFA-18E2BB26D503}"/>
              </a:ext>
            </a:extLst>
          </p:cNvPr>
          <p:cNvSpPr/>
          <p:nvPr/>
        </p:nvSpPr>
        <p:spPr>
          <a:xfrm>
            <a:off x="5219808" y="2623230"/>
            <a:ext cx="205769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/>
              <a:t>POST</a:t>
            </a:r>
            <a:endParaRPr lang="ko-KR" altLang="en-US" sz="1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21CFFA-3FAB-4C05-A3A9-896A1076BBF6}"/>
              </a:ext>
            </a:extLst>
          </p:cNvPr>
          <p:cNvSpPr/>
          <p:nvPr/>
        </p:nvSpPr>
        <p:spPr>
          <a:xfrm>
            <a:off x="5219808" y="3572213"/>
            <a:ext cx="205769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/>
              <a:t>DELETE</a:t>
            </a:r>
            <a:endParaRPr lang="ko-KR" altLang="en-US" sz="1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8831DB-1732-410A-91DA-E9AFDAE9BE52}"/>
              </a:ext>
            </a:extLst>
          </p:cNvPr>
          <p:cNvSpPr/>
          <p:nvPr/>
        </p:nvSpPr>
        <p:spPr>
          <a:xfrm>
            <a:off x="5219808" y="4335352"/>
            <a:ext cx="205769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/>
              <a:t>PUT/PATCH</a:t>
            </a:r>
            <a:endParaRPr lang="ko-KR" altLang="en-US" sz="1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9F60410-C7D0-42A0-B50F-81AC88A2D890}"/>
              </a:ext>
            </a:extLst>
          </p:cNvPr>
          <p:cNvSpPr/>
          <p:nvPr/>
        </p:nvSpPr>
        <p:spPr>
          <a:xfrm>
            <a:off x="1704513" y="5331045"/>
            <a:ext cx="92682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/>
              <a:t>상황에 따라 적절한 상태코드를 </a:t>
            </a:r>
            <a:r>
              <a:rPr lang="en-US" altLang="ko-KR" sz="2400" dirty="0"/>
              <a:t>Response.</a:t>
            </a:r>
            <a:r>
              <a:rPr lang="ko-KR" altLang="en-US" sz="2400" dirty="0"/>
              <a:t>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04266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B694E8-86DF-4767-8D29-21ADB6D56430}"/>
              </a:ext>
            </a:extLst>
          </p:cNvPr>
          <p:cNvSpPr/>
          <p:nvPr/>
        </p:nvSpPr>
        <p:spPr>
          <a:xfrm>
            <a:off x="1586142" y="2497976"/>
            <a:ext cx="9268287" cy="186204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1500" dirty="0"/>
              <a:t>REST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1635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725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REST, RESTful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FCB9A8-476D-4335-A145-26FDF2589B63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9A729C-6090-4486-9701-4B9F978910D2}"/>
              </a:ext>
            </a:extLst>
          </p:cNvPr>
          <p:cNvSpPr/>
          <p:nvPr/>
        </p:nvSpPr>
        <p:spPr>
          <a:xfrm>
            <a:off x="3396221" y="2001350"/>
            <a:ext cx="53995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Noto Sans KR"/>
              </a:rPr>
              <a:t>Re</a:t>
            </a:r>
            <a:r>
              <a:rPr lang="en-US" altLang="ko-KR" sz="3200" dirty="0">
                <a:solidFill>
                  <a:srgbClr val="555555"/>
                </a:solidFill>
                <a:latin typeface="Noto Sans KR"/>
              </a:rPr>
              <a:t>presentational </a:t>
            </a:r>
            <a:r>
              <a:rPr lang="en-US" altLang="ko-KR" sz="3200" dirty="0">
                <a:solidFill>
                  <a:srgbClr val="FF0000"/>
                </a:solidFill>
                <a:latin typeface="Noto Sans KR"/>
              </a:rPr>
              <a:t>S</a:t>
            </a:r>
            <a:r>
              <a:rPr lang="en-US" altLang="ko-KR" sz="3200" dirty="0">
                <a:solidFill>
                  <a:srgbClr val="555555"/>
                </a:solidFill>
                <a:latin typeface="Noto Sans KR"/>
              </a:rPr>
              <a:t>tate </a:t>
            </a:r>
            <a:r>
              <a:rPr lang="en-US" altLang="ko-KR" sz="3200" dirty="0">
                <a:solidFill>
                  <a:srgbClr val="FF0000"/>
                </a:solidFill>
                <a:latin typeface="Noto Sans KR"/>
              </a:rPr>
              <a:t>T</a:t>
            </a:r>
            <a:r>
              <a:rPr lang="en-US" altLang="ko-KR" sz="3200" dirty="0">
                <a:solidFill>
                  <a:srgbClr val="555555"/>
                </a:solidFill>
                <a:latin typeface="Noto Sans KR"/>
              </a:rPr>
              <a:t>ransfer</a:t>
            </a:r>
            <a:endParaRPr lang="ko-KR" altLang="en-US" sz="3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390296-B1D4-48C5-A679-F6138AAE2FD6}"/>
              </a:ext>
            </a:extLst>
          </p:cNvPr>
          <p:cNvSpPr/>
          <p:nvPr/>
        </p:nvSpPr>
        <p:spPr>
          <a:xfrm>
            <a:off x="5155676" y="2921168"/>
            <a:ext cx="188064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0" dirty="0"/>
              <a:t>REST</a:t>
            </a:r>
            <a:endParaRPr lang="ko-KR" altLang="en-US" sz="40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D4B8848-E07E-46B7-9521-5B1ED9E3002F}"/>
              </a:ext>
            </a:extLst>
          </p:cNvPr>
          <p:cNvSpPr/>
          <p:nvPr/>
        </p:nvSpPr>
        <p:spPr>
          <a:xfrm>
            <a:off x="2915740" y="4116584"/>
            <a:ext cx="1581539" cy="158153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자원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E8E772E-2505-4109-AE5C-10189D935C8D}"/>
              </a:ext>
            </a:extLst>
          </p:cNvPr>
          <p:cNvSpPr/>
          <p:nvPr/>
        </p:nvSpPr>
        <p:spPr>
          <a:xfrm>
            <a:off x="5429515" y="4116584"/>
            <a:ext cx="1581539" cy="158153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행위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AC7B74F-AA2E-4785-A183-209C1314843F}"/>
              </a:ext>
            </a:extLst>
          </p:cNvPr>
          <p:cNvSpPr/>
          <p:nvPr/>
        </p:nvSpPr>
        <p:spPr>
          <a:xfrm>
            <a:off x="7943291" y="4116584"/>
            <a:ext cx="1581539" cy="158153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표현</a:t>
            </a:r>
          </a:p>
        </p:txBody>
      </p:sp>
    </p:spTree>
    <p:extLst>
      <p:ext uri="{BB962C8B-B14F-4D97-AF65-F5344CB8AC3E}">
        <p14:creationId xmlns:p14="http://schemas.microsoft.com/office/powerpoint/2010/main" val="184580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2435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REST API - Request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743DA4-25EE-4267-A15C-938EBA5446CE}"/>
              </a:ext>
            </a:extLst>
          </p:cNvPr>
          <p:cNvSpPr/>
          <p:nvPr/>
        </p:nvSpPr>
        <p:spPr>
          <a:xfrm>
            <a:off x="4916887" y="1945366"/>
            <a:ext cx="26068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/>
              <a:t>도서 관리 </a:t>
            </a:r>
            <a:r>
              <a:rPr lang="en-US" altLang="ko-KR" sz="2800" dirty="0"/>
              <a:t>URI?</a:t>
            </a:r>
            <a:endParaRPr lang="ko-KR" altLang="en-US" sz="3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0128AD-DED7-4EEF-B01F-25CDBF36341A}"/>
              </a:ext>
            </a:extLst>
          </p:cNvPr>
          <p:cNvSpPr/>
          <p:nvPr/>
        </p:nvSpPr>
        <p:spPr>
          <a:xfrm>
            <a:off x="4748578" y="2841635"/>
            <a:ext cx="2694840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/>
              <a:t>…/</a:t>
            </a:r>
            <a:r>
              <a:rPr lang="en-US" altLang="ko-KR" sz="2800" dirty="0" err="1"/>
              <a:t>getallbooks</a:t>
            </a:r>
            <a:endParaRPr lang="en-US" altLang="ko-KR" sz="2800" dirty="0"/>
          </a:p>
          <a:p>
            <a:pPr algn="ctr"/>
            <a:r>
              <a:rPr lang="en-US" altLang="ko-KR" sz="2800" dirty="0"/>
              <a:t>…/create/book</a:t>
            </a:r>
          </a:p>
          <a:p>
            <a:pPr algn="ctr"/>
            <a:r>
              <a:rPr lang="en-US" altLang="ko-KR" sz="2800" dirty="0"/>
              <a:t>…/delete/book</a:t>
            </a:r>
          </a:p>
          <a:p>
            <a:pPr algn="ctr"/>
            <a:r>
              <a:rPr lang="en-US" altLang="ko-KR" sz="2800" dirty="0"/>
              <a:t>…/modify/book</a:t>
            </a:r>
          </a:p>
          <a:p>
            <a:pPr algn="ctr"/>
            <a:r>
              <a:rPr lang="en-US" altLang="ko-KR" sz="2800" dirty="0"/>
              <a:t>……</a:t>
            </a:r>
            <a:endParaRPr lang="ko-KR" altLang="en-US" sz="2800" dirty="0"/>
          </a:p>
        </p:txBody>
      </p:sp>
      <p:sp>
        <p:nvSpPr>
          <p:cNvPr id="13" name="곱하기 기호 12">
            <a:extLst>
              <a:ext uri="{FF2B5EF4-FFF2-40B4-BE49-F238E27FC236}">
                <a16:creationId xmlns:a16="http://schemas.microsoft.com/office/drawing/2014/main" id="{766CB718-C257-4313-8A15-E88B4C4965DF}"/>
              </a:ext>
            </a:extLst>
          </p:cNvPr>
          <p:cNvSpPr/>
          <p:nvPr/>
        </p:nvSpPr>
        <p:spPr>
          <a:xfrm>
            <a:off x="4831944" y="2560294"/>
            <a:ext cx="2528110" cy="252811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23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743DA4-25EE-4267-A15C-938EBA5446CE}"/>
              </a:ext>
            </a:extLst>
          </p:cNvPr>
          <p:cNvSpPr/>
          <p:nvPr/>
        </p:nvSpPr>
        <p:spPr>
          <a:xfrm>
            <a:off x="4801475" y="1945366"/>
            <a:ext cx="28376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 err="1"/>
              <a:t>RESTFul</a:t>
            </a:r>
            <a:r>
              <a:rPr lang="ko-KR" altLang="en-US" sz="2000" dirty="0"/>
              <a:t>하게 만든다면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0128AD-DED7-4EEF-B01F-25CDBF36341A}"/>
              </a:ext>
            </a:extLst>
          </p:cNvPr>
          <p:cNvSpPr/>
          <p:nvPr/>
        </p:nvSpPr>
        <p:spPr>
          <a:xfrm>
            <a:off x="5067150" y="3105834"/>
            <a:ext cx="2057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/>
              <a:t>…/</a:t>
            </a:r>
            <a:r>
              <a:rPr lang="en-US" altLang="ko-KR" sz="3600" dirty="0"/>
              <a:t>book</a:t>
            </a:r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F0832C-84DE-4311-8874-D41D3C94B77C}"/>
              </a:ext>
            </a:extLst>
          </p:cNvPr>
          <p:cNvSpPr/>
          <p:nvPr/>
        </p:nvSpPr>
        <p:spPr>
          <a:xfrm>
            <a:off x="2780652" y="4860528"/>
            <a:ext cx="68792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CRUD Action</a:t>
            </a:r>
            <a:r>
              <a:rPr lang="ko-KR" altLang="en-US" sz="2000" dirty="0"/>
              <a:t>은 </a:t>
            </a:r>
            <a:r>
              <a:rPr lang="en-US" altLang="ko-KR" sz="2000" dirty="0"/>
              <a:t>HTTP request method</a:t>
            </a:r>
            <a:r>
              <a:rPr lang="ko-KR" altLang="en-US" sz="2000" dirty="0"/>
              <a:t>로 모두 대체 가능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069127-4213-49BF-B56B-A9D540916672}"/>
              </a:ext>
            </a:extLst>
          </p:cNvPr>
          <p:cNvSpPr txBox="1"/>
          <p:nvPr/>
        </p:nvSpPr>
        <p:spPr>
          <a:xfrm>
            <a:off x="1704513" y="620822"/>
            <a:ext cx="2435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REST API - Request</a:t>
            </a:r>
          </a:p>
        </p:txBody>
      </p:sp>
    </p:spTree>
    <p:extLst>
      <p:ext uri="{BB962C8B-B14F-4D97-AF65-F5344CB8AC3E}">
        <p14:creationId xmlns:p14="http://schemas.microsoft.com/office/powerpoint/2010/main" val="21588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0128AD-DED7-4EEF-B01F-25CDBF36341A}"/>
              </a:ext>
            </a:extLst>
          </p:cNvPr>
          <p:cNvSpPr/>
          <p:nvPr/>
        </p:nvSpPr>
        <p:spPr>
          <a:xfrm>
            <a:off x="7547983" y="2957098"/>
            <a:ext cx="20576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/>
              <a:t>…/book</a:t>
            </a:r>
            <a:endParaRPr lang="ko-KR" altLang="en-US" sz="2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1BF725-4F89-4750-AEC4-F5C604601AC6}"/>
              </a:ext>
            </a:extLst>
          </p:cNvPr>
          <p:cNvSpPr/>
          <p:nvPr/>
        </p:nvSpPr>
        <p:spPr>
          <a:xfrm>
            <a:off x="2173539" y="1421042"/>
            <a:ext cx="2694840" cy="34022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/>
              <a:t>…/</a:t>
            </a:r>
            <a:r>
              <a:rPr lang="en-US" altLang="ko-KR" sz="2800" dirty="0" err="1"/>
              <a:t>getallbooks</a:t>
            </a:r>
            <a:endParaRPr lang="en-US" altLang="ko-KR" sz="2800" dirty="0"/>
          </a:p>
          <a:p>
            <a:pPr>
              <a:lnSpc>
                <a:spcPct val="200000"/>
              </a:lnSpc>
            </a:pPr>
            <a:r>
              <a:rPr lang="en-US" altLang="ko-KR" sz="2800" dirty="0"/>
              <a:t>…/create/book</a:t>
            </a:r>
          </a:p>
          <a:p>
            <a:pPr>
              <a:lnSpc>
                <a:spcPct val="200000"/>
              </a:lnSpc>
            </a:pPr>
            <a:r>
              <a:rPr lang="en-US" altLang="ko-KR" sz="2800" dirty="0"/>
              <a:t>…/delete/book</a:t>
            </a:r>
          </a:p>
          <a:p>
            <a:pPr>
              <a:lnSpc>
                <a:spcPct val="200000"/>
              </a:lnSpc>
            </a:pPr>
            <a:r>
              <a:rPr lang="en-US" altLang="ko-KR" sz="2800" dirty="0"/>
              <a:t>…/modify/book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C4196E6-A956-4808-AF6E-448B54F2C69C}"/>
              </a:ext>
            </a:extLst>
          </p:cNvPr>
          <p:cNvSpPr/>
          <p:nvPr/>
        </p:nvSpPr>
        <p:spPr>
          <a:xfrm>
            <a:off x="1887660" y="1610399"/>
            <a:ext cx="3729369" cy="3349323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529097E-CA00-46F0-9ACD-E6214133976C}"/>
              </a:ext>
            </a:extLst>
          </p:cNvPr>
          <p:cNvSpPr/>
          <p:nvPr/>
        </p:nvSpPr>
        <p:spPr>
          <a:xfrm>
            <a:off x="6854656" y="1610399"/>
            <a:ext cx="3729369" cy="3349323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0DFA1A5-4DD9-4F4B-AF4D-34E62E0D9EC1}"/>
              </a:ext>
            </a:extLst>
          </p:cNvPr>
          <p:cNvCxnSpPr/>
          <p:nvPr/>
        </p:nvCxnSpPr>
        <p:spPr>
          <a:xfrm>
            <a:off x="5856392" y="3285060"/>
            <a:ext cx="7277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F7A57FA-E127-4870-8ED3-502CBAFB600C}"/>
              </a:ext>
            </a:extLst>
          </p:cNvPr>
          <p:cNvSpPr/>
          <p:nvPr/>
        </p:nvSpPr>
        <p:spPr>
          <a:xfrm>
            <a:off x="5191436" y="1822989"/>
            <a:ext cx="205769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/>
              <a:t>GET</a:t>
            </a:r>
            <a:endParaRPr lang="ko-KR" altLang="en-US" sz="1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2C06CDD-C162-4F32-8B0F-3BF063EA01D9}"/>
              </a:ext>
            </a:extLst>
          </p:cNvPr>
          <p:cNvSpPr/>
          <p:nvPr/>
        </p:nvSpPr>
        <p:spPr>
          <a:xfrm>
            <a:off x="5219808" y="2623230"/>
            <a:ext cx="205769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/>
              <a:t>POST</a:t>
            </a:r>
            <a:endParaRPr lang="ko-KR" altLang="en-US" sz="19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576B03-EFDB-4322-9BC3-2D99D122566F}"/>
              </a:ext>
            </a:extLst>
          </p:cNvPr>
          <p:cNvSpPr/>
          <p:nvPr/>
        </p:nvSpPr>
        <p:spPr>
          <a:xfrm>
            <a:off x="5219808" y="3572213"/>
            <a:ext cx="205769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/>
              <a:t>DELETE</a:t>
            </a:r>
            <a:endParaRPr lang="ko-KR" altLang="en-US" sz="1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5AD709-4A25-41A6-9BB5-455AC426DB19}"/>
              </a:ext>
            </a:extLst>
          </p:cNvPr>
          <p:cNvSpPr/>
          <p:nvPr/>
        </p:nvSpPr>
        <p:spPr>
          <a:xfrm>
            <a:off x="5185525" y="1117064"/>
            <a:ext cx="2057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/>
              <a:t>HTTP Method</a:t>
            </a:r>
            <a:endParaRPr lang="ko-KR" altLang="en-US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64A5ED2-F0EA-4FB7-8970-A9233F292639}"/>
              </a:ext>
            </a:extLst>
          </p:cNvPr>
          <p:cNvSpPr/>
          <p:nvPr/>
        </p:nvSpPr>
        <p:spPr>
          <a:xfrm>
            <a:off x="5219808" y="4335352"/>
            <a:ext cx="205769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/>
              <a:t>PUT/PATCH</a:t>
            </a:r>
            <a:endParaRPr lang="ko-KR" altLang="en-US" sz="1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B694E8-86DF-4767-8D29-21ADB6D56430}"/>
              </a:ext>
            </a:extLst>
          </p:cNvPr>
          <p:cNvSpPr/>
          <p:nvPr/>
        </p:nvSpPr>
        <p:spPr>
          <a:xfrm>
            <a:off x="2774741" y="5343025"/>
            <a:ext cx="68792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/>
              <a:t>모든 동사 표현을 </a:t>
            </a:r>
            <a:r>
              <a:rPr lang="en-US" altLang="ko-KR" sz="2000" dirty="0"/>
              <a:t>HTTP Method</a:t>
            </a:r>
            <a:r>
              <a:rPr lang="ko-KR" altLang="en-US" sz="2000" dirty="0"/>
              <a:t>로 대체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7D9B12-1C23-4814-B1E1-8F6C00A792D4}"/>
              </a:ext>
            </a:extLst>
          </p:cNvPr>
          <p:cNvSpPr txBox="1"/>
          <p:nvPr/>
        </p:nvSpPr>
        <p:spPr>
          <a:xfrm>
            <a:off x="1704513" y="620822"/>
            <a:ext cx="2435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REST API - Request</a:t>
            </a:r>
          </a:p>
        </p:txBody>
      </p:sp>
    </p:spTree>
    <p:extLst>
      <p:ext uri="{BB962C8B-B14F-4D97-AF65-F5344CB8AC3E}">
        <p14:creationId xmlns:p14="http://schemas.microsoft.com/office/powerpoint/2010/main" val="270514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B694E8-86DF-4767-8D29-21ADB6D56430}"/>
              </a:ext>
            </a:extLst>
          </p:cNvPr>
          <p:cNvSpPr/>
          <p:nvPr/>
        </p:nvSpPr>
        <p:spPr>
          <a:xfrm>
            <a:off x="2320155" y="3228945"/>
            <a:ext cx="7800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REST</a:t>
            </a:r>
            <a:r>
              <a:rPr lang="ko-KR" altLang="en-US" sz="2400" dirty="0"/>
              <a:t>방식은 계층형 구조라는 특징을 포함</a:t>
            </a:r>
            <a:r>
              <a:rPr lang="en-US" altLang="ko-KR" sz="2400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371006-E4CB-4C2E-A989-B1D8F491DED2}"/>
              </a:ext>
            </a:extLst>
          </p:cNvPr>
          <p:cNvSpPr txBox="1"/>
          <p:nvPr/>
        </p:nvSpPr>
        <p:spPr>
          <a:xfrm>
            <a:off x="1704513" y="620822"/>
            <a:ext cx="2435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REST API - Request</a:t>
            </a:r>
          </a:p>
        </p:txBody>
      </p:sp>
    </p:spTree>
    <p:extLst>
      <p:ext uri="{BB962C8B-B14F-4D97-AF65-F5344CB8AC3E}">
        <p14:creationId xmlns:p14="http://schemas.microsoft.com/office/powerpoint/2010/main" val="1005239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0128AD-DED7-4EEF-B01F-25CDBF36341A}"/>
              </a:ext>
            </a:extLst>
          </p:cNvPr>
          <p:cNvSpPr/>
          <p:nvPr/>
        </p:nvSpPr>
        <p:spPr>
          <a:xfrm>
            <a:off x="5073494" y="2319014"/>
            <a:ext cx="560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…/book /1</a:t>
            </a:r>
            <a:endParaRPr lang="ko-KR" altLang="en-US" sz="24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CDF758C-7EF6-48C2-9FEF-CD31200AA7EE}"/>
              </a:ext>
            </a:extLst>
          </p:cNvPr>
          <p:cNvCxnSpPr>
            <a:cxnSpLocks/>
          </p:cNvCxnSpPr>
          <p:nvPr/>
        </p:nvCxnSpPr>
        <p:spPr>
          <a:xfrm>
            <a:off x="6220286" y="1392117"/>
            <a:ext cx="0" cy="4560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317636-E275-489C-867C-F38CD777C925}"/>
              </a:ext>
            </a:extLst>
          </p:cNvPr>
          <p:cNvSpPr/>
          <p:nvPr/>
        </p:nvSpPr>
        <p:spPr>
          <a:xfrm>
            <a:off x="5073494" y="2927249"/>
            <a:ext cx="560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…/book /</a:t>
            </a:r>
            <a:r>
              <a:rPr lang="en-US" altLang="ko-KR" sz="2400" dirty="0" err="1"/>
              <a:t>thelittleprince</a:t>
            </a:r>
            <a:endParaRPr lang="ko-KR" altLang="en-US" sz="2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AFF7D5-3CC2-4153-AB65-32734091C4E8}"/>
              </a:ext>
            </a:extLst>
          </p:cNvPr>
          <p:cNvSpPr/>
          <p:nvPr/>
        </p:nvSpPr>
        <p:spPr>
          <a:xfrm>
            <a:off x="2656336" y="1649726"/>
            <a:ext cx="20726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3200" dirty="0"/>
              <a:t>Collection</a:t>
            </a:r>
            <a:endParaRPr lang="ko-KR" altLang="en-US" sz="2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DAEC10E-0FF2-4579-ABA3-A47CAA8A3593}"/>
              </a:ext>
            </a:extLst>
          </p:cNvPr>
          <p:cNvSpPr/>
          <p:nvPr/>
        </p:nvSpPr>
        <p:spPr>
          <a:xfrm>
            <a:off x="7873856" y="1649727"/>
            <a:ext cx="16709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/>
              <a:t>Element</a:t>
            </a:r>
            <a:endParaRPr lang="ko-KR" altLang="en-US" sz="2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773672F-73A0-499F-9FDD-9236EEC31054}"/>
              </a:ext>
            </a:extLst>
          </p:cNvPr>
          <p:cNvSpPr/>
          <p:nvPr/>
        </p:nvSpPr>
        <p:spPr>
          <a:xfrm>
            <a:off x="5073494" y="3533702"/>
            <a:ext cx="560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…/dogs /</a:t>
            </a:r>
            <a:r>
              <a:rPr lang="en-US" altLang="ko-KR" sz="2400" dirty="0" err="1"/>
              <a:t>choco</a:t>
            </a:r>
            <a:endParaRPr lang="en-US" altLang="ko-KR" sz="2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FC0CC6A-F2E9-4328-B2FF-67FA57F46872}"/>
              </a:ext>
            </a:extLst>
          </p:cNvPr>
          <p:cNvSpPr/>
          <p:nvPr/>
        </p:nvSpPr>
        <p:spPr>
          <a:xfrm>
            <a:off x="4476335" y="4140155"/>
            <a:ext cx="560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…/language /python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D8DEC24-0850-471D-BF90-5FE3134BA732}"/>
              </a:ext>
            </a:extLst>
          </p:cNvPr>
          <p:cNvSpPr/>
          <p:nvPr/>
        </p:nvSpPr>
        <p:spPr>
          <a:xfrm>
            <a:off x="5073494" y="4746608"/>
            <a:ext cx="560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…/book /</a:t>
            </a:r>
            <a:r>
              <a:rPr lang="en-US" altLang="ko-KR" sz="2400" dirty="0" err="1"/>
              <a:t>search?id</a:t>
            </a:r>
            <a:r>
              <a:rPr lang="en-US" altLang="ko-KR" sz="2400" dirty="0"/>
              <a:t>=24</a:t>
            </a:r>
            <a:endParaRPr lang="ko-KR" altLang="en-US" sz="2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9DA7C05-F71D-4BC6-9EEB-362925AA8684}"/>
              </a:ext>
            </a:extLst>
          </p:cNvPr>
          <p:cNvSpPr/>
          <p:nvPr/>
        </p:nvSpPr>
        <p:spPr>
          <a:xfrm>
            <a:off x="4335944" y="5316132"/>
            <a:ext cx="560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…/v1/person /</a:t>
            </a:r>
            <a:r>
              <a:rPr lang="en-US" altLang="ko-KR" sz="2400" dirty="0" err="1"/>
              <a:t>search?name</a:t>
            </a:r>
            <a:r>
              <a:rPr lang="en-US" altLang="ko-KR" sz="2400" dirty="0"/>
              <a:t>=</a:t>
            </a:r>
            <a:r>
              <a:rPr lang="en-US" altLang="ko-KR" sz="2400" dirty="0" err="1"/>
              <a:t>junsu</a:t>
            </a:r>
            <a:endParaRPr lang="ko-KR" alt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273B46-F790-4408-86E3-6D7C31C90599}"/>
              </a:ext>
            </a:extLst>
          </p:cNvPr>
          <p:cNvSpPr txBox="1"/>
          <p:nvPr/>
        </p:nvSpPr>
        <p:spPr>
          <a:xfrm>
            <a:off x="1704513" y="620822"/>
            <a:ext cx="2435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REST API - Request</a:t>
            </a:r>
          </a:p>
        </p:txBody>
      </p:sp>
    </p:spTree>
    <p:extLst>
      <p:ext uri="{BB962C8B-B14F-4D97-AF65-F5344CB8AC3E}">
        <p14:creationId xmlns:p14="http://schemas.microsoft.com/office/powerpoint/2010/main" val="4679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B694E8-86DF-4767-8D29-21ADB6D56430}"/>
              </a:ext>
            </a:extLst>
          </p:cNvPr>
          <p:cNvSpPr/>
          <p:nvPr/>
        </p:nvSpPr>
        <p:spPr>
          <a:xfrm>
            <a:off x="2320155" y="3228945"/>
            <a:ext cx="7800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URI</a:t>
            </a:r>
            <a:r>
              <a:rPr lang="ko-KR" altLang="en-US" sz="2400" dirty="0"/>
              <a:t>에만 신경을 쓰면 </a:t>
            </a:r>
            <a:r>
              <a:rPr lang="en-US" altLang="ko-KR" sz="2400" dirty="0" err="1"/>
              <a:t>RESTFul</a:t>
            </a:r>
            <a:r>
              <a:rPr lang="ko-KR" altLang="en-US" sz="2400" dirty="0"/>
              <a:t>한 </a:t>
            </a:r>
            <a:r>
              <a:rPr lang="en-US" altLang="ko-KR" sz="2400" dirty="0"/>
              <a:t>API?</a:t>
            </a:r>
          </a:p>
        </p:txBody>
      </p:sp>
      <p:sp>
        <p:nvSpPr>
          <p:cNvPr id="7" name="곱하기 기호 6">
            <a:extLst>
              <a:ext uri="{FF2B5EF4-FFF2-40B4-BE49-F238E27FC236}">
                <a16:creationId xmlns:a16="http://schemas.microsoft.com/office/drawing/2014/main" id="{F7509E95-871E-4C36-AB3B-97981B8492EA}"/>
              </a:ext>
            </a:extLst>
          </p:cNvPr>
          <p:cNvSpPr/>
          <p:nvPr/>
        </p:nvSpPr>
        <p:spPr>
          <a:xfrm>
            <a:off x="4831945" y="2195722"/>
            <a:ext cx="2528110" cy="252811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2435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REST API - Request</a:t>
            </a:r>
          </a:p>
        </p:txBody>
      </p:sp>
    </p:spTree>
    <p:extLst>
      <p:ext uri="{BB962C8B-B14F-4D97-AF65-F5344CB8AC3E}">
        <p14:creationId xmlns:p14="http://schemas.microsoft.com/office/powerpoint/2010/main" val="92184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B694E8-86DF-4767-8D29-21ADB6D56430}"/>
              </a:ext>
            </a:extLst>
          </p:cNvPr>
          <p:cNvSpPr/>
          <p:nvPr/>
        </p:nvSpPr>
        <p:spPr>
          <a:xfrm>
            <a:off x="1586143" y="3198167"/>
            <a:ext cx="92682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Request</a:t>
            </a:r>
            <a:r>
              <a:rPr lang="ko-KR" altLang="en-US" sz="2400" dirty="0"/>
              <a:t>에 맞는 </a:t>
            </a:r>
            <a:r>
              <a:rPr lang="en-US" altLang="ko-KR" sz="2400" dirty="0"/>
              <a:t>HTTP </a:t>
            </a:r>
            <a:r>
              <a:rPr lang="ko-KR" altLang="en-US" sz="2400" dirty="0"/>
              <a:t>상태코드를 </a:t>
            </a:r>
            <a:r>
              <a:rPr lang="en-US" altLang="ko-KR" sz="2400" dirty="0"/>
              <a:t>Response</a:t>
            </a:r>
            <a:r>
              <a:rPr lang="ko-KR" altLang="en-US" sz="2400" dirty="0"/>
              <a:t>해줘야 진정한 </a:t>
            </a:r>
            <a:r>
              <a:rPr lang="en-US" altLang="ko-KR" sz="2400" dirty="0"/>
              <a:t>Rest!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2611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REST API - Response</a:t>
            </a:r>
          </a:p>
        </p:txBody>
      </p:sp>
    </p:spTree>
    <p:extLst>
      <p:ext uri="{BB962C8B-B14F-4D97-AF65-F5344CB8AC3E}">
        <p14:creationId xmlns:p14="http://schemas.microsoft.com/office/powerpoint/2010/main" val="15832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555</TotalTime>
  <Words>399</Words>
  <Application>Microsoft Office PowerPoint</Application>
  <PresentationFormat>와이드스크린</PresentationFormat>
  <Paragraphs>113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김 준수</cp:lastModifiedBy>
  <cp:revision>122</cp:revision>
  <dcterms:created xsi:type="dcterms:W3CDTF">2018-12-05T05:39:29Z</dcterms:created>
  <dcterms:modified xsi:type="dcterms:W3CDTF">2018-12-10T08:59:50Z</dcterms:modified>
</cp:coreProperties>
</file>