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5C9DF-6632-4C10-9ED3-3EE2ACE6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8FF6D2-E356-4705-880E-AA2194CA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AF08F-F9E1-44F9-A968-69C95C74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1433-1455-4D44-A17F-0A608B9B461F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91D5E-5060-4B51-A3A1-7BF35670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9ADC-473D-4536-AD40-DE359C0D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6058-AB98-448F-82C1-6D655FE24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2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B107-7287-4A56-AE59-37E6AC19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3C6FB6-93E4-44F2-8819-43A2AEEC1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0E3E-3C5B-4A96-94BA-3BE5BB67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1433-1455-4D44-A17F-0A608B9B461F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747DA-07CA-419F-A724-5295512B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08B54-2844-4F32-8EE2-F7CF4294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6058-AB98-448F-82C1-6D655FE24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39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1D0415-3281-4E65-BDDF-5AE144C4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AC3B08-FB20-4F97-9BC9-DF536C43D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A4726-0F74-4B73-A33D-67473226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1433-1455-4D44-A17F-0A608B9B461F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64121-3576-43FB-8F21-82709E42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A44A6-BCB5-49F5-8133-741DD09A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6058-AB98-448F-82C1-6D655FE24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65504-7A50-4303-B8F5-B6881C57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D9323-F439-4C6F-8F61-935C975E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ABEDB-7990-4A61-8B95-D27ED349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1433-1455-4D44-A17F-0A608B9B461F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E2FE3-7FE8-49E5-9AC5-739D5FEC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E424D-BDCB-491F-9AF9-DE374FF0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6058-AB98-448F-82C1-6D655FE24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9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03436-89E5-47CD-8040-A29D39D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0B7459-0143-4C16-8EC9-9AF13F41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4CC99-EF8F-4FBE-9FA6-3D540F93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1433-1455-4D44-A17F-0A608B9B461F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F26DE-BC7F-499D-8B13-B0DA75AC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69744-0DD8-4CC8-9053-31FC4EBB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6058-AB98-448F-82C1-6D655FE24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8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3D0AE-49AA-465C-9819-21CA2B9B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10DD2-E854-47CB-B137-D7EF3EC82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EC0E3-CA74-4720-BEC2-866933E00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588CF-1B99-4ACB-B297-02E8E8AC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1433-1455-4D44-A17F-0A608B9B461F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FDAF0-7947-4C32-BEDB-6BB50F61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CC5C7-3127-479B-9B75-A0EB15B4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6058-AB98-448F-82C1-6D655FE24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5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F4EBD-2CE8-487D-AD6E-B65BC4C6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944F9-C236-469C-9F82-F7A22928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482BB-912C-4727-83E7-ADCDF8665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0C6BB0-609C-4ABE-972D-C231840C6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3C95FE-85CA-4905-8A6D-2CFC26CD8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C8FDD3-46E0-48DF-9CBF-02C951B8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1433-1455-4D44-A17F-0A608B9B461F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CC1ACA-4F1F-4744-AD5C-3EE8FFEF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DAC273-7429-4E0F-85F6-FF8BF1A0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6058-AB98-448F-82C1-6D655FE24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2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FCDF6-3349-4E2B-83E1-0BCE8CD4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32978-919C-43D7-9EF2-5815AEA5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1433-1455-4D44-A17F-0A608B9B461F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C9C27-969A-44E2-832A-0EBA5886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54E3D-E596-4E08-B383-55A8870F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6058-AB98-448F-82C1-6D655FE24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7DFBEB-B3D9-4E2A-A6C0-D97B46DF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1433-1455-4D44-A17F-0A608B9B461F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B5EE12-28A6-428C-BEEF-4BD5EF54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79A4E-7CD6-4F39-899A-E825A2A4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6058-AB98-448F-82C1-6D655FE24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E0FE-E67F-492A-843B-F04A6AA9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1CB0D-22E5-4F3E-BE15-B7D3DD9F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5933E4-0C4C-4D25-9DFF-471117E12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29132-5A76-40CE-9CD1-AC230490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1433-1455-4D44-A17F-0A608B9B461F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6CB25-0392-4265-AFD8-EEE519E2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BE668-4161-4B6A-81E5-EC8DEDAE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6058-AB98-448F-82C1-6D655FE24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3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283E8-234E-4453-81FA-32C1EA96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39AB76-EC32-4DA8-9FF0-002A9B2CF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A21D71-5CC2-463A-B169-2B0E8A837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02CD3-DF82-495F-8436-5F5F9F04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1433-1455-4D44-A17F-0A608B9B461F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3F449B-ECAA-47A0-9069-C89BE79D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E8640-4B88-4FB2-BE1F-7B715BB9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6058-AB98-448F-82C1-6D655FE24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DC0F9D-73F1-4C51-95AD-6BA69162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0B82B-4892-4F3D-9683-06C759B41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1A1C6-C2A3-452B-909D-159DBE31C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1433-1455-4D44-A17F-0A608B9B461F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32CF6-B602-4A3B-9DC6-429EBB14F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B7BB9-F73E-4BB3-A9C3-6B6D8E723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6058-AB98-448F-82C1-6D655FE24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7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669C551-660B-442E-9A8B-5D1F8A565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03891"/>
              </p:ext>
            </p:extLst>
          </p:nvPr>
        </p:nvGraphicFramePr>
        <p:xfrm>
          <a:off x="354121" y="1835275"/>
          <a:ext cx="11660415" cy="3217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6955">
                  <a:extLst>
                    <a:ext uri="{9D8B030D-6E8A-4147-A177-3AD203B41FA5}">
                      <a16:colId xmlns:a16="http://schemas.microsoft.com/office/drawing/2014/main" val="217933989"/>
                    </a:ext>
                  </a:extLst>
                </a:gridCol>
                <a:gridCol w="896955">
                  <a:extLst>
                    <a:ext uri="{9D8B030D-6E8A-4147-A177-3AD203B41FA5}">
                      <a16:colId xmlns:a16="http://schemas.microsoft.com/office/drawing/2014/main" val="2659411443"/>
                    </a:ext>
                  </a:extLst>
                </a:gridCol>
                <a:gridCol w="896955">
                  <a:extLst>
                    <a:ext uri="{9D8B030D-6E8A-4147-A177-3AD203B41FA5}">
                      <a16:colId xmlns:a16="http://schemas.microsoft.com/office/drawing/2014/main" val="2238168233"/>
                    </a:ext>
                  </a:extLst>
                </a:gridCol>
                <a:gridCol w="896955">
                  <a:extLst>
                    <a:ext uri="{9D8B030D-6E8A-4147-A177-3AD203B41FA5}">
                      <a16:colId xmlns:a16="http://schemas.microsoft.com/office/drawing/2014/main" val="1272710745"/>
                    </a:ext>
                  </a:extLst>
                </a:gridCol>
                <a:gridCol w="896955">
                  <a:extLst>
                    <a:ext uri="{9D8B030D-6E8A-4147-A177-3AD203B41FA5}">
                      <a16:colId xmlns:a16="http://schemas.microsoft.com/office/drawing/2014/main" val="1915458872"/>
                    </a:ext>
                  </a:extLst>
                </a:gridCol>
                <a:gridCol w="896955">
                  <a:extLst>
                    <a:ext uri="{9D8B030D-6E8A-4147-A177-3AD203B41FA5}">
                      <a16:colId xmlns:a16="http://schemas.microsoft.com/office/drawing/2014/main" val="993686311"/>
                    </a:ext>
                  </a:extLst>
                </a:gridCol>
                <a:gridCol w="896955">
                  <a:extLst>
                    <a:ext uri="{9D8B030D-6E8A-4147-A177-3AD203B41FA5}">
                      <a16:colId xmlns:a16="http://schemas.microsoft.com/office/drawing/2014/main" val="3685707665"/>
                    </a:ext>
                  </a:extLst>
                </a:gridCol>
                <a:gridCol w="896955">
                  <a:extLst>
                    <a:ext uri="{9D8B030D-6E8A-4147-A177-3AD203B41FA5}">
                      <a16:colId xmlns:a16="http://schemas.microsoft.com/office/drawing/2014/main" val="4214510197"/>
                    </a:ext>
                  </a:extLst>
                </a:gridCol>
                <a:gridCol w="896955">
                  <a:extLst>
                    <a:ext uri="{9D8B030D-6E8A-4147-A177-3AD203B41FA5}">
                      <a16:colId xmlns:a16="http://schemas.microsoft.com/office/drawing/2014/main" val="2530354361"/>
                    </a:ext>
                  </a:extLst>
                </a:gridCol>
                <a:gridCol w="896955">
                  <a:extLst>
                    <a:ext uri="{9D8B030D-6E8A-4147-A177-3AD203B41FA5}">
                      <a16:colId xmlns:a16="http://schemas.microsoft.com/office/drawing/2014/main" val="1630501521"/>
                    </a:ext>
                  </a:extLst>
                </a:gridCol>
                <a:gridCol w="896955">
                  <a:extLst>
                    <a:ext uri="{9D8B030D-6E8A-4147-A177-3AD203B41FA5}">
                      <a16:colId xmlns:a16="http://schemas.microsoft.com/office/drawing/2014/main" val="2309195554"/>
                    </a:ext>
                  </a:extLst>
                </a:gridCol>
                <a:gridCol w="896955">
                  <a:extLst>
                    <a:ext uri="{9D8B030D-6E8A-4147-A177-3AD203B41FA5}">
                      <a16:colId xmlns:a16="http://schemas.microsoft.com/office/drawing/2014/main" val="2616497030"/>
                    </a:ext>
                  </a:extLst>
                </a:gridCol>
                <a:gridCol w="896955">
                  <a:extLst>
                    <a:ext uri="{9D8B030D-6E8A-4147-A177-3AD203B41FA5}">
                      <a16:colId xmlns:a16="http://schemas.microsoft.com/office/drawing/2014/main" val="294585634"/>
                    </a:ext>
                  </a:extLst>
                </a:gridCol>
              </a:tblGrid>
              <a:tr h="23175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11</a:t>
                      </a:r>
                      <a:endParaRPr lang="ko-KR" altLang="en-US" sz="28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marL="131180" marR="131180" marT="65590" marB="65590"/>
                </a:tc>
                <a:extLst>
                  <a:ext uri="{0D108BD9-81ED-4DB2-BD59-A6C34878D82A}">
                    <a16:rowId xmlns:a16="http://schemas.microsoft.com/office/drawing/2014/main" val="3084743128"/>
                  </a:ext>
                </a:extLst>
              </a:tr>
              <a:tr h="532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수신</a:t>
                      </a:r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31180" marR="131180" marT="65590" marB="65590"/>
                </a:tc>
                <a:extLst>
                  <a:ext uri="{0D108BD9-81ED-4DB2-BD59-A6C34878D82A}">
                    <a16:rowId xmlns:a16="http://schemas.microsoft.com/office/drawing/2014/main" val="2323535916"/>
                  </a:ext>
                </a:extLst>
              </a:tr>
              <a:tr h="532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P1</a:t>
                      </a:r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extLst>
                  <a:ext uri="{0D108BD9-81ED-4DB2-BD59-A6C34878D82A}">
                    <a16:rowId xmlns:a16="http://schemas.microsoft.com/office/drawing/2014/main" val="1838715751"/>
                  </a:ext>
                </a:extLst>
              </a:tr>
              <a:tr h="532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P2</a:t>
                      </a:r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extLst>
                  <a:ext uri="{0D108BD9-81ED-4DB2-BD59-A6C34878D82A}">
                    <a16:rowId xmlns:a16="http://schemas.microsoft.com/office/drawing/2014/main" val="4213077202"/>
                  </a:ext>
                </a:extLst>
              </a:tr>
              <a:tr h="532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P3</a:t>
                      </a:r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extLst>
                  <a:ext uri="{0D108BD9-81ED-4DB2-BD59-A6C34878D82A}">
                    <a16:rowId xmlns:a16="http://schemas.microsoft.com/office/drawing/2014/main" val="384426446"/>
                  </a:ext>
                </a:extLst>
              </a:tr>
              <a:tr h="532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P4</a:t>
                      </a:r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131180" marR="131180" marT="65590" marB="65590"/>
                </a:tc>
                <a:extLst>
                  <a:ext uri="{0D108BD9-81ED-4DB2-BD59-A6C34878D82A}">
                    <a16:rowId xmlns:a16="http://schemas.microsoft.com/office/drawing/2014/main" val="163999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80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JS K</cp:lastModifiedBy>
  <cp:revision>11</cp:revision>
  <dcterms:created xsi:type="dcterms:W3CDTF">2019-01-20T14:19:08Z</dcterms:created>
  <dcterms:modified xsi:type="dcterms:W3CDTF">2019-01-20T14:39:01Z</dcterms:modified>
</cp:coreProperties>
</file>