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91" r:id="rId3"/>
    <p:sldId id="296" r:id="rId4"/>
    <p:sldId id="299" r:id="rId5"/>
    <p:sldId id="301" r:id="rId6"/>
    <p:sldId id="302" r:id="rId7"/>
    <p:sldId id="294" r:id="rId8"/>
    <p:sldId id="303" r:id="rId9"/>
    <p:sldId id="304" r:id="rId10"/>
    <p:sldId id="305" r:id="rId11"/>
    <p:sldId id="295" r:id="rId12"/>
    <p:sldId id="298" r:id="rId13"/>
    <p:sldId id="306" r:id="rId14"/>
    <p:sldId id="293" r:id="rId15"/>
    <p:sldId id="297" r:id="rId16"/>
    <p:sldId id="30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8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DE6C-A8D2-4454-96CE-D55F41ADDCF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4964-FABA-4227-A795-B28C8B21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1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1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3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역사가 굉장히 깊다</a:t>
            </a:r>
            <a:r>
              <a:rPr lang="en-US" altLang="ko-KR" sz="1200" dirty="0"/>
              <a:t>. UML</a:t>
            </a:r>
            <a:r>
              <a:rPr lang="ko-KR" altLang="en-US" sz="1200" dirty="0"/>
              <a:t>의 등장과 동시에 탄생함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에 인수되어 </a:t>
            </a:r>
            <a:r>
              <a:rPr lang="en-US" altLang="ko-KR" sz="1200" dirty="0"/>
              <a:t>Rational rose</a:t>
            </a:r>
            <a:r>
              <a:rPr lang="ko-KR" altLang="en-US" sz="1200" dirty="0"/>
              <a:t>의 업데이트는 중단되었으나</a:t>
            </a:r>
            <a:r>
              <a:rPr lang="en-US" altLang="ko-KR" sz="1200" dirty="0"/>
              <a:t>,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 </a:t>
            </a:r>
            <a:r>
              <a:rPr lang="en-US" altLang="ko-KR" sz="1200" dirty="0"/>
              <a:t>Rational</a:t>
            </a:r>
            <a:r>
              <a:rPr lang="ko-KR" altLang="en-US" sz="1200" dirty="0"/>
              <a:t> </a:t>
            </a:r>
            <a:r>
              <a:rPr lang="en-US" altLang="ko-KR" sz="1200" dirty="0"/>
              <a:t>Software Architect(RSA)</a:t>
            </a:r>
            <a:r>
              <a:rPr lang="ko-KR" altLang="en-US" sz="1200" dirty="0"/>
              <a:t>라는 이름으로 새롭게 발전하는 중이다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REST API Modeling </a:t>
            </a:r>
            <a:r>
              <a:rPr lang="ko-KR" altLang="en-US" sz="1200" dirty="0"/>
              <a:t>기능이 따로 있음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호환성 좋음</a:t>
            </a:r>
            <a:r>
              <a:rPr lang="en-US" altLang="ko-KR" sz="1200" dirty="0"/>
              <a:t>.</a:t>
            </a:r>
          </a:p>
          <a:p>
            <a:pPr algn="l"/>
            <a:endParaRPr lang="ko-KR" altLang="en-US" sz="1200" dirty="0"/>
          </a:p>
          <a:p>
            <a:pPr marL="0" indent="0" algn="l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직관적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1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2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1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코드의 실시간 생성을 최초로 지원한 툴이나</a:t>
            </a:r>
            <a:endParaRPr lang="en-US" altLang="ko-KR" sz="1200" dirty="0"/>
          </a:p>
          <a:p>
            <a:pPr algn="l"/>
            <a:r>
              <a:rPr lang="en-US" altLang="ko-KR" sz="1200" dirty="0"/>
              <a:t>Micro</a:t>
            </a:r>
            <a:r>
              <a:rPr lang="ko-KR" altLang="en-US" sz="1200" dirty="0"/>
              <a:t> </a:t>
            </a:r>
            <a:r>
              <a:rPr lang="en-US" altLang="ko-KR" sz="1200" dirty="0"/>
              <a:t>focus</a:t>
            </a:r>
            <a:r>
              <a:rPr lang="ko-KR" altLang="en-US" sz="1200" dirty="0"/>
              <a:t> 라는 회사에 인수되어 현재는 </a:t>
            </a:r>
            <a:r>
              <a:rPr lang="en-US" altLang="ko-KR" sz="1200" dirty="0"/>
              <a:t>Micro focus together</a:t>
            </a:r>
            <a:r>
              <a:rPr lang="ko-KR" altLang="en-US" sz="1200" dirty="0"/>
              <a:t>로 개발이 이어지고있다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Borland together</a:t>
            </a:r>
            <a:r>
              <a:rPr lang="ko-KR" altLang="en-US" sz="1200" dirty="0"/>
              <a:t>라는 이름으로는 더 이상 업데이트</a:t>
            </a:r>
            <a:r>
              <a:rPr lang="en-US" altLang="ko-KR" sz="1200" dirty="0"/>
              <a:t>x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5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6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43E-9D20-4AAC-8931-B6F7021422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429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 Tools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FFDA2-490B-4704-B1A0-0FFC9399021A}"/>
              </a:ext>
            </a:extLst>
          </p:cNvPr>
          <p:cNvSpPr txBox="1"/>
          <p:nvPr/>
        </p:nvSpPr>
        <p:spPr>
          <a:xfrm>
            <a:off x="6095999" y="3542566"/>
            <a:ext cx="231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Rational rose</a:t>
            </a:r>
          </a:p>
          <a:p>
            <a:r>
              <a:rPr lang="en-US" altLang="ko-KR" sz="2400" dirty="0"/>
              <a:t>Borland together</a:t>
            </a:r>
          </a:p>
          <a:p>
            <a:r>
              <a:rPr lang="en-US" altLang="ko-KR" sz="2400" dirty="0" err="1"/>
              <a:t>StarUML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3A6FE-7CA3-42E9-AB0F-CE7F8B5D3E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196378" y="4129921"/>
            <a:ext cx="899621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7565CD-74BB-4383-B3FA-C0640DD703A5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35BDD-3AA0-4CE8-8AEE-01D75DC75EA3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2E9D0-6448-43D3-AE59-5921B95D874F}"/>
              </a:ext>
            </a:extLst>
          </p:cNvPr>
          <p:cNvCxnSpPr>
            <a:cxnSpLocks/>
          </p:cNvCxnSpPr>
          <p:nvPr/>
        </p:nvCxnSpPr>
        <p:spPr>
          <a:xfrm>
            <a:off x="5770486" y="4502458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3DE47-3E18-437D-90A9-3F74B1FD0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4" y="1158378"/>
            <a:ext cx="6316492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StarUML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117858" y="4819174"/>
            <a:ext cx="79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과거에는 오픈소스였으나 현재는 상용으로</a:t>
            </a:r>
            <a:r>
              <a:rPr lang="en-US" altLang="ko-KR" sz="2400" dirty="0"/>
              <a:t>(Version 2)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8621A-BCAE-4CF3-B4AB-A590546A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2819476"/>
            <a:ext cx="31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3A9A-8A74-4256-AB62-CC983236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7" y="1204893"/>
            <a:ext cx="9573658" cy="48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BD908-B91B-4D10-A718-06DB035B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26" y="1464281"/>
            <a:ext cx="7017502" cy="45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특징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309807" y="1281956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전체 공통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지향적인 소프트웨어 설계에 맞게 </a:t>
            </a:r>
            <a:r>
              <a:rPr lang="en-US" altLang="ko-KR" dirty="0"/>
              <a:t>UML</a:t>
            </a:r>
            <a:r>
              <a:rPr lang="ko-KR" altLang="en-US" dirty="0"/>
              <a:t>을 디자인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일부 </a:t>
            </a:r>
            <a:r>
              <a:rPr lang="en-US" altLang="ko-KR" dirty="0"/>
              <a:t>UML </a:t>
            </a:r>
            <a:r>
              <a:rPr lang="ko-KR" altLang="en-US" dirty="0"/>
              <a:t>다이어그램을 소스코드로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엔지니어링 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4114-0D06-4B28-BB3E-A1811D5979EE}"/>
              </a:ext>
            </a:extLst>
          </p:cNvPr>
          <p:cNvSpPr txBox="1"/>
          <p:nvPr/>
        </p:nvSpPr>
        <p:spPr>
          <a:xfrm>
            <a:off x="2309807" y="3728938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Borland together / Rational rose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소스코드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설계와 개발을 동시에 진행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UML </a:t>
            </a:r>
            <a:r>
              <a:rPr lang="ko-KR" altLang="en-US" dirty="0"/>
              <a:t>다이어그램을 </a:t>
            </a:r>
            <a:r>
              <a:rPr lang="en-US" altLang="ko-KR" dirty="0"/>
              <a:t>OOP </a:t>
            </a:r>
            <a:r>
              <a:rPr lang="ko-KR" altLang="en-US" dirty="0"/>
              <a:t>프로젝트와 함께 관리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라이선스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994270-84EC-4045-98E2-F82B4163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7639"/>
              </p:ext>
            </p:extLst>
          </p:nvPr>
        </p:nvGraphicFramePr>
        <p:xfrm>
          <a:off x="3074052" y="2600110"/>
          <a:ext cx="6292467" cy="16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>
                  <a:extLst>
                    <a:ext uri="{9D8B030D-6E8A-4147-A177-3AD203B41FA5}">
                      <a16:colId xmlns:a16="http://schemas.microsoft.com/office/drawing/2014/main" val="204837388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324553266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2674965907"/>
                    </a:ext>
                  </a:extLst>
                </a:gridCol>
              </a:tblGrid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Rational Rose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Borland Together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/>
                        <a:t>StarUML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1187"/>
                  </a:ext>
                </a:extLst>
              </a:tr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/>
                        <a:t>상용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구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GPLv2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신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3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9D6EF0C-D29C-4711-9161-7BC41FA6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98" y="2329327"/>
            <a:ext cx="760184" cy="7601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1438AE-13EB-414C-AFAE-E996DB09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96" y="2887716"/>
            <a:ext cx="1024589" cy="2602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개인적</a:t>
            </a:r>
            <a:r>
              <a:rPr lang="en-US" altLang="ko-KR" sz="2000" dirty="0"/>
              <a:t>’ </a:t>
            </a:r>
            <a:r>
              <a:rPr lang="ko-KR" altLang="en-US" sz="2000" dirty="0"/>
              <a:t>인 생각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13EAE-7A0D-4A25-915E-32A07F9903D8}"/>
              </a:ext>
            </a:extLst>
          </p:cNvPr>
          <p:cNvSpPr txBox="1"/>
          <p:nvPr/>
        </p:nvSpPr>
        <p:spPr>
          <a:xfrm>
            <a:off x="2060343" y="5318140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DD286-641D-48E4-9A4F-93D2A0E76C83}"/>
              </a:ext>
            </a:extLst>
          </p:cNvPr>
          <p:cNvSpPr txBox="1"/>
          <p:nvPr/>
        </p:nvSpPr>
        <p:spPr>
          <a:xfrm>
            <a:off x="9730997" y="5306419"/>
            <a:ext cx="150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63642-B229-4278-9396-B2D56B545478}"/>
              </a:ext>
            </a:extLst>
          </p:cNvPr>
          <p:cNvSpPr txBox="1"/>
          <p:nvPr/>
        </p:nvSpPr>
        <p:spPr>
          <a:xfrm>
            <a:off x="1873675" y="3479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진입장벽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88DAF-2AEC-41CD-AD52-732B14A41CDB}"/>
              </a:ext>
            </a:extLst>
          </p:cNvPr>
          <p:cNvSpPr txBox="1"/>
          <p:nvPr/>
        </p:nvSpPr>
        <p:spPr>
          <a:xfrm>
            <a:off x="1873675" y="2347852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설계와 개발 병행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D1E06D7-64EF-4F09-8AB0-85DCCA44C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26" y="2423302"/>
            <a:ext cx="1490188" cy="5722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923C860-04FC-4BEA-B22D-0BC547400C7A}"/>
              </a:ext>
            </a:extLst>
          </p:cNvPr>
          <p:cNvSpPr/>
          <p:nvPr/>
        </p:nvSpPr>
        <p:spPr>
          <a:xfrm>
            <a:off x="1877119" y="2261424"/>
            <a:ext cx="8632974" cy="962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C12389-8AD2-4F81-9EB2-51965EB8567B}"/>
              </a:ext>
            </a:extLst>
          </p:cNvPr>
          <p:cNvCxnSpPr>
            <a:cxnSpLocks/>
          </p:cNvCxnSpPr>
          <p:nvPr/>
        </p:nvCxnSpPr>
        <p:spPr>
          <a:xfrm>
            <a:off x="2099771" y="5687472"/>
            <a:ext cx="82410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20667A-8B94-496B-8801-F6A8B1D5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1" y="3592998"/>
            <a:ext cx="760184" cy="7601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13B0B03-BB16-4FBD-A452-24BA4288D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96" y="3698154"/>
            <a:ext cx="1490188" cy="5722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00F0ED-E7CA-47B3-88B8-BA55BD45B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07" y="3838001"/>
            <a:ext cx="1024589" cy="26024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CC8347-44EE-4F7D-AF6E-E6ACE2912547}"/>
              </a:ext>
            </a:extLst>
          </p:cNvPr>
          <p:cNvSpPr/>
          <p:nvPr/>
        </p:nvSpPr>
        <p:spPr>
          <a:xfrm>
            <a:off x="1873675" y="3419100"/>
            <a:ext cx="8632974" cy="962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21" grpId="0"/>
      <p:bldP spid="2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09FEF-765A-47DF-9F8B-F8B0EF79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2" y="2817972"/>
            <a:ext cx="1263168" cy="126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CF79F-98FA-4726-A7B7-F2150EAD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2789684"/>
            <a:ext cx="1263168" cy="320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BD4A03-1771-4CB2-93F9-CED19395A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7" y="360557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220335" y="316739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UML</a:t>
            </a:r>
            <a:r>
              <a:rPr lang="ko-KR" altLang="en-US" sz="2400" dirty="0"/>
              <a:t> 설계를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131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676331" y="4888089"/>
            <a:ext cx="48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IBM</a:t>
            </a:r>
            <a:r>
              <a:rPr lang="ko-KR" altLang="en-US" sz="2400" dirty="0"/>
              <a:t> </a:t>
            </a:r>
            <a:r>
              <a:rPr lang="en-US" altLang="ko-KR" sz="2400" dirty="0"/>
              <a:t>Rational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Architect(RSA)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6A50-5831-4DD4-A2CD-EE8DFD9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2333472"/>
            <a:ext cx="21910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1EB40-9504-4DF2-A058-8FC6630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1287509"/>
            <a:ext cx="8900160" cy="4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D9F6C-39AC-43D1-81B3-970294EF3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94" y="1481301"/>
            <a:ext cx="6460412" cy="4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1E854-0634-4000-85D0-239BE0DA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7" y="2017542"/>
            <a:ext cx="93358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Borland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699341" y="4767590"/>
            <a:ext cx="27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Micro focus together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04CD-1DE8-4AC5-B1CB-0B2865ED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9" y="3013501"/>
            <a:ext cx="3271642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802C7-424D-4A1F-A2A2-5C100CFDA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2" y="1113768"/>
            <a:ext cx="9268287" cy="50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F2638-797D-4E01-9D04-E991CFFC9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1218891"/>
            <a:ext cx="4486901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33EB51-A400-4147-9F3F-00C63B2422F7}"/>
              </a:ext>
            </a:extLst>
          </p:cNvPr>
          <p:cNvSpPr/>
          <p:nvPr/>
        </p:nvSpPr>
        <p:spPr>
          <a:xfrm>
            <a:off x="3852549" y="1218891"/>
            <a:ext cx="4486901" cy="43744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BADA-A6CA-450C-9BFE-2676382FD449}"/>
              </a:ext>
            </a:extLst>
          </p:cNvPr>
          <p:cNvSpPr txBox="1"/>
          <p:nvPr/>
        </p:nvSpPr>
        <p:spPr>
          <a:xfrm>
            <a:off x="5532120" y="545324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Click!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E9B7A-0385-4989-A113-C3FC3E9E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4" y="1169811"/>
            <a:ext cx="7524266" cy="4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243</Words>
  <Application>Microsoft Office PowerPoint</Application>
  <PresentationFormat>와이드스크린</PresentationFormat>
  <Paragraphs>78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김</dc:creator>
  <cp:lastModifiedBy>김 준수</cp:lastModifiedBy>
  <cp:revision>91</cp:revision>
  <dcterms:created xsi:type="dcterms:W3CDTF">2018-12-20T00:48:14Z</dcterms:created>
  <dcterms:modified xsi:type="dcterms:W3CDTF">2018-12-26T03:14:14Z</dcterms:modified>
</cp:coreProperties>
</file>