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2" r:id="rId5"/>
    <p:sldId id="257" r:id="rId6"/>
    <p:sldId id="259" r:id="rId7"/>
    <p:sldId id="260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58941" autoAdjust="0"/>
  </p:normalViewPr>
  <p:slideViewPr>
    <p:cSldViewPr snapToGrid="0">
      <p:cViewPr varScale="1">
        <p:scale>
          <a:sx n="67" d="100"/>
          <a:sy n="67" d="100"/>
        </p:scale>
        <p:origin x="26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https://lalwr.blogspot.com/2018/04/intellij.html</a:t>
            </a:r>
            <a:endParaRPr lang="en-US" altLang="ko-KR" sz="1200" dirty="0"/>
          </a:p>
          <a:p>
            <a:r>
              <a:rPr lang="ko-KR" altLang="en-US" sz="1200" dirty="0"/>
              <a:t>단축키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5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거의 모든 기능은 단축키를 통해서 마우스 없이 이용할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마우스가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부분이 중요한데요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개발진들은 개발자의 작업 능률을 저하시키는 대표적인 요인을 바로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하드웨어로 꼽았습니다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키보드에 양 손을 올리고 있다가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손을 올리려는 행위 자체가 개발의 흐름을 끊는다고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0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822-D8A5-481D-BA36-C90E414D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7DDC-5F88-469F-9EA1-8AB8E14E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B5D2-9425-4F90-8409-A9FF9360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DBD4-7719-4853-986B-5E9FD74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57AA-6262-49A7-B196-98371B0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6AB3-2D36-433A-9104-DEED821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1A5A2-EEE7-4B3E-A56B-620EDEC7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74203-4459-4D78-8A50-860358F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958F-A477-463D-8773-45A37AF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A9A4-69EC-4067-8C92-DB28C45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A54C7-3643-48C8-8052-EB93630C7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3759-0B2E-4656-BA58-E33200C2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EBCD9-6750-468E-8B72-7BF9AD5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8D15-558C-45BF-8C9F-6384E08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BBBD-D841-48EC-838D-E6F2DEC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653E-766C-48D1-BC0F-AE48F5C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BE09-9DDA-4718-B750-28FF5D85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7E7-9F96-4240-8E31-FD778D7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F533-E66D-4EBC-AF5D-1B0C7F1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94DE-DE35-47FC-828E-6DD7457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ADA3-0786-4BD2-AE68-9978015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41DB3-8EDC-4DC5-8678-767F676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69FC-924A-456B-9305-DBF283D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CA9BB-966A-405C-BE9B-2DD89C2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0A04-1A4A-46F3-9492-EE757C4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EAD0-28D0-4A9C-AA62-FFFDEA5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2E95A-34E4-458D-96E1-96F84CB1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69CD2-6B74-4923-886C-5986F559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8EE6-9F59-416C-9441-4101B5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A9E5-55CF-4976-931E-B424B585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625D1-1071-4DE2-9833-78077BB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9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82D0-8D4F-4402-928E-7103C9A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E8FC-47E4-43D4-927F-89902AD1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998C-2A78-4A17-925F-FD854E49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90956-7C72-4D25-8822-4804A52E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16EF2-D748-43CE-881E-27CC6DAC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7E3E1-A389-4FF0-B3E7-B1020F4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8479B-3D9C-4915-8AED-B4DBC56A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C0A2-A939-431F-AD9C-091ED6A2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F1B0-6E4D-4DAB-9B81-620BE519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6E02F-9785-4EB4-8D91-DC63490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88743-BE9C-40F4-B178-DDEEE97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CB12A-7269-49B2-99E5-EAEE06B9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C3DE4-43CF-451A-9AE9-646677F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BED22-EF16-4E61-9A62-11C07111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9102B-82FE-4D33-9C9A-69F3C3D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0F-F9ED-4C9C-A563-6BD6D4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4846-1BF5-424A-BB13-D305AE0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1DADF-A07B-4371-95E2-03FC7AA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B4C89-9DF1-4D65-9F85-4E00028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1005-FD04-4C5D-92E8-AAA37C0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73B9-1AA3-4791-BF1E-1F211B8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55F1-091E-43BA-A16D-49CCAF7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D38BF-8E52-4467-BE1D-BB5096E1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431-1600-4DF4-95EF-F4974AC2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5C0E-693B-495E-B05E-BFE641B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93A3-C119-495C-9EBF-C9ED02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2455F-A6AB-4D86-BAA1-09E9536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596A3-5836-4BD3-B703-85F69C3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F22FF-986F-4E39-BD35-5838FBB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3215-5609-4CFB-8105-3F38796B4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4AD04-1CB8-49D0-B279-5CBD8784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1C8A-321F-490B-9821-28F7FED2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35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IntelliJ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1957388" y="3429000"/>
            <a:ext cx="9160523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프로젝트 구조가 조금씩 다르기 때문에 협업 시 </a:t>
            </a:r>
            <a:r>
              <a:rPr lang="en-US" altLang="ko-KR" sz="2000" dirty="0"/>
              <a:t>IDE</a:t>
            </a:r>
            <a:r>
              <a:rPr lang="ko-KR" altLang="en-US" sz="2000" dirty="0"/>
              <a:t>를 통일해야 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진입 장벽이 높음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45C4B-389B-4CAE-AEB4-96A8514D302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EB4A8-88AB-4A7C-97EE-1B9104CBF092}"/>
              </a:ext>
            </a:extLst>
          </p:cNvPr>
          <p:cNvSpPr txBox="1"/>
          <p:nvPr/>
        </p:nvSpPr>
        <p:spPr>
          <a:xfrm>
            <a:off x="1957388" y="1846693"/>
            <a:ext cx="9160523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</a:t>
            </a:r>
            <a:r>
              <a:rPr lang="en-US" altLang="ko-KR" sz="2000" dirty="0"/>
              <a:t>IDE</a:t>
            </a:r>
            <a:r>
              <a:rPr lang="ko-KR" altLang="en-US" sz="2000" dirty="0"/>
              <a:t>에 비해 레퍼런스가 적음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여러 개의 프로젝트를 열 수 없음</a:t>
            </a:r>
            <a:r>
              <a:rPr lang="en-US" altLang="ko-KR" sz="2000" dirty="0"/>
              <a:t>.</a:t>
            </a:r>
          </a:p>
          <a:p>
            <a:pPr>
              <a:lnSpc>
                <a:spcPct val="2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311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800BE-004D-4367-A025-B6FF6432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668656"/>
            <a:ext cx="2941983" cy="15206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7BFADF-0A78-4389-BFBA-2AAA9E0E5D7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4357382" y="4532308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IDE (</a:t>
            </a:r>
            <a:r>
              <a:rPr lang="ko-KR" altLang="en-US" sz="2800" dirty="0"/>
              <a:t>통합 개발 환경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FB72D-7117-4A17-A800-B0079FB192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7A5CC3-E610-40BE-9D43-F5E717ED3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468601"/>
            <a:ext cx="2941983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064900-4EF7-4D55-BF9C-CF16ACA6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30889"/>
              </p:ext>
            </p:extLst>
          </p:nvPr>
        </p:nvGraphicFramePr>
        <p:xfrm>
          <a:off x="2032000" y="1421042"/>
          <a:ext cx="8127999" cy="427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2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549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5970470"/>
                    </a:ext>
                  </a:extLst>
                </a:gridCol>
              </a:tblGrid>
              <a:tr h="392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Community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8748"/>
                  </a:ext>
                </a:extLst>
              </a:tr>
              <a:tr h="125948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JSP, SQL, Ruby, PHP,</a:t>
                      </a:r>
                    </a:p>
                    <a:p>
                      <a:pPr latinLnBrk="1"/>
                      <a:r>
                        <a:rPr lang="en-US" altLang="ko-KR" dirty="0"/>
                        <a:t>JS/TS, Golang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72590"/>
                  </a:ext>
                </a:extLst>
              </a:tr>
              <a:tr h="155013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지원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JavaFX, Spring, </a:t>
                      </a:r>
                      <a:r>
                        <a:rPr lang="en-US" altLang="ko-KR" dirty="0" err="1"/>
                        <a:t>JavaEE</a:t>
                      </a:r>
                      <a:r>
                        <a:rPr lang="en-US" altLang="ko-KR" dirty="0"/>
                        <a:t>, Django,</a:t>
                      </a:r>
                    </a:p>
                    <a:p>
                      <a:pPr latinLnBrk="1"/>
                      <a:r>
                        <a:rPr lang="en-US" altLang="ko-KR" dirty="0"/>
                        <a:t>Flask, Node.js, React, AngularJS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59662"/>
                  </a:ext>
                </a:extLst>
              </a:tr>
              <a:tr h="678184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지원 빌드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Maven, Gradle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Maven, Gradle,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NPM, Webpack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55306"/>
                  </a:ext>
                </a:extLst>
              </a:tr>
              <a:tr h="392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16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6C4387F-7F43-425B-BAF3-3613F768910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1732362" y="3228945"/>
            <a:ext cx="872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공통적인 </a:t>
            </a:r>
            <a:r>
              <a:rPr lang="en-US" altLang="ko-KR" sz="2800" dirty="0"/>
              <a:t>IDE</a:t>
            </a:r>
            <a:r>
              <a:rPr lang="ko-KR" altLang="en-US" sz="2800" dirty="0"/>
              <a:t>의 특징이 아닌 </a:t>
            </a:r>
            <a:r>
              <a:rPr lang="en-US" altLang="ko-KR" sz="2800" dirty="0"/>
              <a:t>IntelliJ </a:t>
            </a:r>
            <a:r>
              <a:rPr lang="ko-KR" altLang="en-US" sz="2800" dirty="0"/>
              <a:t>만의 특징에 집중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1F490-0F2B-416B-B54F-4126C1C56AE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3308606" y="3228945"/>
            <a:ext cx="557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“Developer ergonomics”</a:t>
            </a:r>
            <a:endParaRPr lang="ko-KR" altLang="en-US" sz="3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0C155-9057-404C-B658-08BBA2F2879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724C4EF3-0FAC-427B-81F2-DE1941214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42" y="1067142"/>
            <a:ext cx="5500688" cy="47237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A36690-CEED-42E6-85E5-8F2EA2B5F20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19D1AD4F-1120-4C3F-BC33-AEBDC69AC668}"/>
              </a:ext>
            </a:extLst>
          </p:cNvPr>
          <p:cNvSpPr/>
          <p:nvPr/>
        </p:nvSpPr>
        <p:spPr>
          <a:xfrm>
            <a:off x="4918471" y="2096041"/>
            <a:ext cx="2353867" cy="26659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- 2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63B0A-AE3B-48EB-A7B1-27085326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31" y="1707874"/>
            <a:ext cx="5672138" cy="34422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937B94-77CF-4FEE-B0DB-21D822DF214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BD8ED6-42BF-4BA6-A154-21229773DA78}"/>
              </a:ext>
            </a:extLst>
          </p:cNvPr>
          <p:cNvSpPr/>
          <p:nvPr/>
        </p:nvSpPr>
        <p:spPr>
          <a:xfrm>
            <a:off x="5113359" y="5451281"/>
            <a:ext cx="196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(Ctrl + Shift + A)</a:t>
            </a:r>
          </a:p>
        </p:txBody>
      </p:sp>
    </p:spTree>
    <p:extLst>
      <p:ext uri="{BB962C8B-B14F-4D97-AF65-F5344CB8AC3E}">
        <p14:creationId xmlns:p14="http://schemas.microsoft.com/office/powerpoint/2010/main" val="2360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- 3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AECE3-ACA1-4BD6-A4EE-0597FD6F8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40" y="1651860"/>
            <a:ext cx="5849519" cy="35498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3126A5-FBD8-40B6-B1DE-3C8A227FEE1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6A613-C8F6-42C9-A76A-3F21EF509D8E}"/>
              </a:ext>
            </a:extLst>
          </p:cNvPr>
          <p:cNvSpPr/>
          <p:nvPr/>
        </p:nvSpPr>
        <p:spPr>
          <a:xfrm>
            <a:off x="5009890" y="5467736"/>
            <a:ext cx="242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(Ctrl + Shift+ Space)</a:t>
            </a:r>
          </a:p>
        </p:txBody>
      </p:sp>
    </p:spTree>
    <p:extLst>
      <p:ext uri="{BB962C8B-B14F-4D97-AF65-F5344CB8AC3E}">
        <p14:creationId xmlns:p14="http://schemas.microsoft.com/office/powerpoint/2010/main" val="11499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402140" y="4238432"/>
            <a:ext cx="786847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실행은 오래 걸리지만 실행 이후의 모든 작업이 쾌적함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</a:t>
            </a:r>
            <a:r>
              <a:rPr lang="ko-KR" altLang="en-US" sz="2000" dirty="0"/>
              <a:t>상의 문제로 일어나는 잔 오류가 없음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AE9CB-0A1A-40AF-A86E-405314B40DD5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EBA13-9F3B-497E-9F01-D277B9E75760}"/>
              </a:ext>
            </a:extLst>
          </p:cNvPr>
          <p:cNvSpPr txBox="1"/>
          <p:nvPr/>
        </p:nvSpPr>
        <p:spPr>
          <a:xfrm>
            <a:off x="2402140" y="1136340"/>
            <a:ext cx="7868478" cy="380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Git, SVN</a:t>
            </a:r>
            <a:r>
              <a:rPr lang="ko-KR" altLang="en-US" sz="2000" dirty="0"/>
              <a:t>같은 협업 및 버전관리 기능이 </a:t>
            </a:r>
            <a:r>
              <a:rPr lang="en-US" altLang="ko-KR" sz="2000" dirty="0"/>
              <a:t>IDE </a:t>
            </a:r>
            <a:r>
              <a:rPr lang="ko-KR" altLang="en-US" sz="2000" dirty="0"/>
              <a:t>에 포함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이클립스에서 만든 아카이브 파일도 </a:t>
            </a:r>
            <a:r>
              <a:rPr lang="en-US" altLang="ko-KR" sz="2000" dirty="0"/>
              <a:t>import </a:t>
            </a:r>
            <a:r>
              <a:rPr lang="ko-KR" altLang="en-US" sz="2000" dirty="0"/>
              <a:t>시킬 수 있음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 </a:t>
            </a:r>
            <a:r>
              <a:rPr lang="ko-KR" altLang="en-US" sz="2000" dirty="0"/>
              <a:t>내에 별도의 터미널이 존재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과도하게 플러그인에 의존적이지 않음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1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336</Words>
  <Application>Microsoft Office PowerPoint</Application>
  <PresentationFormat>와이드스크린</PresentationFormat>
  <Paragraphs>65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93</cp:revision>
  <dcterms:created xsi:type="dcterms:W3CDTF">2018-12-03T07:18:30Z</dcterms:created>
  <dcterms:modified xsi:type="dcterms:W3CDTF">2018-12-07T02:48:37Z</dcterms:modified>
</cp:coreProperties>
</file>