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9" r:id="rId3"/>
    <p:sldId id="271" r:id="rId4"/>
    <p:sldId id="258" r:id="rId5"/>
    <p:sldId id="264" r:id="rId6"/>
    <p:sldId id="270" r:id="rId7"/>
    <p:sldId id="260" r:id="rId8"/>
    <p:sldId id="261" r:id="rId9"/>
    <p:sldId id="262" r:id="rId10"/>
    <p:sldId id="263" r:id="rId11"/>
    <p:sldId id="268" r:id="rId12"/>
    <p:sldId id="265" r:id="rId13"/>
    <p:sldId id="266" r:id="rId14"/>
    <p:sldId id="267" r:id="rId15"/>
    <p:sldId id="272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46" autoAdjust="0"/>
    <p:restoredTop sz="96344" autoAdjust="0"/>
  </p:normalViewPr>
  <p:slideViewPr>
    <p:cSldViewPr snapToGrid="0">
      <p:cViewPr varScale="1">
        <p:scale>
          <a:sx n="71" d="100"/>
          <a:sy n="71" d="100"/>
        </p:scale>
        <p:origin x="90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F6261-D752-47FA-9360-477C4FC813A0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B4130-2D9F-4E6D-9707-8718AD09D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735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036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113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613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067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350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9428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0575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이번 발표를 준비하면서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OhMyZsh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특히나 저에게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더욱 매력적인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프레임워크라고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느꼈습니다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저는 새로운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사용하거나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설치하거나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심지어는 스마트폰같은 디바이스를 새로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구매했을때도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가장 먼저 하는게 글꼴이나 글씨크기같은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테마를 변경하는 작업들이거든요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643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Paul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Falstad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1990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최초개발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060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769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365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39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324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972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060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675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847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48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57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578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530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849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355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387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916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045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079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5CF92-EF9A-4E7C-8197-9037C088131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919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461856" y="4785064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66657" y="3622089"/>
            <a:ext cx="40783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Oh My </a:t>
            </a:r>
            <a:r>
              <a:rPr lang="en-US" altLang="ko-KR" sz="6000" dirty="0" err="1"/>
              <a:t>Zsh</a:t>
            </a:r>
            <a:endParaRPr lang="ko-KR" altLang="en-US" sz="6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4B419-01B8-4A67-9E02-1856B4C33526}"/>
              </a:ext>
            </a:extLst>
          </p:cNvPr>
          <p:cNvSpPr txBox="1"/>
          <p:nvPr/>
        </p:nvSpPr>
        <p:spPr>
          <a:xfrm>
            <a:off x="9793550" y="50477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김준수</a:t>
            </a:r>
          </a:p>
        </p:txBody>
      </p:sp>
    </p:spTree>
    <p:extLst>
      <p:ext uri="{BB962C8B-B14F-4D97-AF65-F5344CB8AC3E}">
        <p14:creationId xmlns:p14="http://schemas.microsoft.com/office/powerpoint/2010/main" val="4066722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Oh My </a:t>
            </a:r>
            <a:r>
              <a:rPr lang="en-US" altLang="ko-KR" sz="2000" dirty="0" err="1"/>
              <a:t>Zsh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923771-EB21-41BA-B136-0DB91E2A1A74}"/>
              </a:ext>
            </a:extLst>
          </p:cNvPr>
          <p:cNvSpPr/>
          <p:nvPr/>
        </p:nvSpPr>
        <p:spPr>
          <a:xfrm>
            <a:off x="3219252" y="5436958"/>
            <a:ext cx="57534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latin typeface="+mn-ea"/>
                <a:cs typeface="Malgun Gothic Semilight" panose="020B0502040204020203" pitchFamily="50" charset="-127"/>
              </a:rPr>
              <a:t>기존 쉘</a:t>
            </a:r>
            <a:r>
              <a:rPr lang="en-US" altLang="ko-KR" sz="1400" dirty="0">
                <a:latin typeface="+mn-ea"/>
                <a:cs typeface="Malgun Gothic Semilight" panose="020B0502040204020203" pitchFamily="50" charset="-127"/>
              </a:rPr>
              <a:t>(</a:t>
            </a:r>
            <a:r>
              <a:rPr lang="ko-KR" altLang="en-US" sz="1400" dirty="0">
                <a:latin typeface="+mn-ea"/>
                <a:cs typeface="Malgun Gothic Semilight" panose="020B0502040204020203" pitchFamily="50" charset="-127"/>
              </a:rPr>
              <a:t>좌</a:t>
            </a:r>
            <a:r>
              <a:rPr lang="en-US" altLang="ko-KR" sz="1400" dirty="0">
                <a:latin typeface="+mn-ea"/>
                <a:cs typeface="Malgun Gothic Semilight" panose="020B0502040204020203" pitchFamily="50" charset="-127"/>
              </a:rPr>
              <a:t>)</a:t>
            </a:r>
            <a:r>
              <a:rPr lang="ko-KR" altLang="en-US" sz="2000" dirty="0">
                <a:latin typeface="+mn-ea"/>
                <a:cs typeface="Malgun Gothic Semilight" panose="020B0502040204020203" pitchFamily="50" charset="-127"/>
              </a:rPr>
              <a:t>과 </a:t>
            </a:r>
            <a:r>
              <a:rPr lang="en-US" altLang="ko-KR" sz="2000" dirty="0">
                <a:latin typeface="+mn-ea"/>
                <a:cs typeface="Malgun Gothic Semilight" panose="020B0502040204020203" pitchFamily="50" charset="-127"/>
              </a:rPr>
              <a:t>Oh My </a:t>
            </a:r>
            <a:r>
              <a:rPr lang="en-US" altLang="ko-KR" sz="2000" dirty="0" err="1">
                <a:latin typeface="+mn-ea"/>
                <a:cs typeface="Malgun Gothic Semilight" panose="020B0502040204020203" pitchFamily="50" charset="-127"/>
              </a:rPr>
              <a:t>Zsh</a:t>
            </a:r>
            <a:r>
              <a:rPr lang="ko-KR" altLang="en-US" sz="2000" dirty="0">
                <a:latin typeface="+mn-ea"/>
                <a:cs typeface="Malgun Gothic Semilight" panose="020B0502040204020203" pitchFamily="50" charset="-127"/>
              </a:rPr>
              <a:t>로 </a:t>
            </a:r>
            <a:r>
              <a:rPr lang="ko-KR" altLang="en-US" sz="2000" dirty="0" err="1">
                <a:latin typeface="+mn-ea"/>
                <a:cs typeface="Malgun Gothic Semilight" panose="020B0502040204020203" pitchFamily="50" charset="-127"/>
              </a:rPr>
              <a:t>커스터마이징한</a:t>
            </a:r>
            <a:r>
              <a:rPr lang="ko-KR" altLang="en-US" sz="2000" dirty="0">
                <a:latin typeface="+mn-ea"/>
                <a:cs typeface="Malgun Gothic Semilight" panose="020B0502040204020203" pitchFamily="50" charset="-127"/>
              </a:rPr>
              <a:t> 쉘</a:t>
            </a:r>
            <a:r>
              <a:rPr lang="en-US" altLang="ko-KR" sz="1400" dirty="0">
                <a:latin typeface="+mn-ea"/>
                <a:cs typeface="Malgun Gothic Semilight" panose="020B0502040204020203" pitchFamily="50" charset="-127"/>
              </a:rPr>
              <a:t>(</a:t>
            </a:r>
            <a:r>
              <a:rPr lang="ko-KR" altLang="en-US" sz="1400" dirty="0">
                <a:latin typeface="+mn-ea"/>
                <a:cs typeface="Malgun Gothic Semilight" panose="020B0502040204020203" pitchFamily="50" charset="-127"/>
              </a:rPr>
              <a:t>우</a:t>
            </a:r>
            <a:r>
              <a:rPr lang="en-US" altLang="ko-KR" sz="1400" dirty="0">
                <a:latin typeface="+mn-ea"/>
                <a:cs typeface="Malgun Gothic Semilight" panose="020B0502040204020203" pitchFamily="50" charset="-127"/>
              </a:rPr>
              <a:t>)</a:t>
            </a:r>
            <a:endParaRPr lang="ko-KR" altLang="en-US" sz="2000" dirty="0">
              <a:latin typeface="+mn-ea"/>
              <a:cs typeface="Malgun Gothic Semilight" panose="020B0502040204020203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AD63145-9C41-4956-A5B7-63930622B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110" y="2319043"/>
            <a:ext cx="4971809" cy="253464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8911E0D-D804-4040-AA13-481FF3AE50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660" y="2319044"/>
            <a:ext cx="4356707" cy="253464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DFE117B-7BEE-459A-9991-0FCD9BCE97D2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119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45A9ED9C-0C7A-41C8-A676-ED4A5FF65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373" y="1461945"/>
            <a:ext cx="7225623" cy="38423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Oh My </a:t>
            </a:r>
            <a:r>
              <a:rPr lang="en-US" altLang="ko-KR" sz="2000" dirty="0" err="1"/>
              <a:t>Zsh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923771-EB21-41BA-B136-0DB91E2A1A74}"/>
              </a:ext>
            </a:extLst>
          </p:cNvPr>
          <p:cNvSpPr/>
          <p:nvPr/>
        </p:nvSpPr>
        <p:spPr>
          <a:xfrm>
            <a:off x="2798719" y="5470349"/>
            <a:ext cx="65945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latin typeface="+mn-ea"/>
                <a:cs typeface="Malgun Gothic Semilight" panose="020B0502040204020203" pitchFamily="50" charset="-127"/>
              </a:rPr>
              <a:t>IntelliJ</a:t>
            </a:r>
            <a:r>
              <a:rPr lang="ko-KR" altLang="en-US" sz="2000" dirty="0">
                <a:latin typeface="+mn-ea"/>
                <a:cs typeface="Malgun Gothic Semilight" panose="020B0502040204020203" pitchFamily="50" charset="-127"/>
              </a:rPr>
              <a:t>와 같이 쉘 터미널을 지원하는 </a:t>
            </a:r>
            <a:r>
              <a:rPr lang="en-US" altLang="ko-KR" sz="2000" dirty="0">
                <a:latin typeface="+mn-ea"/>
                <a:cs typeface="Malgun Gothic Semilight" panose="020B0502040204020203" pitchFamily="50" charset="-127"/>
              </a:rPr>
              <a:t>IDE</a:t>
            </a:r>
            <a:r>
              <a:rPr lang="ko-KR" altLang="en-US" sz="2000" dirty="0">
                <a:latin typeface="+mn-ea"/>
                <a:cs typeface="Malgun Gothic Semilight" panose="020B0502040204020203" pitchFamily="50" charset="-127"/>
              </a:rPr>
              <a:t>에도 적용 가능</a:t>
            </a:r>
            <a:r>
              <a:rPr lang="en-US" altLang="ko-KR" sz="2000" dirty="0">
                <a:latin typeface="+mn-ea"/>
                <a:cs typeface="Malgun Gothic Semilight" panose="020B0502040204020203" pitchFamily="50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CFE5EA3-60BC-4CCA-A14B-5F6B718FCE8D}"/>
              </a:ext>
            </a:extLst>
          </p:cNvPr>
          <p:cNvSpPr/>
          <p:nvPr/>
        </p:nvSpPr>
        <p:spPr>
          <a:xfrm>
            <a:off x="2620429" y="4126383"/>
            <a:ext cx="1789525" cy="445768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0D63900-66AB-4224-87DA-07802C08667A}"/>
              </a:ext>
            </a:extLst>
          </p:cNvPr>
          <p:cNvCxnSpPr/>
          <p:nvPr/>
        </p:nvCxnSpPr>
        <p:spPr>
          <a:xfrm flipV="1">
            <a:off x="3306234" y="2887892"/>
            <a:ext cx="0" cy="123849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F73D99A-BB7B-4CE2-BDD9-8FA48919722E}"/>
              </a:ext>
            </a:extLst>
          </p:cNvPr>
          <p:cNvCxnSpPr>
            <a:cxnSpLocks/>
          </p:cNvCxnSpPr>
          <p:nvPr/>
        </p:nvCxnSpPr>
        <p:spPr>
          <a:xfrm>
            <a:off x="3306234" y="2898104"/>
            <a:ext cx="241552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B99B0A9-815B-44D0-A206-8C705E3CFA7D}"/>
              </a:ext>
            </a:extLst>
          </p:cNvPr>
          <p:cNvSpPr/>
          <p:nvPr/>
        </p:nvSpPr>
        <p:spPr>
          <a:xfrm>
            <a:off x="3727049" y="2060294"/>
            <a:ext cx="5158718" cy="15676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22EE26-AAAB-464B-A2A0-894F0BC3DDC7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639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1766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유용한 </a:t>
            </a:r>
            <a:r>
              <a:rPr lang="en-US" altLang="ko-KR" sz="2000" dirty="0"/>
              <a:t>Plugin</a:t>
            </a:r>
            <a:endParaRPr lang="ko-KR" altLang="en-US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923771-EB21-41BA-B136-0DB91E2A1A74}"/>
              </a:ext>
            </a:extLst>
          </p:cNvPr>
          <p:cNvSpPr/>
          <p:nvPr/>
        </p:nvSpPr>
        <p:spPr>
          <a:xfrm>
            <a:off x="4595426" y="2635884"/>
            <a:ext cx="3894271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+mn-ea"/>
                <a:cs typeface="Malgun Gothic Semilight" panose="020B0502040204020203" pitchFamily="50" charset="-127"/>
              </a:rPr>
              <a:t>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800" dirty="0">
              <a:latin typeface="+mn-ea"/>
              <a:cs typeface="Malgun Gothic Semilight" panose="020B0502040204020203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800" dirty="0">
              <a:latin typeface="+mn-ea"/>
              <a:cs typeface="Malgun Gothic Semilight" panose="020B0502040204020203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latin typeface="+mn-ea"/>
              </a:rPr>
              <a:t>Zsh</a:t>
            </a:r>
            <a:r>
              <a:rPr lang="en-US" altLang="ko-KR" sz="2800" dirty="0">
                <a:latin typeface="+mn-ea"/>
              </a:rPr>
              <a:t> autosuggestions</a:t>
            </a:r>
          </a:p>
          <a:p>
            <a:endParaRPr lang="ko-KR" altLang="en-US" sz="2800" dirty="0">
              <a:latin typeface="+mn-ea"/>
              <a:cs typeface="Malgun Gothic Semilight" panose="020B0502040204020203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89AF1A-12AC-4BE5-A49D-AEE96ABEFF5F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635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Z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FAE721-D9F1-4601-9D72-5C9F46CAF2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77" y="2023472"/>
            <a:ext cx="5506218" cy="221963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2C8AB44-661F-422E-953A-07746CADA62A}"/>
              </a:ext>
            </a:extLst>
          </p:cNvPr>
          <p:cNvSpPr/>
          <p:nvPr/>
        </p:nvSpPr>
        <p:spPr>
          <a:xfrm>
            <a:off x="3727402" y="5130238"/>
            <a:ext cx="47371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latin typeface="+mn-ea"/>
                <a:cs typeface="Malgun Gothic Semilight" panose="020B0502040204020203" pitchFamily="50" charset="-127"/>
              </a:rPr>
              <a:t>패턴 매칭 방식의 효율적인 명령어 수행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69B712-43B6-4039-82FE-C22343BF268B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57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2585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Zsh</a:t>
            </a:r>
            <a:r>
              <a:rPr lang="en-US" altLang="ko-KR" sz="2000" dirty="0"/>
              <a:t> autosuggestions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C8AB44-661F-422E-953A-07746CADA62A}"/>
              </a:ext>
            </a:extLst>
          </p:cNvPr>
          <p:cNvSpPr/>
          <p:nvPr/>
        </p:nvSpPr>
        <p:spPr>
          <a:xfrm>
            <a:off x="4264408" y="4930183"/>
            <a:ext cx="36631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latin typeface="+mn-ea"/>
                <a:cs typeface="Malgun Gothic Semilight" panose="020B0502040204020203" pitchFamily="50" charset="-127"/>
              </a:rPr>
              <a:t>자동완성을 실시간으로 시각화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3CAFE9-8648-426F-A112-DC3DE6B08D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126" y="2041390"/>
            <a:ext cx="5515745" cy="221963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37BBF7C-58C5-48C8-996B-3B2B0029CB14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7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장점</a:t>
            </a:r>
            <a:endParaRPr lang="en-US" altLang="ko-KR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C8AB44-661F-422E-953A-07746CADA62A}"/>
              </a:ext>
            </a:extLst>
          </p:cNvPr>
          <p:cNvSpPr/>
          <p:nvPr/>
        </p:nvSpPr>
        <p:spPr>
          <a:xfrm>
            <a:off x="2402140" y="2244856"/>
            <a:ext cx="65939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  <a:cs typeface="Malgun Gothic Semilight" panose="020B0502040204020203" pitchFamily="50" charset="-127"/>
              </a:rPr>
              <a:t>가독성 향상으로 인한 개발</a:t>
            </a:r>
            <a:r>
              <a:rPr lang="en-US" altLang="ko-KR" sz="2000" dirty="0">
                <a:latin typeface="+mn-ea"/>
                <a:cs typeface="Malgun Gothic Semilight" panose="020B0502040204020203" pitchFamily="50" charset="-127"/>
              </a:rPr>
              <a:t> </a:t>
            </a:r>
            <a:r>
              <a:rPr lang="ko-KR" altLang="en-US" sz="2000" dirty="0">
                <a:latin typeface="+mn-ea"/>
                <a:cs typeface="Malgun Gothic Semilight" panose="020B0502040204020203" pitchFamily="50" charset="-127"/>
              </a:rPr>
              <a:t>등의 퍼포먼스 향상</a:t>
            </a:r>
            <a:r>
              <a:rPr lang="en-US" altLang="ko-KR" sz="2000" dirty="0">
                <a:latin typeface="+mn-ea"/>
                <a:cs typeface="Malgun Gothic Semilight" panose="020B0502040204020203" pitchFamily="50" charset="-127"/>
              </a:rPr>
              <a:t>.</a:t>
            </a:r>
            <a:endParaRPr lang="ko-KR" altLang="en-US" sz="2000" dirty="0">
              <a:latin typeface="+mn-ea"/>
              <a:cs typeface="Malgun Gothic Semilight" panose="020B0502040204020203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7BBF7C-58C5-48C8-996B-3B2B0029CB14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AA09C9-B908-465E-B128-BB6D62E3C1A4}"/>
              </a:ext>
            </a:extLst>
          </p:cNvPr>
          <p:cNvSpPr/>
          <p:nvPr/>
        </p:nvSpPr>
        <p:spPr>
          <a:xfrm>
            <a:off x="2402140" y="3228945"/>
            <a:ext cx="55254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  <a:cs typeface="Malgun Gothic Semilight" panose="020B0502040204020203" pitchFamily="50" charset="-127"/>
              </a:rPr>
              <a:t>편리한 </a:t>
            </a:r>
            <a:r>
              <a:rPr lang="ko-KR" altLang="en-US" sz="2000" dirty="0" err="1">
                <a:latin typeface="+mn-ea"/>
                <a:cs typeface="Malgun Gothic Semilight" panose="020B0502040204020203" pitchFamily="50" charset="-127"/>
              </a:rPr>
              <a:t>서드파티</a:t>
            </a:r>
            <a:r>
              <a:rPr lang="ko-KR" altLang="en-US" sz="2000" dirty="0">
                <a:latin typeface="+mn-ea"/>
                <a:cs typeface="Malgun Gothic Semilight" panose="020B0502040204020203" pitchFamily="50" charset="-127"/>
              </a:rPr>
              <a:t> 플러그인이 많음</a:t>
            </a:r>
            <a:r>
              <a:rPr lang="en-US" altLang="ko-KR" sz="2000" dirty="0">
                <a:latin typeface="+mn-ea"/>
                <a:cs typeface="Malgun Gothic Semilight" panose="020B0502040204020203" pitchFamily="50" charset="-127"/>
              </a:rPr>
              <a:t>.</a:t>
            </a:r>
            <a:endParaRPr lang="ko-KR" altLang="en-US" sz="2000" dirty="0">
              <a:latin typeface="+mn-ea"/>
              <a:cs typeface="Malgun Gothic Semilight" panose="020B0502040204020203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61B987-034B-4416-9206-BA010F23BD62}"/>
              </a:ext>
            </a:extLst>
          </p:cNvPr>
          <p:cNvSpPr/>
          <p:nvPr/>
        </p:nvSpPr>
        <p:spPr>
          <a:xfrm>
            <a:off x="2402139" y="4213035"/>
            <a:ext cx="85475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n-ea"/>
                <a:cs typeface="Malgun Gothic Semilight" panose="020B0502040204020203" pitchFamily="50" charset="-127"/>
              </a:rPr>
              <a:t>Zsh</a:t>
            </a:r>
            <a:r>
              <a:rPr lang="ko-KR" altLang="en-US" sz="2000" dirty="0">
                <a:latin typeface="+mn-ea"/>
                <a:cs typeface="Malgun Gothic Semilight" panose="020B0502040204020203" pitchFamily="50" charset="-127"/>
              </a:rPr>
              <a:t>기반이기 때문에 </a:t>
            </a:r>
            <a:r>
              <a:rPr lang="en-US" altLang="ko-KR" sz="2000" dirty="0" err="1">
                <a:latin typeface="+mn-ea"/>
                <a:cs typeface="Malgun Gothic Semilight" panose="020B0502040204020203" pitchFamily="50" charset="-127"/>
              </a:rPr>
              <a:t>Zsh</a:t>
            </a:r>
            <a:r>
              <a:rPr lang="ko-KR" altLang="en-US" sz="2000" dirty="0">
                <a:latin typeface="+mn-ea"/>
                <a:cs typeface="Malgun Gothic Semilight" panose="020B0502040204020203" pitchFamily="50" charset="-127"/>
              </a:rPr>
              <a:t>의 장점을 모두 계승 </a:t>
            </a:r>
            <a:r>
              <a:rPr lang="en-US" altLang="ko-KR" sz="2000" dirty="0">
                <a:latin typeface="+mn-ea"/>
                <a:cs typeface="Malgun Gothic Semilight" panose="020B0502040204020203" pitchFamily="50" charset="-127"/>
              </a:rPr>
              <a:t>(ex:</a:t>
            </a:r>
            <a:r>
              <a:rPr lang="ko-KR" altLang="en-US" sz="2000" dirty="0">
                <a:latin typeface="+mn-ea"/>
                <a:cs typeface="Malgun Gothic Semilight" panose="020B0502040204020203" pitchFamily="50" charset="-127"/>
              </a:rPr>
              <a:t>커서형태의 자동완성</a:t>
            </a:r>
            <a:r>
              <a:rPr lang="en-US" altLang="ko-KR" sz="2000" dirty="0">
                <a:latin typeface="+mn-ea"/>
                <a:cs typeface="Malgun Gothic Semilight" panose="020B0502040204020203" pitchFamily="50" charset="-127"/>
              </a:rPr>
              <a:t>)</a:t>
            </a:r>
            <a:endParaRPr lang="ko-KR" altLang="en-US" sz="2000" dirty="0">
              <a:latin typeface="+mn-ea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6236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마무리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46EB20-403D-47EF-AD26-643F63FF63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317" y="2478754"/>
            <a:ext cx="4279365" cy="264127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53D20DB-D2BC-478F-BF9E-C1FA7D8A7478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417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71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Zsh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2CDBB03-2844-45BB-BC32-3B4476AEA5A5}"/>
              </a:ext>
            </a:extLst>
          </p:cNvPr>
          <p:cNvSpPr/>
          <p:nvPr/>
        </p:nvSpPr>
        <p:spPr>
          <a:xfrm>
            <a:off x="4702845" y="3429000"/>
            <a:ext cx="27863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Unix</a:t>
            </a:r>
            <a:r>
              <a:rPr lang="ko-KR" altLang="en-US" sz="2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기반의 </a:t>
            </a:r>
            <a:r>
              <a:rPr lang="en-US" altLang="ko-KR" sz="2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Shell</a:t>
            </a:r>
            <a:endParaRPr lang="ko-KR" altLang="en-US" sz="2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467996B-86D8-4808-BD14-75A3FDE9F5CC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356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854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Shell?</a:t>
            </a:r>
            <a:endParaRPr lang="ko-KR" altLang="en-US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923771-EB21-41BA-B136-0DB91E2A1A74}"/>
              </a:ext>
            </a:extLst>
          </p:cNvPr>
          <p:cNvSpPr/>
          <p:nvPr/>
        </p:nvSpPr>
        <p:spPr>
          <a:xfrm>
            <a:off x="4040789" y="3075057"/>
            <a:ext cx="411042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dirty="0"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“</a:t>
            </a:r>
            <a:r>
              <a:rPr lang="ko-KR" altLang="en-US" sz="3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명령어 해석기</a:t>
            </a:r>
            <a:r>
              <a:rPr lang="en-US" altLang="ko-KR" sz="4000" dirty="0"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”</a:t>
            </a:r>
            <a:endParaRPr lang="ko-KR" altLang="en-US" sz="3200" dirty="0"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665FB5-057B-4596-A8A9-044FA0B73D60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052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803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Shell?</a:t>
            </a:r>
            <a:endParaRPr lang="ko-KR" altLang="en-US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923771-EB21-41BA-B136-0DB91E2A1A74}"/>
              </a:ext>
            </a:extLst>
          </p:cNvPr>
          <p:cNvSpPr/>
          <p:nvPr/>
        </p:nvSpPr>
        <p:spPr>
          <a:xfrm>
            <a:off x="4155404" y="5189994"/>
            <a:ext cx="38811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이 외에도 여러가지 </a:t>
            </a:r>
            <a:r>
              <a:rPr lang="en-US" altLang="ko-KR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Shell</a:t>
            </a:r>
            <a:r>
              <a:rPr lang="ko-KR" altLang="en-US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이 있다</a:t>
            </a:r>
            <a:r>
              <a:rPr lang="en-US" altLang="ko-KR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endParaRPr lang="ko-KR" altLang="en-US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2C63BD-103A-444C-98C3-23B2B6FEDAED}"/>
              </a:ext>
            </a:extLst>
          </p:cNvPr>
          <p:cNvSpPr/>
          <p:nvPr/>
        </p:nvSpPr>
        <p:spPr>
          <a:xfrm>
            <a:off x="3185940" y="4251315"/>
            <a:ext cx="8483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solidFill>
                  <a:srgbClr val="666666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Bash shell</a:t>
            </a:r>
            <a:endParaRPr lang="ko-KR" altLang="en-US" sz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DBCEE88-AA45-4572-A248-FE83BD43FDB0}"/>
              </a:ext>
            </a:extLst>
          </p:cNvPr>
          <p:cNvSpPr/>
          <p:nvPr/>
        </p:nvSpPr>
        <p:spPr>
          <a:xfrm>
            <a:off x="8433972" y="4251314"/>
            <a:ext cx="7697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err="1">
                <a:solidFill>
                  <a:srgbClr val="666666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Zsh</a:t>
            </a:r>
            <a:r>
              <a:rPr lang="en-US" altLang="ko-KR" sz="1200" dirty="0">
                <a:solidFill>
                  <a:srgbClr val="666666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shell</a:t>
            </a:r>
            <a:endParaRPr lang="ko-KR" altLang="en-US" sz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B20BF45-85D5-48FF-B668-1E8DE23D76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191" y="1668006"/>
            <a:ext cx="4971809" cy="252592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60B4017-43E5-405E-A9D2-A3C6529A82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950" y="1659286"/>
            <a:ext cx="4971809" cy="253464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03E1B99-E119-4C90-B98F-B65001BE61CA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805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Oh My </a:t>
            </a:r>
            <a:r>
              <a:rPr lang="en-US" altLang="ko-KR" sz="2000" dirty="0" err="1"/>
              <a:t>Zsh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0674A2-0E24-44DB-853E-584FB331EE1F}"/>
              </a:ext>
            </a:extLst>
          </p:cNvPr>
          <p:cNvSpPr/>
          <p:nvPr/>
        </p:nvSpPr>
        <p:spPr>
          <a:xfrm>
            <a:off x="4148191" y="5151127"/>
            <a:ext cx="38956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Zsh</a:t>
            </a:r>
            <a:r>
              <a:rPr lang="en-US" altLang="ko-KR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Shell</a:t>
            </a:r>
            <a:r>
              <a:rPr lang="ko-KR" altLang="en-US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의 </a:t>
            </a:r>
            <a:r>
              <a:rPr lang="ko-KR" altLang="en-US" sz="20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커스텀용</a:t>
            </a:r>
            <a:r>
              <a:rPr lang="ko-KR" altLang="en-US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프레임워크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DD7EAB-A489-4243-9E2A-C6A3F385DAA1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43EC266-1365-4AEF-9A1C-486D9FB1F9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44" y="1876410"/>
            <a:ext cx="4971809" cy="253464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D654531-FD8C-42AE-8203-EBDBD554E5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531" y="1982183"/>
            <a:ext cx="46767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52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License</a:t>
            </a:r>
            <a:endParaRPr lang="ko-KR" altLang="en-US" sz="2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4992DB-768A-47CD-92B6-9BB42B4FF07D}"/>
              </a:ext>
            </a:extLst>
          </p:cNvPr>
          <p:cNvSpPr/>
          <p:nvPr/>
        </p:nvSpPr>
        <p:spPr>
          <a:xfrm>
            <a:off x="3099851" y="3429000"/>
            <a:ext cx="59923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Zsh</a:t>
            </a:r>
            <a:r>
              <a:rPr lang="en-US" altLang="ko-KR" sz="2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, Oh My </a:t>
            </a:r>
            <a:r>
              <a:rPr lang="en-US" altLang="ko-KR" sz="2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Zsh</a:t>
            </a:r>
            <a:r>
              <a:rPr lang="ko-KR" altLang="en-US" sz="2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둘 다 </a:t>
            </a:r>
            <a:r>
              <a:rPr lang="en-US" altLang="ko-KR" sz="28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MIT</a:t>
            </a:r>
            <a:r>
              <a:rPr lang="en-US" altLang="ko-KR" sz="2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2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라이선스</a:t>
            </a:r>
            <a:r>
              <a:rPr lang="en-US" altLang="ko-KR" sz="2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endParaRPr lang="ko-KR" altLang="en-US" sz="2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7278DF-D96F-4316-A668-38F2B942FBDC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918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Oh My </a:t>
            </a:r>
            <a:r>
              <a:rPr lang="en-US" altLang="ko-KR" sz="2000" dirty="0" err="1"/>
              <a:t>Zsh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923771-EB21-41BA-B136-0DB91E2A1A74}"/>
              </a:ext>
            </a:extLst>
          </p:cNvPr>
          <p:cNvSpPr/>
          <p:nvPr/>
        </p:nvSpPr>
        <p:spPr>
          <a:xfrm>
            <a:off x="4508865" y="5512862"/>
            <a:ext cx="3174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err="1">
                <a:latin typeface="+mn-ea"/>
                <a:cs typeface="Malgun Gothic Semilight" panose="020B0502040204020203" pitchFamily="50" charset="-127"/>
              </a:rPr>
              <a:t>Zsh</a:t>
            </a:r>
            <a:r>
              <a:rPr lang="ko-KR" altLang="en-US" sz="2000" dirty="0">
                <a:latin typeface="+mn-ea"/>
                <a:cs typeface="Malgun Gothic Semilight" panose="020B0502040204020203" pitchFamily="50" charset="-127"/>
              </a:rPr>
              <a:t>쉘에 설치한 </a:t>
            </a:r>
            <a:r>
              <a:rPr lang="en-US" altLang="ko-KR" sz="2000" dirty="0" err="1">
                <a:latin typeface="+mn-ea"/>
                <a:cs typeface="Malgun Gothic Semilight" panose="020B0502040204020203" pitchFamily="50" charset="-127"/>
              </a:rPr>
              <a:t>OhMyZsh</a:t>
            </a:r>
            <a:endParaRPr lang="ko-KR" altLang="en-US" sz="2000" dirty="0">
              <a:latin typeface="+mn-ea"/>
              <a:cs typeface="Malgun Gothic Semilight" panose="020B0502040204020203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D5A7BA-6130-44D6-9316-D4EDE63D2B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281" y="1345138"/>
            <a:ext cx="4293437" cy="350061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4DE2263-86E5-4380-B76F-D0FAC0D48DF8}"/>
              </a:ext>
            </a:extLst>
          </p:cNvPr>
          <p:cNvSpPr/>
          <p:nvPr/>
        </p:nvSpPr>
        <p:spPr>
          <a:xfrm>
            <a:off x="4207555" y="4843947"/>
            <a:ext cx="402546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설치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curl -L https://raw.github.com/robbyrussell/oh-my-zsh/master/tools/install.sh | </a:t>
            </a:r>
            <a:r>
              <a:rPr lang="en-US" altLang="ko-KR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sh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FFDE33-8705-4908-AFB1-DB6D28327360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239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Oh My </a:t>
            </a:r>
            <a:r>
              <a:rPr lang="en-US" altLang="ko-KR" sz="2000" dirty="0" err="1"/>
              <a:t>Zsh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923771-EB21-41BA-B136-0DB91E2A1A74}"/>
              </a:ext>
            </a:extLst>
          </p:cNvPr>
          <p:cNvSpPr/>
          <p:nvPr/>
        </p:nvSpPr>
        <p:spPr>
          <a:xfrm>
            <a:off x="4127405" y="5221514"/>
            <a:ext cx="41857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디렉토리에 위치한 </a:t>
            </a:r>
            <a:r>
              <a:rPr lang="en-US" altLang="ko-KR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r>
              <a:rPr lang="en-US" altLang="ko-KR" sz="20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zshrc</a:t>
            </a:r>
            <a:r>
              <a:rPr lang="ko-KR" altLang="en-US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를 확인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3ADB6E3-B9AF-450F-8A6A-00B609CC71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555" y="1962572"/>
            <a:ext cx="4899444" cy="283282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DA60C43-40C3-4D3D-8313-71DFF16C91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609" y="1944137"/>
            <a:ext cx="4899444" cy="283282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6987B83-828E-4CB9-A890-5B75C3CD9640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113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Oh My </a:t>
            </a:r>
            <a:r>
              <a:rPr lang="en-US" altLang="ko-KR" sz="2000" dirty="0" err="1"/>
              <a:t>Zsh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923771-EB21-41BA-B136-0DB91E2A1A74}"/>
              </a:ext>
            </a:extLst>
          </p:cNvPr>
          <p:cNvSpPr/>
          <p:nvPr/>
        </p:nvSpPr>
        <p:spPr>
          <a:xfrm>
            <a:off x="5029894" y="5436958"/>
            <a:ext cx="24160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+mn-ea"/>
                <a:cs typeface="Malgun Gothic Semilight" panose="020B0502040204020203" pitchFamily="50" charset="-127"/>
              </a:rPr>
              <a:t>원하는 테마로 변경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0273AFE-2157-4794-B718-59E802DB30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252" y="1887621"/>
            <a:ext cx="5766063" cy="333389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D917FF5-9CE3-4CCD-825E-46ED98FEFAED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541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845</TotalTime>
  <Words>236</Words>
  <Application>Microsoft Office PowerPoint</Application>
  <PresentationFormat>와이드스크린</PresentationFormat>
  <Paragraphs>60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Malgun Gothic Semilight</vt:lpstr>
      <vt:lpstr>맑은 고딕</vt:lpstr>
      <vt:lpstr>휴먼둥근헤드라인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 K</dc:creator>
  <cp:lastModifiedBy>준수 김</cp:lastModifiedBy>
  <cp:revision>103</cp:revision>
  <dcterms:created xsi:type="dcterms:W3CDTF">2018-12-03T07:18:30Z</dcterms:created>
  <dcterms:modified xsi:type="dcterms:W3CDTF">2018-12-07T01:12:30Z</dcterms:modified>
</cp:coreProperties>
</file>