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3" r:id="rId3"/>
    <p:sldId id="297" r:id="rId4"/>
    <p:sldId id="296" r:id="rId5"/>
    <p:sldId id="295" r:id="rId6"/>
    <p:sldId id="298" r:id="rId7"/>
    <p:sldId id="299" r:id="rId8"/>
    <p:sldId id="294" r:id="rId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77833" autoAdjust="0"/>
  </p:normalViewPr>
  <p:slideViewPr>
    <p:cSldViewPr snapToGrid="0">
      <p:cViewPr varScale="1">
        <p:scale>
          <a:sx n="84" d="100"/>
          <a:sy n="8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 증명 방식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(POW)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해시알고리즘의 집합임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 국립표준기술원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(NIST)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만들었고 과거에는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암호화의 표준이었음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이론적인 공격방법들에 대한 문서들이 공개되고 안전하지 않다는 주장이 계속되어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새로운 암호화의 표준이 되었음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이후로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SHA-1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사용을 중단할 것을 권고하였음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구글에서 실제로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안전하지 않다는 것을 증명함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동일한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수학점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결함이 있고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비해 좋은 점은 비트의 길이수를 제외하곤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주장이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관심은 더욱더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증가하게됨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주최한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알고리즘에 대한 공개적인 대회를 통해 선별됨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수많은 팀에서 자신들의 알고리즘을 뽐냈고 최종적으로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Keccak(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선정됨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5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 증명 방식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(POW)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주로 사용되는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해시알고리즘의 집합임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63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모든 알고리즘들은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선발하기위한 공개 대회에서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후보까지 올라갔던 알고리즘들이다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알고리즘은 실제 대회 우승 알고리즘이며 현재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SHA-3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알고리즘으로 선정됨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35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25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42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5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3650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X11 / X13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SHA-3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8E614D-1658-46C6-A415-0A12096C6824}"/>
              </a:ext>
            </a:extLst>
          </p:cNvPr>
          <p:cNvSpPr txBox="1"/>
          <p:nvPr/>
        </p:nvSpPr>
        <p:spPr>
          <a:xfrm>
            <a:off x="1835506" y="3198167"/>
            <a:ext cx="891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SHA-256</a:t>
            </a:r>
            <a:r>
              <a:rPr lang="ko-KR" altLang="en-US" sz="2400" dirty="0"/>
              <a:t>이 속한 </a:t>
            </a:r>
            <a:r>
              <a:rPr lang="en-US" altLang="ko-KR" sz="2400" dirty="0"/>
              <a:t>SHA-2</a:t>
            </a:r>
            <a:r>
              <a:rPr lang="ko-KR" altLang="en-US" sz="2400" dirty="0"/>
              <a:t>와 마찬가지로 </a:t>
            </a:r>
            <a:r>
              <a:rPr lang="ko-KR" altLang="en-US" sz="2400" dirty="0" err="1"/>
              <a:t>해싱</a:t>
            </a:r>
            <a:r>
              <a:rPr lang="ko-KR" altLang="en-US" sz="2400" dirty="0"/>
              <a:t> 알고리즘의 한 종류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107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31CE6E-DB99-4D80-8261-7D07EEACD9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17" b="33516"/>
          <a:stretch/>
        </p:blipFill>
        <p:spPr>
          <a:xfrm>
            <a:off x="3292928" y="2510501"/>
            <a:ext cx="5606143" cy="18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5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X11/X13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8E614D-1658-46C6-A415-0A12096C6824}"/>
              </a:ext>
            </a:extLst>
          </p:cNvPr>
          <p:cNvSpPr txBox="1"/>
          <p:nvPr/>
        </p:nvSpPr>
        <p:spPr>
          <a:xfrm>
            <a:off x="3059809" y="3198167"/>
            <a:ext cx="632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11</a:t>
            </a:r>
            <a:r>
              <a:rPr lang="ko-KR" altLang="en-US" sz="2400" dirty="0"/>
              <a:t>개</a:t>
            </a:r>
            <a:r>
              <a:rPr lang="en-US" altLang="ko-KR" sz="2400" dirty="0"/>
              <a:t>(X11), 13</a:t>
            </a:r>
            <a:r>
              <a:rPr lang="ko-KR" altLang="en-US" sz="2400" dirty="0"/>
              <a:t>개</a:t>
            </a:r>
            <a:r>
              <a:rPr lang="en-US" altLang="ko-KR" sz="2400" dirty="0"/>
              <a:t>(X13)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해싱</a:t>
            </a:r>
            <a:r>
              <a:rPr lang="ko-KR" altLang="en-US" sz="2400" dirty="0"/>
              <a:t> 알고리즘의 </a:t>
            </a:r>
            <a:r>
              <a:rPr lang="en-US" altLang="ko-KR" sz="2400" dirty="0"/>
              <a:t>‘</a:t>
            </a:r>
            <a:r>
              <a:rPr lang="ko-KR" altLang="en-US" sz="2400" dirty="0"/>
              <a:t>집합</a:t>
            </a:r>
            <a:r>
              <a:rPr lang="en-US" altLang="ko-KR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5536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X11/X13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740CD87-2503-43B4-AC5D-96A9C725B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99832"/>
              </p:ext>
            </p:extLst>
          </p:nvPr>
        </p:nvGraphicFramePr>
        <p:xfrm>
          <a:off x="1739900" y="4424526"/>
          <a:ext cx="87122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32488625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37843473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58658181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38925578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417955052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207906709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547006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Grøstl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Keccak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Luffa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63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CubeHash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SHAvite-3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ECHO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fugue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hamsi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9553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ED5650B-CBD8-4F63-A368-35D1C88CC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83659"/>
              </p:ext>
            </p:extLst>
          </p:nvPr>
        </p:nvGraphicFramePr>
        <p:xfrm>
          <a:off x="2031999" y="2125785"/>
          <a:ext cx="812800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942698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48095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899386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317024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472155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1190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Grøstl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Keccak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24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Luffa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CubeHash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SHAvite-3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ECHO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3593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50195A7-9B6D-4B25-9BC6-43C17E746A02}"/>
              </a:ext>
            </a:extLst>
          </p:cNvPr>
          <p:cNvSpPr txBox="1"/>
          <p:nvPr/>
        </p:nvSpPr>
        <p:spPr>
          <a:xfrm>
            <a:off x="5741576" y="1613762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X11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D1846-ACFE-44C0-B2B7-71CE8110A941}"/>
              </a:ext>
            </a:extLst>
          </p:cNvPr>
          <p:cNvSpPr txBox="1"/>
          <p:nvPr/>
        </p:nvSpPr>
        <p:spPr>
          <a:xfrm>
            <a:off x="5741576" y="3876241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X13</a:t>
            </a:r>
          </a:p>
        </p:txBody>
      </p:sp>
    </p:spTree>
    <p:extLst>
      <p:ext uri="{BB962C8B-B14F-4D97-AF65-F5344CB8AC3E}">
        <p14:creationId xmlns:p14="http://schemas.microsoft.com/office/powerpoint/2010/main" val="385453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X11/X13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44443-A4EF-4A80-9ACB-358F6397CEDB}"/>
              </a:ext>
            </a:extLst>
          </p:cNvPr>
          <p:cNvSpPr txBox="1"/>
          <p:nvPr/>
        </p:nvSpPr>
        <p:spPr>
          <a:xfrm>
            <a:off x="2862202" y="4816575"/>
            <a:ext cx="6462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X11, X13</a:t>
            </a:r>
            <a:r>
              <a:rPr lang="ko-KR" altLang="en-US" sz="2400" dirty="0"/>
              <a:t>이 적용된 대표적인 블록체인 플랫폼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023D82-CD12-42CF-8049-02832E1F8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919" y="2476500"/>
            <a:ext cx="1905000" cy="190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E6771B-F5A3-4802-8E2F-6A2759983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80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1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X11/X13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D133F22-259B-4E59-AD6E-5A88D658B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43" y="2113567"/>
            <a:ext cx="7644485" cy="126100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F332002-E76C-4D0C-B2CC-EE1F83400DD7}"/>
              </a:ext>
            </a:extLst>
          </p:cNvPr>
          <p:cNvSpPr/>
          <p:nvPr/>
        </p:nvSpPr>
        <p:spPr>
          <a:xfrm>
            <a:off x="3853543" y="1970314"/>
            <a:ext cx="3200400" cy="1611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B76BE36-883F-4D75-90F0-DAB8A4978D15}"/>
              </a:ext>
            </a:extLst>
          </p:cNvPr>
          <p:cNvCxnSpPr>
            <a:cxnSpLocks/>
          </p:cNvCxnSpPr>
          <p:nvPr/>
        </p:nvCxnSpPr>
        <p:spPr>
          <a:xfrm>
            <a:off x="6215743" y="3581400"/>
            <a:ext cx="0" cy="10450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8F634D2D-50AE-4F8E-B1CA-61720DD11558}"/>
              </a:ext>
            </a:extLst>
          </p:cNvPr>
          <p:cNvSpPr/>
          <p:nvPr/>
        </p:nvSpPr>
        <p:spPr>
          <a:xfrm>
            <a:off x="4049113" y="4843749"/>
            <a:ext cx="4093771" cy="306687"/>
          </a:xfrm>
          <a:prstGeom prst="bracketPair">
            <a:avLst>
              <a:gd name="adj" fmla="val 2021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44443-A4EF-4A80-9ACB-358F6397CEDB}"/>
              </a:ext>
            </a:extLst>
          </p:cNvPr>
          <p:cNvSpPr txBox="1"/>
          <p:nvPr/>
        </p:nvSpPr>
        <p:spPr>
          <a:xfrm>
            <a:off x="4142580" y="4774431"/>
            <a:ext cx="3906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BLAKE &gt; BMW &gt; …. ECHO</a:t>
            </a:r>
          </a:p>
        </p:txBody>
      </p:sp>
    </p:spTree>
    <p:extLst>
      <p:ext uri="{BB962C8B-B14F-4D97-AF65-F5344CB8AC3E}">
        <p14:creationId xmlns:p14="http://schemas.microsoft.com/office/powerpoint/2010/main" val="178596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708739-C82B-4F4B-9791-8854D5E36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000250"/>
            <a:ext cx="5905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1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자주색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2298</TotalTime>
  <Words>272</Words>
  <Application>Microsoft Office PowerPoint</Application>
  <PresentationFormat>와이드스크린</PresentationFormat>
  <Paragraphs>62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517</cp:revision>
  <cp:lastPrinted>2018-12-24T00:38:46Z</cp:lastPrinted>
  <dcterms:created xsi:type="dcterms:W3CDTF">2018-12-05T05:39:29Z</dcterms:created>
  <dcterms:modified xsi:type="dcterms:W3CDTF">2019-01-03T09:32:22Z</dcterms:modified>
</cp:coreProperties>
</file>