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3" r:id="rId3"/>
    <p:sldId id="294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529" autoAdjust="0"/>
  </p:normalViewPr>
  <p:slideViewPr>
    <p:cSldViewPr snapToGrid="0">
      <p:cViewPr varScale="1">
        <p:scale>
          <a:sx n="64" d="100"/>
          <a:sy n="64" d="100"/>
        </p:scale>
        <p:origin x="12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6882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타원 곡선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타원 곡선 알고리즘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4875153" y="3044279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그게 </a:t>
            </a:r>
            <a:r>
              <a:rPr lang="ko-KR" altLang="en-US" sz="4400" dirty="0" err="1"/>
              <a:t>뭔뎅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2206</TotalTime>
  <Words>13</Words>
  <Application>Microsoft Office PowerPoint</Application>
  <PresentationFormat>와이드스크린</PresentationFormat>
  <Paragraphs>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490</cp:revision>
  <cp:lastPrinted>2018-12-24T00:38:46Z</cp:lastPrinted>
  <dcterms:created xsi:type="dcterms:W3CDTF">2018-12-05T05:39:29Z</dcterms:created>
  <dcterms:modified xsi:type="dcterms:W3CDTF">2019-01-03T03:27:35Z</dcterms:modified>
</cp:coreProperties>
</file>