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93" r:id="rId3"/>
    <p:sldId id="294" r:id="rId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77529" autoAdjust="0"/>
  </p:normalViewPr>
  <p:slideViewPr>
    <p:cSldViewPr snapToGrid="0">
      <p:cViewPr varScale="1">
        <p:scale>
          <a:sx n="57" d="100"/>
          <a:sy n="57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5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2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0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5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473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coq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60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528904" y="3044279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증명 보조기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9</Words>
  <Application>Microsoft Office PowerPoint</Application>
  <PresentationFormat>와이드스크린</PresentationFormat>
  <Paragraphs>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492</cp:revision>
  <cp:lastPrinted>2018-12-24T00:38:46Z</cp:lastPrinted>
  <dcterms:created xsi:type="dcterms:W3CDTF">2018-12-05T05:39:29Z</dcterms:created>
  <dcterms:modified xsi:type="dcterms:W3CDTF">2019-01-03T05:50:14Z</dcterms:modified>
</cp:coreProperties>
</file>