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298" r:id="rId4"/>
    <p:sldId id="295" r:id="rId5"/>
    <p:sldId id="296" r:id="rId6"/>
    <p:sldId id="297" r:id="rId7"/>
    <p:sldId id="299" r:id="rId8"/>
    <p:sldId id="300" r:id="rId9"/>
    <p:sldId id="294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0631" autoAdjust="0"/>
  </p:normalViewPr>
  <p:slideViewPr>
    <p:cSldViewPr snapToGrid="0">
      <p:cViewPr varScale="1">
        <p:scale>
          <a:sx n="103" d="100"/>
          <a:sy n="103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9E706-E0BA-4FBD-AF15-9E3682821587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B814D-3E5E-4503-B781-945541168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3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함수기반언어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함수형프로그래밍이란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극단적으로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프로그래밍의 형태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직관성이 개차반임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datastructure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참조투명성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 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67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함수기반언어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함수형프로그래밍이란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극단적으로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프로그래밍의 형태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직관성이 개차반임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datastructure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참조투명성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 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8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함수기반언어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함수형프로그래밍이란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극단적으로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프로그래밍의 형태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직관성이 개차반임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datastructure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참조투명성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95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함수기반언어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함수형프로그래밍이란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극단적으로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최소화시킨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프로그래밍의 형태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직관성이 개차반임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datastructure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불변객체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Pure function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순수함수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참조투명성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 evaluation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9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참조하는 함수들은 일반적으로 순수 함수가 아니다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2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dirty="0"/>
              <a:t>한번 선언한 작업을 메모리에 </a:t>
            </a:r>
            <a:r>
              <a:rPr lang="ko-KR" altLang="en-US" sz="1200" dirty="0" err="1"/>
              <a:t>캐싱함</a:t>
            </a:r>
            <a:r>
              <a:rPr lang="en-US" altLang="ko-KR" sz="1200" dirty="0"/>
              <a:t>.</a:t>
            </a:r>
          </a:p>
          <a:p>
            <a:pPr algn="l"/>
            <a:r>
              <a:rPr lang="ko-KR" altLang="en-US" sz="1200" dirty="0" err="1"/>
              <a:t>메모이제이션</a:t>
            </a: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31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외부값을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참조하는 함수들은 일반적으로 순수 함수가 아니다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5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B4130-2D9F-4E6D-9707-8718AD09D43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5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F2C42-07E2-4E76-B555-4975D3A2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C22A6-E91B-4509-863F-581F0ABCE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BB45-CE50-4F78-9AA2-F528CF12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400C3-C343-4649-AEED-83DCE8A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85928-D451-4669-8732-5095CEE0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87EA6-6C8E-414A-9E83-45A1EB7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E7403-D66E-49CA-ABBA-BA482E78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18988-A1C2-4195-B413-CD6DF2A5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E830-F9B4-42B5-86A3-E52835E4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2D87E-9FAB-4EF6-837B-F2291932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1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4141A-F632-48ED-9868-4123654C3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984E06-8DCA-4A18-94DD-03493DE7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CECEE-0B94-4A59-B1BA-6A8C8C62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DECB3-D6CE-4BA9-888D-368D0AAD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D3F06-5574-4F35-A735-0FE4861B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5D82-DF48-4AEF-A290-C0176B2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11648-43CF-42DB-AE3C-D60CE2C6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6BAD-9801-40F8-92C4-31A0FB54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2B00D-68CF-4400-B105-C4BE530E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A6DDA-8CD7-4037-B4F7-047E885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893C8-CF2A-4F76-9B72-7020DD85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C2091-3198-4DFB-B70D-4FF12569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D5D7A-53B5-457F-B8D2-7985B7E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564A-9E50-4470-9C75-8F79EDF4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8A8F1-2E12-40CC-8E05-D07914D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34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20DA-DBDE-49A3-8581-723DE2A3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B159C-F77F-4754-8C68-D33C8EBFF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DEBED-5C61-4D9A-870F-F10DF026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32510-4455-480A-8875-1A399136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FE5294-17F1-4050-BF70-2BFC9552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F9C08-AEF3-4C0B-A2FA-94A94E2F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5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955CA-9B4C-4F85-A20C-BEF99FCD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8B10C-2300-4B73-94E4-1BC35BCD8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590BC-C2EE-42D7-92C3-1C77A785A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721D1-3456-473C-8D4A-5777422FF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730AE-EB1E-497F-8322-7987CDF7E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DAFE3-C503-4541-8E04-7EF5E6BE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6C2F9-0308-471B-AA67-761B1808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53F31-BE27-4EB9-88E4-C6CFDA02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4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17804-64FF-495A-B94C-587A4CB9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AA12F-FFC8-4F2B-AEA2-D85F8485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2BA41-C497-4B1C-AAB6-D7CC20BE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2B612-645E-4969-A535-F69A1CFF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7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22509-9DC5-4DDF-B603-BA0042D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FD257-5AD2-467B-9E17-188C99DD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E1865D-AEF9-4829-B59B-1CE1A875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E236-2C58-4A50-B2DD-A665216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F4CCD-A449-4574-B7CE-2AD4E874C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9F3B1-658A-4BCB-B0F8-15218880B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AFD03-A491-4DAD-BABD-4360A47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161E7-1787-4B42-B5CD-37EF33A9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A9E8-D3C7-4906-9502-4E3F1808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209C5-EBF7-470C-84A7-6CD24BDE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9CEC06-89A4-4932-8AC4-D817D3CF3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78D59-393E-4BD5-959B-88E96C4C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40256-B5E6-4F18-A66F-406F657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7E15-1229-4288-B75D-73009DB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B2BF-E70A-4CBD-92F6-CAA09E7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F2090-E08D-4E65-816D-BAAD615B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BBFC6F-928A-481F-A33C-9EAFA179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90E7B-5750-4DA5-BF4B-4EA207422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558D-9475-4DD4-8F32-96381613298F}" type="datetimeFigureOut">
              <a:rPr lang="ko-KR" altLang="en-US" smtClean="0"/>
              <a:t>2019-01-03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A5074-CDFA-4975-B16B-BA1D0BF6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590F-B736-4BB7-9C00-DCDE93DE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EAA7-A564-4003-A9D7-405A5BFF8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3BCBC1E-0CFA-4F3B-97BB-2F3DDEE5953A}"/>
              </a:ext>
            </a:extLst>
          </p:cNvPr>
          <p:cNvSpPr/>
          <p:nvPr/>
        </p:nvSpPr>
        <p:spPr>
          <a:xfrm>
            <a:off x="1461856" y="4785064"/>
            <a:ext cx="9268287" cy="11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E9146-974D-4A67-B81D-30E88F3533C1}"/>
              </a:ext>
            </a:extLst>
          </p:cNvPr>
          <p:cNvSpPr txBox="1"/>
          <p:nvPr/>
        </p:nvSpPr>
        <p:spPr>
          <a:xfrm>
            <a:off x="1766657" y="3622089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/>
              <a:t>함수기반언어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4B419-01B8-4A67-9E02-1856B4C33526}"/>
              </a:ext>
            </a:extLst>
          </p:cNvPr>
          <p:cNvSpPr txBox="1"/>
          <p:nvPr/>
        </p:nvSpPr>
        <p:spPr>
          <a:xfrm>
            <a:off x="9793550" y="50477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김준수</a:t>
            </a:r>
          </a:p>
        </p:txBody>
      </p:sp>
    </p:spTree>
    <p:extLst>
      <p:ext uri="{BB962C8B-B14F-4D97-AF65-F5344CB8AC3E}">
        <p14:creationId xmlns:p14="http://schemas.microsoft.com/office/powerpoint/2010/main" val="40667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함수 기반 언어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1480795" y="3167390"/>
            <a:ext cx="923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부작용</a:t>
            </a:r>
            <a:r>
              <a:rPr lang="en-US" altLang="ko-KR" sz="2400" dirty="0"/>
              <a:t>(Side Effect)</a:t>
            </a:r>
            <a:r>
              <a:rPr lang="ko-KR" altLang="en-US" sz="2400" dirty="0"/>
              <a:t>을 극단적으로 최소화 시킨 프로그래밍의 형태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07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3241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함수형 프로그래밍의 특징</a:t>
            </a:r>
            <a:endParaRPr lang="en-US" altLang="ko-KR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2365751" y="3402862"/>
            <a:ext cx="3214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Immutable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E2A73-61FF-44C3-9665-FA9F8512AA73}"/>
              </a:ext>
            </a:extLst>
          </p:cNvPr>
          <p:cNvSpPr txBox="1"/>
          <p:nvPr/>
        </p:nvSpPr>
        <p:spPr>
          <a:xfrm>
            <a:off x="4946106" y="1953774"/>
            <a:ext cx="2374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Pure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A9199-B1C0-46FE-95D9-5A916F2CC00C}"/>
              </a:ext>
            </a:extLst>
          </p:cNvPr>
          <p:cNvSpPr txBox="1"/>
          <p:nvPr/>
        </p:nvSpPr>
        <p:spPr>
          <a:xfrm>
            <a:off x="7805130" y="3429000"/>
            <a:ext cx="2801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Lazy evaluation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CC704E-FC81-47D2-832D-F4E53ACC195F}"/>
              </a:ext>
            </a:extLst>
          </p:cNvPr>
          <p:cNvSpPr txBox="1"/>
          <p:nvPr/>
        </p:nvSpPr>
        <p:spPr>
          <a:xfrm>
            <a:off x="5148885" y="4851950"/>
            <a:ext cx="196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Data Share</a:t>
            </a:r>
          </a:p>
        </p:txBody>
      </p:sp>
    </p:spTree>
    <p:extLst>
      <p:ext uri="{BB962C8B-B14F-4D97-AF65-F5344CB8AC3E}">
        <p14:creationId xmlns:p14="http://schemas.microsoft.com/office/powerpoint/2010/main" val="34400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Immutable objects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24A16-145F-4A51-A7B2-EFAF08E40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3334717"/>
            <a:ext cx="8347690" cy="1343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1299CF-3DEA-4EF4-AE08-C45725C00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3" y="1468809"/>
            <a:ext cx="2135967" cy="11713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07F772-99DF-40C8-950E-B9B48FC2D861}"/>
              </a:ext>
            </a:extLst>
          </p:cNvPr>
          <p:cNvCxnSpPr>
            <a:cxnSpLocks/>
          </p:cNvCxnSpPr>
          <p:nvPr/>
        </p:nvCxnSpPr>
        <p:spPr>
          <a:xfrm>
            <a:off x="1901861" y="2936552"/>
            <a:ext cx="863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0C166E-BC52-4A9C-90F7-C8354048BEFE}"/>
              </a:ext>
            </a:extLst>
          </p:cNvPr>
          <p:cNvSpPr txBox="1"/>
          <p:nvPr/>
        </p:nvSpPr>
        <p:spPr>
          <a:xfrm>
            <a:off x="2674230" y="5195904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함수형 프로그래밍에서는 모든 변수가 상수이다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04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2E5DBDB-12B7-4A27-825D-6CCBCC96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71" y="1321449"/>
            <a:ext cx="6116655" cy="43154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Immutable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2223784" y="5606235"/>
            <a:ext cx="774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함수형 프로그래밍에서는 데이터를 수정할 수 없다</a:t>
            </a:r>
            <a:r>
              <a:rPr lang="en-US" altLang="ko-KR" sz="24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16ECFD-DD58-4210-806E-B44F20B41137}"/>
              </a:ext>
            </a:extLst>
          </p:cNvPr>
          <p:cNvSpPr/>
          <p:nvPr/>
        </p:nvSpPr>
        <p:spPr>
          <a:xfrm>
            <a:off x="3037671" y="2481943"/>
            <a:ext cx="4296190" cy="10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ED41C2-93E6-4684-BF94-A952DB7E66E1}"/>
              </a:ext>
            </a:extLst>
          </p:cNvPr>
          <p:cNvSpPr/>
          <p:nvPr/>
        </p:nvSpPr>
        <p:spPr>
          <a:xfrm>
            <a:off x="3037671" y="3652715"/>
            <a:ext cx="4296190" cy="95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6ED4C7-DB14-4888-80FC-1B4E5E8C1FBE}"/>
              </a:ext>
            </a:extLst>
          </p:cNvPr>
          <p:cNvSpPr/>
          <p:nvPr/>
        </p:nvSpPr>
        <p:spPr>
          <a:xfrm>
            <a:off x="3059441" y="4629475"/>
            <a:ext cx="5981921" cy="95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5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796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Pure Function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0B4D7-2ED1-41DE-8EE6-2449562784AD}"/>
              </a:ext>
            </a:extLst>
          </p:cNvPr>
          <p:cNvSpPr txBox="1"/>
          <p:nvPr/>
        </p:nvSpPr>
        <p:spPr>
          <a:xfrm>
            <a:off x="1962549" y="5371454"/>
            <a:ext cx="851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같은 </a:t>
            </a:r>
            <a:r>
              <a:rPr lang="en-US" altLang="ko-KR" sz="2400" dirty="0"/>
              <a:t>Input</a:t>
            </a:r>
            <a:r>
              <a:rPr lang="ko-KR" altLang="en-US" sz="2400" dirty="0"/>
              <a:t>에 대해서는 무조건 같은 </a:t>
            </a:r>
            <a:r>
              <a:rPr lang="en-US" altLang="ko-KR" sz="2400" dirty="0"/>
              <a:t>Output</a:t>
            </a:r>
            <a:r>
              <a:rPr lang="ko-KR" altLang="en-US" sz="2400" dirty="0"/>
              <a:t>을 반환하는 함수</a:t>
            </a:r>
            <a:r>
              <a:rPr lang="en-US" altLang="ko-KR" sz="2400" dirty="0"/>
              <a:t>.</a:t>
            </a:r>
          </a:p>
        </p:txBody>
      </p:sp>
      <p:pic>
        <p:nvPicPr>
          <p:cNvPr id="1026" name="Picture 2" descr="pure function에 대한 이미지 검색결과">
            <a:extLst>
              <a:ext uri="{FF2B5EF4-FFF2-40B4-BE49-F238E27FC236}">
                <a16:creationId xmlns:a16="http://schemas.microsoft.com/office/drawing/2014/main" id="{6BA407E9-F35C-4CDF-A147-9A84FBFB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82" y="1649869"/>
            <a:ext cx="3031236" cy="30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5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965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Lazy evaluation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7A4D5E-1C42-4D23-A05B-F5ACC1975946}"/>
              </a:ext>
            </a:extLst>
          </p:cNvPr>
          <p:cNvSpPr/>
          <p:nvPr/>
        </p:nvSpPr>
        <p:spPr>
          <a:xfrm>
            <a:off x="3873326" y="2313200"/>
            <a:ext cx="4693920" cy="19389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class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Person</a:t>
            </a:r>
            <a:r>
              <a:rPr lang="ko-KR" altLang="en-US" sz="2400" dirty="0"/>
              <a:t> {</a:t>
            </a:r>
          </a:p>
          <a:p>
            <a:r>
              <a:rPr lang="ko-KR" altLang="en-US" sz="2400" dirty="0"/>
              <a:t>  @</a:t>
            </a:r>
            <a:r>
              <a:rPr lang="ko-KR" altLang="en-US" sz="2400" dirty="0" err="1"/>
              <a:t>Lazy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pets</a:t>
            </a:r>
            <a:r>
              <a:rPr lang="ko-KR" altLang="en-US" sz="2400" dirty="0"/>
              <a:t> = ['</a:t>
            </a:r>
            <a:r>
              <a:rPr lang="ko-KR" altLang="en-US" sz="2400" dirty="0" err="1"/>
              <a:t>Cat</a:t>
            </a:r>
            <a:r>
              <a:rPr lang="ko-KR" altLang="en-US" sz="2400" dirty="0"/>
              <a:t>', '</a:t>
            </a:r>
            <a:r>
              <a:rPr lang="ko-KR" altLang="en-US" sz="2400" dirty="0" err="1"/>
              <a:t>Dog</a:t>
            </a:r>
            <a:r>
              <a:rPr lang="ko-KR" altLang="en-US" sz="2400" dirty="0"/>
              <a:t>']</a:t>
            </a:r>
          </a:p>
          <a:p>
            <a:r>
              <a:rPr lang="ko-KR" altLang="en-US" sz="2400" dirty="0"/>
              <a:t>}</a:t>
            </a:r>
          </a:p>
          <a:p>
            <a:endParaRPr lang="ko-KR" altLang="en-US" sz="2400" dirty="0"/>
          </a:p>
          <a:p>
            <a:r>
              <a:rPr lang="ko-KR" altLang="en-US" sz="2400" dirty="0" err="1"/>
              <a:t>def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new</a:t>
            </a:r>
            <a:r>
              <a:rPr lang="ko-KR" altLang="en-US" sz="2400" dirty="0"/>
              <a:t> </a:t>
            </a:r>
            <a:r>
              <a:rPr lang="ko-KR" altLang="en-US" sz="2400" dirty="0" err="1"/>
              <a:t>Person</a:t>
            </a:r>
            <a:r>
              <a:rPr lang="ko-KR" altLang="en-US" sz="2400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22F98-F08F-43F7-810F-A0895D69459E}"/>
              </a:ext>
            </a:extLst>
          </p:cNvPr>
          <p:cNvSpPr txBox="1"/>
          <p:nvPr/>
        </p:nvSpPr>
        <p:spPr>
          <a:xfrm>
            <a:off x="1141011" y="5037076"/>
            <a:ext cx="1015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어떠한 객체 또는 수식 등을 사용하기 전까지는 값을 </a:t>
            </a:r>
            <a:r>
              <a:rPr lang="ko-KR" altLang="en-US" sz="2400" dirty="0" err="1"/>
              <a:t>할당시키지</a:t>
            </a:r>
            <a:r>
              <a:rPr lang="ko-KR" altLang="en-US" sz="2400" dirty="0"/>
              <a:t> 않는다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3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146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Share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237EF-9439-4330-BF27-3A6E3C93B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32" y="1334421"/>
            <a:ext cx="4141735" cy="292208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EE0AFF-239A-4DC9-B0AB-004B94107A4C}"/>
              </a:ext>
            </a:extLst>
          </p:cNvPr>
          <p:cNvSpPr/>
          <p:nvPr/>
        </p:nvSpPr>
        <p:spPr>
          <a:xfrm>
            <a:off x="1586143" y="4496422"/>
            <a:ext cx="9268287" cy="14754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7A64A2-1CC4-43A9-B7B9-44D9B60D7A23}"/>
              </a:ext>
            </a:extLst>
          </p:cNvPr>
          <p:cNvSpPr/>
          <p:nvPr/>
        </p:nvSpPr>
        <p:spPr>
          <a:xfrm>
            <a:off x="2055785" y="4816773"/>
            <a:ext cx="902020" cy="9215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1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22AE4-B2BC-47F4-A55A-7923EBDB55ED}"/>
              </a:ext>
            </a:extLst>
          </p:cNvPr>
          <p:cNvSpPr/>
          <p:nvPr/>
        </p:nvSpPr>
        <p:spPr>
          <a:xfrm>
            <a:off x="1586143" y="102093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624B5-9431-4451-97AF-3F26F9D86089}"/>
              </a:ext>
            </a:extLst>
          </p:cNvPr>
          <p:cNvSpPr/>
          <p:nvPr/>
        </p:nvSpPr>
        <p:spPr>
          <a:xfrm flipV="1">
            <a:off x="1586143" y="6174982"/>
            <a:ext cx="926828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C5DDA-40EE-4B50-9C05-6AFC7089F348}"/>
              </a:ext>
            </a:extLst>
          </p:cNvPr>
          <p:cNvSpPr txBox="1"/>
          <p:nvPr/>
        </p:nvSpPr>
        <p:spPr>
          <a:xfrm>
            <a:off x="1704513" y="6208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마무리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7201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2357</TotalTime>
  <Words>239</Words>
  <Application>Microsoft Office PowerPoint</Application>
  <PresentationFormat>와이드스크린</PresentationFormat>
  <Paragraphs>85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K</dc:creator>
  <cp:lastModifiedBy>준수 김</cp:lastModifiedBy>
  <cp:revision>530</cp:revision>
  <cp:lastPrinted>2018-12-24T00:38:46Z</cp:lastPrinted>
  <dcterms:created xsi:type="dcterms:W3CDTF">2018-12-05T05:39:29Z</dcterms:created>
  <dcterms:modified xsi:type="dcterms:W3CDTF">2019-01-03T09:14:59Z</dcterms:modified>
</cp:coreProperties>
</file>