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7"/>
  </p:notesMasterIdLst>
  <p:sldIdLst>
    <p:sldId id="256" r:id="rId2"/>
    <p:sldId id="269" r:id="rId3"/>
    <p:sldId id="271" r:id="rId4"/>
    <p:sldId id="272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3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76" autoAdjust="0"/>
  </p:normalViewPr>
  <p:slideViewPr>
    <p:cSldViewPr snapToGrid="0">
      <p:cViewPr varScale="1">
        <p:scale>
          <a:sx n="106" d="100"/>
          <a:sy n="106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1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5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35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0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0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6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5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3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9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0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Visual Studio (2017)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- 6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5083827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Data Lake - Hadoop</a:t>
            </a:r>
            <a:r>
              <a:rPr lang="ko-KR" altLang="en-US" dirty="0"/>
              <a:t>의 </a:t>
            </a:r>
            <a:r>
              <a:rPr lang="ko-KR" altLang="en-US" dirty="0" err="1"/>
              <a:t>에코시스템중</a:t>
            </a:r>
            <a:r>
              <a:rPr lang="ko-KR" altLang="en-US" dirty="0"/>
              <a:t> 일부 지원</a:t>
            </a:r>
            <a:r>
              <a:rPr lang="en-US" altLang="ko-KR" dirty="0"/>
              <a:t>. (Hive, Pig, Storm)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C08C2-CB3F-48B8-B9D9-88301D69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72" y="4054694"/>
            <a:ext cx="682075" cy="613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16D2F5-A043-4871-927E-49C095DD6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4201769"/>
            <a:ext cx="1219202" cy="4450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853EC1-4208-4482-9FD5-E15399C4F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97" y="3706896"/>
            <a:ext cx="1086731" cy="12961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FCFB76-EAA4-43CF-9335-3B5E86545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1714058"/>
            <a:ext cx="6779288" cy="113892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A5620B-09CD-4E99-95D7-A71D3B0AB455}"/>
              </a:ext>
            </a:extLst>
          </p:cNvPr>
          <p:cNvSpPr/>
          <p:nvPr/>
        </p:nvSpPr>
        <p:spPr>
          <a:xfrm>
            <a:off x="3793402" y="3626098"/>
            <a:ext cx="4399984" cy="147962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9CBB68-6384-4C39-BAF6-31E7408A00DD}"/>
              </a:ext>
            </a:extLst>
          </p:cNvPr>
          <p:cNvCxnSpPr>
            <a:stCxn id="14" idx="0"/>
          </p:cNvCxnSpPr>
          <p:nvPr/>
        </p:nvCxnSpPr>
        <p:spPr>
          <a:xfrm flipV="1">
            <a:off x="5993394" y="3032911"/>
            <a:ext cx="0" cy="5931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0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397800" y="5147201"/>
            <a:ext cx="73964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모바일 통합 개발 환경의 지원</a:t>
            </a:r>
            <a:r>
              <a:rPr lang="en-US" altLang="ko-KR" dirty="0"/>
              <a:t>.(</a:t>
            </a:r>
            <a:r>
              <a:rPr lang="ko-KR" altLang="en-US" dirty="0"/>
              <a:t>안드로이드 에뮬레이터 포함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74EFC-4769-48A6-AB1F-6C9FB588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18" y="2555585"/>
            <a:ext cx="1488563" cy="17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3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397800" y="5147201"/>
            <a:ext cx="73964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수많은 언어</a:t>
            </a:r>
            <a:r>
              <a:rPr lang="en-US" altLang="ko-KR" dirty="0"/>
              <a:t>, </a:t>
            </a:r>
            <a:r>
              <a:rPr lang="ko-KR" altLang="en-US" dirty="0"/>
              <a:t>프레임워크들을 포함한다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251A82-F92A-4C8D-8C75-C43EB633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18" y="1686387"/>
            <a:ext cx="4682943" cy="11943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96EB80-866B-4A5F-915D-6FDA6536D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61" y="1648282"/>
            <a:ext cx="5038017" cy="24649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E2139-0891-468D-9BFE-2EEE2E932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72" y="2880732"/>
            <a:ext cx="4717789" cy="1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1754179" y="5107909"/>
            <a:ext cx="8683642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과 같은 버전관리 도구나 </a:t>
            </a:r>
            <a:r>
              <a:rPr lang="en-US" altLang="ko-KR" dirty="0"/>
              <a:t>Azure</a:t>
            </a:r>
            <a:r>
              <a:rPr lang="ko-KR" altLang="en-US" dirty="0"/>
              <a:t>의 </a:t>
            </a:r>
            <a:r>
              <a:rPr lang="en-US" altLang="ko-KR" dirty="0"/>
              <a:t>PaaS</a:t>
            </a:r>
            <a:r>
              <a:rPr lang="ko-KR" altLang="en-US" dirty="0"/>
              <a:t>들 중 일부가 </a:t>
            </a:r>
            <a:r>
              <a:rPr lang="en-US" altLang="ko-KR" dirty="0"/>
              <a:t>IDE </a:t>
            </a:r>
            <a:r>
              <a:rPr lang="ko-KR" altLang="en-US" dirty="0"/>
              <a:t>자체에 내장되어 있음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BD48B-4514-45EE-84BF-235B3FDC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01" y="2954491"/>
            <a:ext cx="1585993" cy="662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B648A-8AC4-49C9-82EA-522F9861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32" y="2846510"/>
            <a:ext cx="2707766" cy="7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11DF6-8F18-47CD-BEA0-6E1AFFCF1828}"/>
              </a:ext>
            </a:extLst>
          </p:cNvPr>
          <p:cNvSpPr txBox="1"/>
          <p:nvPr/>
        </p:nvSpPr>
        <p:spPr>
          <a:xfrm>
            <a:off x="2120972" y="16499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56861-9FB7-420D-BF2C-E191B4744846}"/>
              </a:ext>
            </a:extLst>
          </p:cNvPr>
          <p:cNvSpPr txBox="1"/>
          <p:nvPr/>
        </p:nvSpPr>
        <p:spPr>
          <a:xfrm>
            <a:off x="2635490" y="2232298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윈도우 앱 개발이나 </a:t>
            </a:r>
            <a:r>
              <a:rPr lang="en-US" altLang="ko-KR" sz="1600" dirty="0"/>
              <a:t>Azure </a:t>
            </a:r>
            <a:r>
              <a:rPr lang="ko-KR" altLang="en-US" sz="1600" dirty="0"/>
              <a:t>등 </a:t>
            </a:r>
            <a:r>
              <a:rPr lang="en-US" altLang="ko-KR" sz="1600" dirty="0"/>
              <a:t>Microsoft</a:t>
            </a:r>
            <a:r>
              <a:rPr lang="ko-KR" altLang="en-US" sz="1600" dirty="0"/>
              <a:t>사의 플랫폼 이용 시 시너지 극대화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84DE9-C813-4EE2-8420-E08FFDD1512B}"/>
              </a:ext>
            </a:extLst>
          </p:cNvPr>
          <p:cNvSpPr txBox="1"/>
          <p:nvPr/>
        </p:nvSpPr>
        <p:spPr>
          <a:xfrm>
            <a:off x="2631052" y="2722330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수많은 기능들로 따로 사용하는 </a:t>
            </a:r>
            <a:r>
              <a:rPr lang="en-US" altLang="ko-KR" sz="1600" dirty="0"/>
              <a:t>IDE</a:t>
            </a:r>
            <a:r>
              <a:rPr lang="ko-KR" altLang="en-US" sz="1600" dirty="0"/>
              <a:t>를 하나로 통합 가능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5D64D-861E-4271-A2D0-CADACD8B755E}"/>
              </a:ext>
            </a:extLst>
          </p:cNvPr>
          <p:cNvSpPr txBox="1"/>
          <p:nvPr/>
        </p:nvSpPr>
        <p:spPr>
          <a:xfrm>
            <a:off x="2631051" y="3212362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개인</a:t>
            </a:r>
            <a:r>
              <a:rPr lang="en-US" altLang="ko-KR" sz="1600" dirty="0"/>
              <a:t>’</a:t>
            </a:r>
            <a:r>
              <a:rPr lang="ko-KR" altLang="en-US" sz="1600" dirty="0"/>
              <a:t>에게 한없이 관대한 라이선스 정책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745B8-7D2A-4303-8F68-6A1B720A2310}"/>
              </a:ext>
            </a:extLst>
          </p:cNvPr>
          <p:cNvSpPr txBox="1"/>
          <p:nvPr/>
        </p:nvSpPr>
        <p:spPr>
          <a:xfrm>
            <a:off x="2120972" y="3778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F079-2E5E-49D7-8EA8-26D8818A37D2}"/>
              </a:ext>
            </a:extLst>
          </p:cNvPr>
          <p:cNvSpPr txBox="1"/>
          <p:nvPr/>
        </p:nvSpPr>
        <p:spPr>
          <a:xfrm>
            <a:off x="2631051" y="4463126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Microsoft</a:t>
            </a:r>
            <a:r>
              <a:rPr lang="ko-KR" altLang="en-US" sz="1600" dirty="0"/>
              <a:t>사의 플랫폼에 종속적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893A8-CB5E-48C8-ABAD-48F5553A8E08}"/>
              </a:ext>
            </a:extLst>
          </p:cNvPr>
          <p:cNvSpPr txBox="1"/>
          <p:nvPr/>
        </p:nvSpPr>
        <p:spPr>
          <a:xfrm>
            <a:off x="2626613" y="4965673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기능이 많은 만큼 무거움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5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CC5F86-2FC4-4752-8A77-391A705A1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2859540"/>
            <a:ext cx="6779288" cy="11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75A9A-3B23-447D-9CF4-3699A8F69616}"/>
              </a:ext>
            </a:extLst>
          </p:cNvPr>
          <p:cNvSpPr txBox="1"/>
          <p:nvPr/>
        </p:nvSpPr>
        <p:spPr>
          <a:xfrm>
            <a:off x="4357382" y="453230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A7254-4083-407C-AB9D-2ED5A89D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2859540"/>
            <a:ext cx="6779288" cy="11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 License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73391-DAF6-4A72-94AB-12D18198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23" y="1421042"/>
            <a:ext cx="7128753" cy="39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 License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FFBF97-1A0E-4CE7-AD28-33550F24D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08254"/>
              </p:ext>
            </p:extLst>
          </p:nvPr>
        </p:nvGraphicFramePr>
        <p:xfrm>
          <a:off x="2032000" y="2210994"/>
          <a:ext cx="8128000" cy="2521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732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788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969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3802294"/>
                    </a:ext>
                  </a:extLst>
                </a:gridCol>
              </a:tblGrid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Community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Professional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Enterprise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92732"/>
                  </a:ext>
                </a:extLst>
              </a:tr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(539.0$/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(2,999.0$/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7659"/>
                  </a:ext>
                </a:extLst>
              </a:tr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보유 </a:t>
                      </a:r>
                      <a:r>
                        <a:rPr lang="en-US" altLang="ko-KR" sz="1100" dirty="0"/>
                        <a:t>PC 250</a:t>
                      </a:r>
                      <a:r>
                        <a:rPr lang="ko-KR" altLang="en-US" sz="1100" dirty="0"/>
                        <a:t>대 혹은 </a:t>
                      </a:r>
                      <a:r>
                        <a:rPr lang="ko-KR" altLang="en-US" sz="1100" dirty="0" err="1"/>
                        <a:t>연매출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만달러 이상 기업 사용시 유료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이외에는 기업도 최대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명까지 무료로 이용가능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6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3F3AE-7163-4A86-957F-1BDB7F09E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1" y="1451820"/>
            <a:ext cx="4845838" cy="38035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702291" y="5436958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기능이 많이 추가됨에 따라 </a:t>
            </a:r>
            <a:r>
              <a:rPr lang="ko-KR" altLang="en-US" dirty="0" err="1"/>
              <a:t>인스톨러도</a:t>
            </a:r>
            <a:r>
              <a:rPr lang="ko-KR" altLang="en-US" dirty="0"/>
              <a:t> 훨씬 직관적으로 바뀌었다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3389188" y="5436958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Visual Studio</a:t>
            </a:r>
            <a:r>
              <a:rPr lang="ko-KR" altLang="en-US" dirty="0"/>
              <a:t>는 더 이상 윈도우만의 전유물이 아니다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4AE79-4555-4DB2-A403-E091C41DC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D633EB9-9EE2-4F64-B0BD-79148334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17" y="1868440"/>
            <a:ext cx="5709629" cy="3568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4997895"/>
            <a:ext cx="649379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게임 개발 엔진들에 </a:t>
            </a:r>
            <a:r>
              <a:rPr lang="en-US" altLang="ko-KR" dirty="0"/>
              <a:t>VS2017</a:t>
            </a:r>
            <a:r>
              <a:rPr lang="ko-KR" altLang="en-US" dirty="0"/>
              <a:t>이 기본 탑재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각 툴에서 스크립트 언어 편집 시 </a:t>
            </a:r>
            <a:r>
              <a:rPr lang="en-US" altLang="ko-KR" dirty="0"/>
              <a:t>Visual Studio</a:t>
            </a:r>
            <a:r>
              <a:rPr lang="ko-KR" altLang="en-US" dirty="0"/>
              <a:t>가 실행됨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9191B-36D1-4BC5-8464-1E21D7254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05" y="3028137"/>
            <a:ext cx="2567230" cy="8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- 4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4997895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Azure</a:t>
            </a:r>
            <a:r>
              <a:rPr lang="ko-KR" altLang="en-US" dirty="0"/>
              <a:t>와 </a:t>
            </a:r>
            <a:r>
              <a:rPr lang="en-US" altLang="ko-KR" dirty="0"/>
              <a:t>IDE</a:t>
            </a:r>
            <a:r>
              <a:rPr lang="ko-KR" altLang="en-US" dirty="0"/>
              <a:t>상에서 연동시켜 수많은 </a:t>
            </a:r>
            <a:r>
              <a:rPr lang="en-US" altLang="ko-KR" dirty="0"/>
              <a:t>PaaS </a:t>
            </a:r>
            <a:r>
              <a:rPr lang="ko-KR" altLang="en-US" dirty="0"/>
              <a:t>이용 가능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AA281-F8A3-49FD-BB25-C24960242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83" y="2963271"/>
            <a:ext cx="3223034" cy="9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- 5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5083827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IDE </a:t>
            </a:r>
            <a:r>
              <a:rPr lang="ko-KR" altLang="en-US" dirty="0"/>
              <a:t>자체에서 </a:t>
            </a:r>
            <a:r>
              <a:rPr lang="en-US" altLang="ko-KR" dirty="0"/>
              <a:t>SSH</a:t>
            </a:r>
            <a:r>
              <a:rPr lang="ko-KR" altLang="en-US" dirty="0"/>
              <a:t>접속 지원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D1213-5500-48CC-BEE8-1F78326D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55" y="1536451"/>
            <a:ext cx="3778690" cy="3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277</Words>
  <Application>Microsoft Office PowerPoint</Application>
  <PresentationFormat>와이드스크린</PresentationFormat>
  <Paragraphs>60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189</cp:revision>
  <dcterms:created xsi:type="dcterms:W3CDTF">2018-12-03T07:18:30Z</dcterms:created>
  <dcterms:modified xsi:type="dcterms:W3CDTF">2018-12-12T08:53:32Z</dcterms:modified>
</cp:coreProperties>
</file>