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8" r:id="rId3"/>
    <p:sldId id="290" r:id="rId4"/>
    <p:sldId id="291" r:id="rId5"/>
    <p:sldId id="293" r:id="rId6"/>
    <p:sldId id="294" r:id="rId7"/>
    <p:sldId id="295" r:id="rId8"/>
    <p:sldId id="297" r:id="rId9"/>
    <p:sldId id="298" r:id="rId10"/>
    <p:sldId id="296" r:id="rId11"/>
    <p:sldId id="29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00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9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5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0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8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3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37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5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5875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Web</a:t>
            </a:r>
            <a:r>
              <a:rPr lang="ko-KR" altLang="en-US" sz="6000" dirty="0"/>
              <a:t> </a:t>
            </a:r>
            <a:r>
              <a:rPr lang="en-US" altLang="ko-KR" sz="6000" dirty="0"/>
              <a:t>Framework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5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VSLiveshare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A4096B-A475-4FFE-9933-00E54779E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43" y="1146838"/>
            <a:ext cx="9019714" cy="49479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9536D2-1CF8-4F53-9244-CEAD2473AD48}"/>
              </a:ext>
            </a:extLst>
          </p:cNvPr>
          <p:cNvSpPr/>
          <p:nvPr/>
        </p:nvSpPr>
        <p:spPr>
          <a:xfrm>
            <a:off x="1828800" y="1807779"/>
            <a:ext cx="2049517" cy="3903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2DB372-FCC2-4F34-9A27-4C70EF70D068}"/>
              </a:ext>
            </a:extLst>
          </p:cNvPr>
          <p:cNvSpPr/>
          <p:nvPr/>
        </p:nvSpPr>
        <p:spPr>
          <a:xfrm>
            <a:off x="3993931" y="1466761"/>
            <a:ext cx="6537435" cy="2895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B6E354-9DB1-4B4F-BD1C-515A4F46A0A1}"/>
              </a:ext>
            </a:extLst>
          </p:cNvPr>
          <p:cNvSpPr/>
          <p:nvPr/>
        </p:nvSpPr>
        <p:spPr>
          <a:xfrm>
            <a:off x="3993931" y="4441980"/>
            <a:ext cx="5528441" cy="1395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7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2D3CD98A-8C09-4704-93EF-47F3E3E99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0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Django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9C63C2-B811-4247-A890-F045DBEB5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234" y="1466761"/>
            <a:ext cx="6583531" cy="2907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F0BA0F-7E61-40DC-A16F-5BBD45667857}"/>
              </a:ext>
            </a:extLst>
          </p:cNvPr>
          <p:cNvSpPr txBox="1"/>
          <p:nvPr/>
        </p:nvSpPr>
        <p:spPr>
          <a:xfrm>
            <a:off x="4906622" y="4598766"/>
            <a:ext cx="251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+ </a:t>
            </a:r>
            <a:r>
              <a:rPr lang="en-US" altLang="ko-KR" sz="2400" b="1" dirty="0" err="1">
                <a:solidFill>
                  <a:srgbClr val="FF0000"/>
                </a:solidFill>
              </a:rPr>
              <a:t>CookieCutter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3CB0-BDA1-47BE-95CC-61410CE06761}"/>
              </a:ext>
            </a:extLst>
          </p:cNvPr>
          <p:cNvSpPr txBox="1"/>
          <p:nvPr/>
        </p:nvSpPr>
        <p:spPr>
          <a:xfrm>
            <a:off x="1704513" y="5284712"/>
            <a:ext cx="892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기능이 아주 많다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Flask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4ED4E6-35D2-46BC-81DB-D6B03DEB0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93" y="1936967"/>
            <a:ext cx="4403014" cy="2477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3E69A-72ED-40E5-BEAA-DCF4701AF0FC}"/>
              </a:ext>
            </a:extLst>
          </p:cNvPr>
          <p:cNvSpPr txBox="1"/>
          <p:nvPr/>
        </p:nvSpPr>
        <p:spPr>
          <a:xfrm>
            <a:off x="1704513" y="5284712"/>
            <a:ext cx="892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장고와 반대로 굉장히 가볍다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1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Spring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B941D7-AAA0-4022-AE3A-53763191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1893997"/>
            <a:ext cx="6349206" cy="2628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EBBCF-FB45-45F3-8DBE-2E0C55EA894F}"/>
              </a:ext>
            </a:extLst>
          </p:cNvPr>
          <p:cNvSpPr txBox="1"/>
          <p:nvPr/>
        </p:nvSpPr>
        <p:spPr>
          <a:xfrm>
            <a:off x="1704513" y="5284712"/>
            <a:ext cx="892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자바쪽의</a:t>
            </a:r>
            <a:r>
              <a:rPr lang="ko-KR" altLang="en-US" sz="2000" dirty="0"/>
              <a:t> 대표적인 웹 어플리케이션 프레임워크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476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0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REST Client</a:t>
            </a:r>
          </a:p>
        </p:txBody>
      </p:sp>
      <p:pic>
        <p:nvPicPr>
          <p:cNvPr id="2050" name="Picture 2" descr="vscode rest client에 대한 이미지 검색결과">
            <a:extLst>
              <a:ext uri="{FF2B5EF4-FFF2-40B4-BE49-F238E27FC236}">
                <a16:creationId xmlns:a16="http://schemas.microsoft.com/office/drawing/2014/main" id="{1B9E61EE-76C1-49FE-B360-59574D7B1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910" y="1682838"/>
            <a:ext cx="2722179" cy="272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96F788-58B3-4334-83D4-080783DE9A8C}"/>
              </a:ext>
            </a:extLst>
          </p:cNvPr>
          <p:cNvSpPr txBox="1"/>
          <p:nvPr/>
        </p:nvSpPr>
        <p:spPr>
          <a:xfrm>
            <a:off x="1129861" y="5112966"/>
            <a:ext cx="993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REST API</a:t>
            </a:r>
            <a:r>
              <a:rPr lang="ko-KR" altLang="en-US" sz="2000" dirty="0"/>
              <a:t>를 제작하는 것에 도움을 주는 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 Extension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458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0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REST Client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47977A-FB13-4F5A-895C-1E58132A0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95" y="1466761"/>
            <a:ext cx="7937609" cy="3802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C5F1D-8191-43A8-8005-B3EF96292F42}"/>
              </a:ext>
            </a:extLst>
          </p:cNvPr>
          <p:cNvSpPr txBox="1"/>
          <p:nvPr/>
        </p:nvSpPr>
        <p:spPr>
          <a:xfrm>
            <a:off x="1129861" y="5468864"/>
            <a:ext cx="1010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IDE</a:t>
            </a:r>
            <a:r>
              <a:rPr lang="ko-KR" altLang="en-US" sz="2000" dirty="0"/>
              <a:t>에서 각각의 </a:t>
            </a:r>
            <a:r>
              <a:rPr lang="en-US" altLang="ko-KR" sz="2000" dirty="0"/>
              <a:t>HTTP Method</a:t>
            </a:r>
            <a:r>
              <a:rPr lang="ko-KR" altLang="en-US" sz="2000" dirty="0"/>
              <a:t>로 해당 </a:t>
            </a:r>
            <a:r>
              <a:rPr lang="en-US" altLang="ko-KR" sz="2000" dirty="0"/>
              <a:t>URI</a:t>
            </a:r>
            <a:r>
              <a:rPr lang="ko-KR" altLang="en-US" sz="2000" dirty="0"/>
              <a:t>에 </a:t>
            </a:r>
            <a:r>
              <a:rPr lang="en-US" altLang="ko-KR" sz="2000" dirty="0"/>
              <a:t>Request</a:t>
            </a:r>
            <a:r>
              <a:rPr lang="ko-KR" altLang="en-US" sz="2000" dirty="0"/>
              <a:t>를 보내며 </a:t>
            </a:r>
            <a:r>
              <a:rPr lang="en-US" altLang="ko-KR" sz="2000" dirty="0"/>
              <a:t>Response</a:t>
            </a:r>
            <a:r>
              <a:rPr lang="ko-KR" altLang="en-US" sz="2000" dirty="0"/>
              <a:t>받을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19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5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VSLiveshare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9BB537-BF70-40DB-98D8-87B0A6F58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40" y="2283654"/>
            <a:ext cx="2290692" cy="2290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5B1C4B-4618-4DB0-9161-2347A1496723}"/>
              </a:ext>
            </a:extLst>
          </p:cNvPr>
          <p:cNvSpPr txBox="1"/>
          <p:nvPr/>
        </p:nvSpPr>
        <p:spPr>
          <a:xfrm>
            <a:off x="1203166" y="4974554"/>
            <a:ext cx="1010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협업에 아주 유용한 도구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42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5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VSLiveshare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5DD4BD-A0A2-4C8F-8CCD-DBDD50053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62" y="1789820"/>
            <a:ext cx="4710047" cy="3278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DC790-7789-40A8-B52A-03ED24A65BD2}"/>
              </a:ext>
            </a:extLst>
          </p:cNvPr>
          <p:cNvSpPr txBox="1"/>
          <p:nvPr/>
        </p:nvSpPr>
        <p:spPr>
          <a:xfrm>
            <a:off x="1203166" y="5221470"/>
            <a:ext cx="1010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혹은 </a:t>
            </a:r>
            <a:r>
              <a:rPr lang="en-US" altLang="ko-KR" sz="2000" dirty="0"/>
              <a:t>Microsoft </a:t>
            </a:r>
            <a:r>
              <a:rPr lang="ko-KR" altLang="en-US" sz="2000" dirty="0"/>
              <a:t>계정으로 로그인을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737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5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VSLiveshare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DC790-7789-40A8-B52A-03ED24A65BD2}"/>
              </a:ext>
            </a:extLst>
          </p:cNvPr>
          <p:cNvSpPr txBox="1"/>
          <p:nvPr/>
        </p:nvSpPr>
        <p:spPr>
          <a:xfrm>
            <a:off x="1203166" y="5414903"/>
            <a:ext cx="1010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세션 </a:t>
            </a:r>
            <a:r>
              <a:rPr lang="en-US" altLang="ko-KR" sz="2000" dirty="0"/>
              <a:t>URL</a:t>
            </a:r>
            <a:r>
              <a:rPr lang="ko-KR" altLang="en-US" sz="2000" dirty="0"/>
              <a:t>을 자신의 프로젝트를 공유하고 싶은 상대에게 전달한다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C233C8-F2C3-41FC-9666-04D558D26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20" y="1421042"/>
            <a:ext cx="6842760" cy="37537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2F38EF-874B-4CC2-8042-18D20AC82878}"/>
              </a:ext>
            </a:extLst>
          </p:cNvPr>
          <p:cNvSpPr/>
          <p:nvPr/>
        </p:nvSpPr>
        <p:spPr>
          <a:xfrm>
            <a:off x="4739640" y="3429000"/>
            <a:ext cx="309372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C08299-E98D-4C22-87C6-9EE5A4870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97" y="2539912"/>
            <a:ext cx="9607206" cy="17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1226</TotalTime>
  <Words>127</Words>
  <Application>Microsoft Office PowerPoint</Application>
  <PresentationFormat>와이드스크린</PresentationFormat>
  <Paragraphs>32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339</cp:revision>
  <dcterms:created xsi:type="dcterms:W3CDTF">2018-12-05T05:39:29Z</dcterms:created>
  <dcterms:modified xsi:type="dcterms:W3CDTF">2018-12-14T08:22:34Z</dcterms:modified>
</cp:coreProperties>
</file>