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8" r:id="rId3"/>
    <p:sldId id="29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9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605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/>
              <a:t>Blockly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3CB0-BDA1-47BE-95CC-61410CE06761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temp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2D3CD98A-8C09-4704-93EF-47F3E3E9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1250</TotalTime>
  <Words>8</Words>
  <Application>Microsoft Office PowerPoint</Application>
  <PresentationFormat>와이드스크린</PresentationFormat>
  <Paragraphs>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343</cp:revision>
  <dcterms:created xsi:type="dcterms:W3CDTF">2018-12-05T05:39:29Z</dcterms:created>
  <dcterms:modified xsi:type="dcterms:W3CDTF">2018-12-14T09:27:29Z</dcterms:modified>
</cp:coreProperties>
</file>