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5" r:id="rId4"/>
    <p:sldId id="296" r:id="rId5"/>
    <p:sldId id="298" r:id="rId6"/>
    <p:sldId id="297" r:id="rId7"/>
    <p:sldId id="293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529" autoAdjust="0"/>
  </p:normalViewPr>
  <p:slideViewPr>
    <p:cSldViewPr snapToGrid="0">
      <p:cViewPr varScale="1">
        <p:scale>
          <a:sx n="64" d="100"/>
          <a:sy n="64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7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4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4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1519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ECB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ECB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7B0B-512E-4F93-8DB3-3BF010FB0FE0}"/>
              </a:ext>
            </a:extLst>
          </p:cNvPr>
          <p:cNvSpPr txBox="1"/>
          <p:nvPr/>
        </p:nvSpPr>
        <p:spPr>
          <a:xfrm>
            <a:off x="4263367" y="3521126"/>
            <a:ext cx="410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E</a:t>
            </a:r>
            <a:r>
              <a:rPr lang="en-US" altLang="ko-KR" sz="2800" dirty="0"/>
              <a:t>ntity </a:t>
            </a:r>
            <a:r>
              <a:rPr lang="en-US" altLang="ko-KR" sz="2800" dirty="0">
                <a:solidFill>
                  <a:srgbClr val="FF0000"/>
                </a:solidFill>
              </a:rPr>
              <a:t>C</a:t>
            </a:r>
            <a:r>
              <a:rPr lang="en-US" altLang="ko-KR" sz="2800" dirty="0"/>
              <a:t>ontrol </a:t>
            </a:r>
            <a:r>
              <a:rPr lang="en-US" altLang="ko-KR" sz="2800" dirty="0">
                <a:solidFill>
                  <a:srgbClr val="FF0000"/>
                </a:solidFill>
              </a:rPr>
              <a:t>B</a:t>
            </a:r>
            <a:r>
              <a:rPr lang="en-US" altLang="ko-KR" sz="2800" dirty="0"/>
              <a:t>oundary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E19F6-DC0E-48F7-860F-DCC53F033253}"/>
              </a:ext>
            </a:extLst>
          </p:cNvPr>
          <p:cNvSpPr txBox="1"/>
          <p:nvPr/>
        </p:nvSpPr>
        <p:spPr>
          <a:xfrm>
            <a:off x="5400292" y="2621512"/>
            <a:ext cx="1582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ECB</a:t>
            </a:r>
            <a:endParaRPr lang="ko-KR" altLang="en-US" sz="6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EFF2-5C5B-4A7A-B98F-49DC54F1F713}"/>
              </a:ext>
            </a:extLst>
          </p:cNvPr>
          <p:cNvSpPr txBox="1"/>
          <p:nvPr/>
        </p:nvSpPr>
        <p:spPr>
          <a:xfrm>
            <a:off x="2131610" y="4594289"/>
            <a:ext cx="817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UML</a:t>
            </a:r>
            <a:r>
              <a:rPr lang="ko-KR" altLang="en-US" sz="2000" dirty="0"/>
              <a:t>에서 시스템을 </a:t>
            </a:r>
            <a:r>
              <a:rPr lang="en-US" altLang="ko-KR" sz="2000" dirty="0"/>
              <a:t>Entity, Control, Boundary</a:t>
            </a:r>
            <a:r>
              <a:rPr lang="ko-KR" altLang="en-US" sz="2000" dirty="0"/>
              <a:t>로 나누어 설계하는 방식</a:t>
            </a: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08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Entity, Control, Boundary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12B7EE-8D46-436C-94D9-63EBDD4F82AC}"/>
              </a:ext>
            </a:extLst>
          </p:cNvPr>
          <p:cNvSpPr/>
          <p:nvPr/>
        </p:nvSpPr>
        <p:spPr>
          <a:xfrm>
            <a:off x="4622042" y="2552988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E6B015-5B09-46AE-AF9E-ECA733F54947}"/>
              </a:ext>
            </a:extLst>
          </p:cNvPr>
          <p:cNvSpPr/>
          <p:nvPr/>
        </p:nvSpPr>
        <p:spPr>
          <a:xfrm>
            <a:off x="6683764" y="2553089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D95365-7B94-4424-97CE-55D6EEEE552E}"/>
              </a:ext>
            </a:extLst>
          </p:cNvPr>
          <p:cNvSpPr/>
          <p:nvPr/>
        </p:nvSpPr>
        <p:spPr>
          <a:xfrm>
            <a:off x="8754313" y="2536520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A6758-88E6-4E97-8BA0-120236F14444}"/>
              </a:ext>
            </a:extLst>
          </p:cNvPr>
          <p:cNvSpPr/>
          <p:nvPr/>
        </p:nvSpPr>
        <p:spPr>
          <a:xfrm>
            <a:off x="4658800" y="4246489"/>
            <a:ext cx="1181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Boundary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B012DE-6833-4A52-8929-483F1C61F6AD}"/>
              </a:ext>
            </a:extLst>
          </p:cNvPr>
          <p:cNvCxnSpPr>
            <a:cxnSpLocks/>
          </p:cNvCxnSpPr>
          <p:nvPr/>
        </p:nvCxnSpPr>
        <p:spPr>
          <a:xfrm>
            <a:off x="4236173" y="2583695"/>
            <a:ext cx="0" cy="15046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A51A7-B7D7-470E-98B6-63FDF9F59FF7}"/>
              </a:ext>
            </a:extLst>
          </p:cNvPr>
          <p:cNvCxnSpPr>
            <a:cxnSpLocks/>
          </p:cNvCxnSpPr>
          <p:nvPr/>
        </p:nvCxnSpPr>
        <p:spPr>
          <a:xfrm>
            <a:off x="4236173" y="3273499"/>
            <a:ext cx="38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C7D83-5DE6-41E1-B5D7-EEE969FE7976}"/>
              </a:ext>
            </a:extLst>
          </p:cNvPr>
          <p:cNvSpPr/>
          <p:nvPr/>
        </p:nvSpPr>
        <p:spPr>
          <a:xfrm>
            <a:off x="6983287" y="4244464"/>
            <a:ext cx="96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Control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C517E5-C657-4AB7-8A30-A0E63FABE3B2}"/>
              </a:ext>
            </a:extLst>
          </p:cNvPr>
          <p:cNvSpPr/>
          <p:nvPr/>
        </p:nvSpPr>
        <p:spPr>
          <a:xfrm>
            <a:off x="9088683" y="4247780"/>
            <a:ext cx="787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Entity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5CD8-D7A1-46ED-8D01-3C7DFB7DA329}"/>
              </a:ext>
            </a:extLst>
          </p:cNvPr>
          <p:cNvCxnSpPr>
            <a:cxnSpLocks/>
          </p:cNvCxnSpPr>
          <p:nvPr/>
        </p:nvCxnSpPr>
        <p:spPr>
          <a:xfrm flipV="1">
            <a:off x="7464416" y="2384074"/>
            <a:ext cx="344287" cy="168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8CF86-F072-4C3B-A865-6B7371665207}"/>
              </a:ext>
            </a:extLst>
          </p:cNvPr>
          <p:cNvCxnSpPr>
            <a:cxnSpLocks/>
          </p:cNvCxnSpPr>
          <p:nvPr/>
        </p:nvCxnSpPr>
        <p:spPr>
          <a:xfrm>
            <a:off x="7464416" y="2552988"/>
            <a:ext cx="172143" cy="363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1C65ED-2BE5-4554-B902-AA0CA36487FB}"/>
              </a:ext>
            </a:extLst>
          </p:cNvPr>
          <p:cNvCxnSpPr>
            <a:cxnSpLocks/>
          </p:cNvCxnSpPr>
          <p:nvPr/>
        </p:nvCxnSpPr>
        <p:spPr>
          <a:xfrm flipV="1">
            <a:off x="8754313" y="3995124"/>
            <a:ext cx="1473958" cy="15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C7528A3-DCC7-4017-BA5E-8D5F7D7B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381298" y="2507543"/>
            <a:ext cx="698832" cy="13797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04C437-63AF-4534-8C92-9612A289A869}"/>
              </a:ext>
            </a:extLst>
          </p:cNvPr>
          <p:cNvSpPr txBox="1"/>
          <p:nvPr/>
        </p:nvSpPr>
        <p:spPr>
          <a:xfrm>
            <a:off x="2358817" y="4247780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Actor</a:t>
            </a:r>
            <a:endParaRPr lang="ko-KR" altLang="en-US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E3912C-3DB2-48C2-B64D-0500B8732E6A}"/>
              </a:ext>
            </a:extLst>
          </p:cNvPr>
          <p:cNvSpPr/>
          <p:nvPr/>
        </p:nvSpPr>
        <p:spPr>
          <a:xfrm>
            <a:off x="4733317" y="4643193"/>
            <a:ext cx="103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(View)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DCBFCA-C301-4752-A5CB-34152C1F5816}"/>
              </a:ext>
            </a:extLst>
          </p:cNvPr>
          <p:cNvSpPr/>
          <p:nvPr/>
        </p:nvSpPr>
        <p:spPr>
          <a:xfrm>
            <a:off x="6727437" y="4643193"/>
            <a:ext cx="147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(Controller)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56BBA4-D50E-4C28-BD11-7861105188A9}"/>
              </a:ext>
            </a:extLst>
          </p:cNvPr>
          <p:cNvSpPr/>
          <p:nvPr/>
        </p:nvSpPr>
        <p:spPr>
          <a:xfrm>
            <a:off x="8745486" y="4643193"/>
            <a:ext cx="147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(Model)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/>
      <p:bldP spid="16" grpId="0"/>
      <p:bldP spid="17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08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Entity, Control, Boundary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12B7EE-8D46-436C-94D9-63EBDD4F82AC}"/>
              </a:ext>
            </a:extLst>
          </p:cNvPr>
          <p:cNvSpPr/>
          <p:nvPr/>
        </p:nvSpPr>
        <p:spPr>
          <a:xfrm>
            <a:off x="3855101" y="1837084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D95365-7B94-4424-97CE-55D6EEEE552E}"/>
              </a:ext>
            </a:extLst>
          </p:cNvPr>
          <p:cNvSpPr/>
          <p:nvPr/>
        </p:nvSpPr>
        <p:spPr>
          <a:xfrm>
            <a:off x="9368733" y="2960181"/>
            <a:ext cx="946661" cy="94666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A6758-88E6-4E97-8BA0-120236F14444}"/>
              </a:ext>
            </a:extLst>
          </p:cNvPr>
          <p:cNvSpPr/>
          <p:nvPr/>
        </p:nvSpPr>
        <p:spPr>
          <a:xfrm>
            <a:off x="3412218" y="2459247"/>
            <a:ext cx="14981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>
                <a:solidFill>
                  <a:srgbClr val="242729"/>
                </a:solidFill>
                <a:latin typeface="Arial" panose="020B0604020202020204" pitchFamily="34" charset="0"/>
              </a:rPr>
              <a:t>로그인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B012DE-6833-4A52-8929-483F1C61F6AD}"/>
              </a:ext>
            </a:extLst>
          </p:cNvPr>
          <p:cNvCxnSpPr>
            <a:cxnSpLocks/>
          </p:cNvCxnSpPr>
          <p:nvPr/>
        </p:nvCxnSpPr>
        <p:spPr>
          <a:xfrm>
            <a:off x="3744704" y="1837084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A51A7-B7D7-470E-98B6-63FDF9F59FF7}"/>
              </a:ext>
            </a:extLst>
          </p:cNvPr>
          <p:cNvCxnSpPr>
            <a:cxnSpLocks/>
          </p:cNvCxnSpPr>
          <p:nvPr/>
        </p:nvCxnSpPr>
        <p:spPr>
          <a:xfrm>
            <a:off x="3728106" y="2148165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5CD8-D7A1-46ED-8D01-3C7DFB7DA329}"/>
              </a:ext>
            </a:extLst>
          </p:cNvPr>
          <p:cNvCxnSpPr>
            <a:cxnSpLocks/>
          </p:cNvCxnSpPr>
          <p:nvPr/>
        </p:nvCxnSpPr>
        <p:spPr>
          <a:xfrm flipV="1">
            <a:off x="6118668" y="3521792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8CF86-F072-4C3B-A865-6B7371665207}"/>
              </a:ext>
            </a:extLst>
          </p:cNvPr>
          <p:cNvCxnSpPr>
            <a:cxnSpLocks/>
          </p:cNvCxnSpPr>
          <p:nvPr/>
        </p:nvCxnSpPr>
        <p:spPr>
          <a:xfrm>
            <a:off x="6118668" y="3638493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1C65ED-2BE5-4554-B902-AA0CA36487FB}"/>
              </a:ext>
            </a:extLst>
          </p:cNvPr>
          <p:cNvCxnSpPr>
            <a:cxnSpLocks/>
          </p:cNvCxnSpPr>
          <p:nvPr/>
        </p:nvCxnSpPr>
        <p:spPr>
          <a:xfrm flipV="1">
            <a:off x="9368733" y="3930251"/>
            <a:ext cx="955488" cy="26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C7528A3-DCC7-4017-BA5E-8D5F7D7B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284728" y="3130585"/>
            <a:ext cx="485100" cy="957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04C437-63AF-4534-8C92-9612A289A869}"/>
              </a:ext>
            </a:extLst>
          </p:cNvPr>
          <p:cNvSpPr txBox="1"/>
          <p:nvPr/>
        </p:nvSpPr>
        <p:spPr>
          <a:xfrm>
            <a:off x="2201708" y="41992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sz="2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B67F09-E00C-41B8-835B-234290683AA4}"/>
              </a:ext>
            </a:extLst>
          </p:cNvPr>
          <p:cNvSpPr/>
          <p:nvPr/>
        </p:nvSpPr>
        <p:spPr>
          <a:xfrm>
            <a:off x="3855101" y="320570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21C7E-27FA-477B-9AA8-1D3D0A346405}"/>
              </a:ext>
            </a:extLst>
          </p:cNvPr>
          <p:cNvSpPr/>
          <p:nvPr/>
        </p:nvSpPr>
        <p:spPr>
          <a:xfrm>
            <a:off x="3147046" y="3896078"/>
            <a:ext cx="20284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에러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392405D-6611-4A23-BB75-04D0CD0DD40A}"/>
              </a:ext>
            </a:extLst>
          </p:cNvPr>
          <p:cNvCxnSpPr>
            <a:cxnSpLocks/>
          </p:cNvCxnSpPr>
          <p:nvPr/>
        </p:nvCxnSpPr>
        <p:spPr>
          <a:xfrm>
            <a:off x="3744704" y="3205708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C80295D-8DDE-4F89-A15F-8B70BC18B6B2}"/>
              </a:ext>
            </a:extLst>
          </p:cNvPr>
          <p:cNvCxnSpPr>
            <a:cxnSpLocks/>
          </p:cNvCxnSpPr>
          <p:nvPr/>
        </p:nvCxnSpPr>
        <p:spPr>
          <a:xfrm>
            <a:off x="3728106" y="3516789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95B7FF5-A280-40E2-890E-95343151D4FA}"/>
              </a:ext>
            </a:extLst>
          </p:cNvPr>
          <p:cNvSpPr/>
          <p:nvPr/>
        </p:nvSpPr>
        <p:spPr>
          <a:xfrm>
            <a:off x="3857943" y="4568562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E677D8-E899-47A4-AEA8-B52DCD95ADB6}"/>
              </a:ext>
            </a:extLst>
          </p:cNvPr>
          <p:cNvSpPr/>
          <p:nvPr/>
        </p:nvSpPr>
        <p:spPr>
          <a:xfrm>
            <a:off x="3505203" y="5308312"/>
            <a:ext cx="12709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>
                <a:solidFill>
                  <a:srgbClr val="242729"/>
                </a:solidFill>
                <a:latin typeface="Arial" panose="020B0604020202020204" pitchFamily="34" charset="0"/>
              </a:rPr>
              <a:t>메인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1E511A-C570-41A4-868A-32D3B31F634E}"/>
              </a:ext>
            </a:extLst>
          </p:cNvPr>
          <p:cNvCxnSpPr>
            <a:cxnSpLocks/>
          </p:cNvCxnSpPr>
          <p:nvPr/>
        </p:nvCxnSpPr>
        <p:spPr>
          <a:xfrm>
            <a:off x="3747546" y="4568562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AFB848-953F-4F29-AF1F-EB1129ADEDD1}"/>
              </a:ext>
            </a:extLst>
          </p:cNvPr>
          <p:cNvCxnSpPr>
            <a:cxnSpLocks/>
          </p:cNvCxnSpPr>
          <p:nvPr/>
        </p:nvCxnSpPr>
        <p:spPr>
          <a:xfrm>
            <a:off x="3730948" y="4879643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CA02840-8CCB-4EF3-8A27-C7EBDAFC9115}"/>
              </a:ext>
            </a:extLst>
          </p:cNvPr>
          <p:cNvSpPr/>
          <p:nvPr/>
        </p:nvSpPr>
        <p:spPr>
          <a:xfrm>
            <a:off x="5833495" y="363903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3CC88-8924-4AAE-8EF8-E647F81D9759}"/>
              </a:ext>
            </a:extLst>
          </p:cNvPr>
          <p:cNvSpPr/>
          <p:nvPr/>
        </p:nvSpPr>
        <p:spPr>
          <a:xfrm>
            <a:off x="5274730" y="4340172"/>
            <a:ext cx="1715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페이지를 조회한다</a:t>
            </a:r>
            <a:r>
              <a:rPr lang="en-US" altLang="ko-KR" sz="15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32F3E6-FDB1-4C86-B070-EE7B81F2BAF9}"/>
              </a:ext>
            </a:extLst>
          </p:cNvPr>
          <p:cNvCxnSpPr>
            <a:cxnSpLocks/>
          </p:cNvCxnSpPr>
          <p:nvPr/>
        </p:nvCxnSpPr>
        <p:spPr>
          <a:xfrm flipV="1">
            <a:off x="7005630" y="2278732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77D590C-7275-44A6-B47A-B954112AF0B5}"/>
              </a:ext>
            </a:extLst>
          </p:cNvPr>
          <p:cNvCxnSpPr>
            <a:cxnSpLocks/>
          </p:cNvCxnSpPr>
          <p:nvPr/>
        </p:nvCxnSpPr>
        <p:spPr>
          <a:xfrm>
            <a:off x="7005630" y="2395433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6BD6D678-B2AD-4917-B603-2C504BDD0506}"/>
              </a:ext>
            </a:extLst>
          </p:cNvPr>
          <p:cNvSpPr/>
          <p:nvPr/>
        </p:nvSpPr>
        <p:spPr>
          <a:xfrm>
            <a:off x="6720457" y="239597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B912E5-19F9-458F-AEA6-204FF30AEB83}"/>
              </a:ext>
            </a:extLst>
          </p:cNvPr>
          <p:cNvSpPr/>
          <p:nvPr/>
        </p:nvSpPr>
        <p:spPr>
          <a:xfrm>
            <a:off x="6161692" y="3097112"/>
            <a:ext cx="171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로그인 에러 페이지를 조회한다</a:t>
            </a:r>
            <a:r>
              <a:rPr lang="en-US" altLang="ko-KR" sz="14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6D608D5-615A-4AD3-BD5E-F993A4551455}"/>
              </a:ext>
            </a:extLst>
          </p:cNvPr>
          <p:cNvCxnSpPr>
            <a:cxnSpLocks/>
          </p:cNvCxnSpPr>
          <p:nvPr/>
        </p:nvCxnSpPr>
        <p:spPr>
          <a:xfrm flipV="1">
            <a:off x="8450096" y="1712340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7E244F8-8128-46DF-8E5E-C34D2B7C7760}"/>
              </a:ext>
            </a:extLst>
          </p:cNvPr>
          <p:cNvCxnSpPr>
            <a:cxnSpLocks/>
          </p:cNvCxnSpPr>
          <p:nvPr/>
        </p:nvCxnSpPr>
        <p:spPr>
          <a:xfrm>
            <a:off x="8450096" y="1829041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C20FA7E-B1AF-4C07-85A2-5D02070E2CAD}"/>
              </a:ext>
            </a:extLst>
          </p:cNvPr>
          <p:cNvSpPr/>
          <p:nvPr/>
        </p:nvSpPr>
        <p:spPr>
          <a:xfrm>
            <a:off x="8164923" y="1829586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E3EEC8-5A31-4B20-90ED-279A3AFFFE32}"/>
              </a:ext>
            </a:extLst>
          </p:cNvPr>
          <p:cNvSpPr/>
          <p:nvPr/>
        </p:nvSpPr>
        <p:spPr>
          <a:xfrm>
            <a:off x="7620406" y="2441990"/>
            <a:ext cx="1715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데이터를 검증한다</a:t>
            </a:r>
            <a:r>
              <a:rPr lang="en-US" altLang="ko-KR" sz="15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3318EE-0D2C-4691-A4C6-DD0B966C37C8}"/>
              </a:ext>
            </a:extLst>
          </p:cNvPr>
          <p:cNvCxnSpPr>
            <a:cxnSpLocks/>
          </p:cNvCxnSpPr>
          <p:nvPr/>
        </p:nvCxnSpPr>
        <p:spPr>
          <a:xfrm flipV="1">
            <a:off x="8134862" y="4413328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A0CABC-071F-4AE3-A608-59759B0D53B8}"/>
              </a:ext>
            </a:extLst>
          </p:cNvPr>
          <p:cNvCxnSpPr>
            <a:cxnSpLocks/>
          </p:cNvCxnSpPr>
          <p:nvPr/>
        </p:nvCxnSpPr>
        <p:spPr>
          <a:xfrm>
            <a:off x="8134862" y="4530029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1EB3214-9043-4D7E-A307-C7FCA46B8D4E}"/>
              </a:ext>
            </a:extLst>
          </p:cNvPr>
          <p:cNvSpPr/>
          <p:nvPr/>
        </p:nvSpPr>
        <p:spPr>
          <a:xfrm>
            <a:off x="7849689" y="4530574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7E58D5-228D-4521-85E8-6B57ED1597BB}"/>
              </a:ext>
            </a:extLst>
          </p:cNvPr>
          <p:cNvSpPr/>
          <p:nvPr/>
        </p:nvSpPr>
        <p:spPr>
          <a:xfrm>
            <a:off x="7290924" y="5231708"/>
            <a:ext cx="171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메인 페이지를 </a:t>
            </a:r>
            <a:endParaRPr lang="en-US" altLang="ko-KR" sz="14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조회한다</a:t>
            </a:r>
            <a:r>
              <a:rPr lang="en-US" altLang="ko-KR" sz="14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2EAE2A-1A1D-4B41-B5BA-1632058659A8}"/>
              </a:ext>
            </a:extLst>
          </p:cNvPr>
          <p:cNvSpPr/>
          <p:nvPr/>
        </p:nvSpPr>
        <p:spPr>
          <a:xfrm>
            <a:off x="8984325" y="4035601"/>
            <a:ext cx="1715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유저 데이터베이스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3955800-835A-49AD-BCF7-2DE11655AC76}"/>
              </a:ext>
            </a:extLst>
          </p:cNvPr>
          <p:cNvCxnSpPr>
            <a:stCxn id="3" idx="6"/>
            <a:endCxn id="58" idx="2"/>
          </p:cNvCxnSpPr>
          <p:nvPr/>
        </p:nvCxnSpPr>
        <p:spPr>
          <a:xfrm flipV="1">
            <a:off x="4453047" y="2128559"/>
            <a:ext cx="3711876" cy="74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9DA3F3D-7126-420F-A871-90C94808DF5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527278" y="2148165"/>
            <a:ext cx="1200828" cy="982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4D96791-7AEC-431E-98FF-84F2E41FA45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769828" y="3609473"/>
            <a:ext cx="958278" cy="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D0F2E71-697A-4D47-A975-6B44E748957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27278" y="4568562"/>
            <a:ext cx="1200828" cy="32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540F04F-7A13-442E-B7D1-E9B5962B464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>
            <a:off x="4453047" y="3504681"/>
            <a:ext cx="1380448" cy="43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E5DE47-D00F-4FB1-A53D-D8D300BFBFA3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8762869" y="2128559"/>
            <a:ext cx="1079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EBD8161-5F99-4D4B-9D45-24227308F20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842064" y="2136057"/>
            <a:ext cx="0" cy="8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D55B24C-C30F-4EF0-8BF1-6A1DAC6AC515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7318403" y="2128559"/>
            <a:ext cx="846520" cy="56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F30C437-47E6-4901-97D7-E2D6A6EDC21C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8158940" y="2995988"/>
            <a:ext cx="319204" cy="138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6114B08-2EFA-4D17-BA55-7CF35A02983D}"/>
              </a:ext>
            </a:extLst>
          </p:cNvPr>
          <p:cNvSpPr/>
          <p:nvPr/>
        </p:nvSpPr>
        <p:spPr>
          <a:xfrm>
            <a:off x="3326691" y="1511300"/>
            <a:ext cx="1689809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249A0C-A4B2-4198-8A5D-A23755FA18E9}"/>
              </a:ext>
            </a:extLst>
          </p:cNvPr>
          <p:cNvSpPr/>
          <p:nvPr/>
        </p:nvSpPr>
        <p:spPr>
          <a:xfrm>
            <a:off x="5156774" y="1511300"/>
            <a:ext cx="3794698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D764E28-CDFD-4C17-9CA4-C9E962F036D2}"/>
              </a:ext>
            </a:extLst>
          </p:cNvPr>
          <p:cNvSpPr/>
          <p:nvPr/>
        </p:nvSpPr>
        <p:spPr>
          <a:xfrm>
            <a:off x="9068353" y="1506219"/>
            <a:ext cx="1589532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90AEF5F-5F3A-410C-8033-FB011A268290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455889" y="4867535"/>
            <a:ext cx="1341176" cy="29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4DE908F-66AA-47E2-9DCC-710A7B9E027C}"/>
              </a:ext>
            </a:extLst>
          </p:cNvPr>
          <p:cNvCxnSpPr>
            <a:cxnSpLocks/>
          </p:cNvCxnSpPr>
          <p:nvPr/>
        </p:nvCxnSpPr>
        <p:spPr>
          <a:xfrm flipV="1">
            <a:off x="6184885" y="4822467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C9A2FC2-E2F8-4CB1-A41F-2F5E06C97935}"/>
              </a:ext>
            </a:extLst>
          </p:cNvPr>
          <p:cNvCxnSpPr>
            <a:cxnSpLocks/>
          </p:cNvCxnSpPr>
          <p:nvPr/>
        </p:nvCxnSpPr>
        <p:spPr>
          <a:xfrm>
            <a:off x="6184885" y="4939168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6B758D1-2BB6-4243-B9D6-231FE8620B16}"/>
              </a:ext>
            </a:extLst>
          </p:cNvPr>
          <p:cNvSpPr/>
          <p:nvPr/>
        </p:nvSpPr>
        <p:spPr>
          <a:xfrm>
            <a:off x="5899712" y="4939713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F074BC-9347-4635-8D56-B67D280F6F89}"/>
              </a:ext>
            </a:extLst>
          </p:cNvPr>
          <p:cNvSpPr/>
          <p:nvPr/>
        </p:nvSpPr>
        <p:spPr>
          <a:xfrm>
            <a:off x="5374052" y="5560916"/>
            <a:ext cx="1799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ko-KR" altLang="en-US" sz="14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페이지를 조회한다</a:t>
            </a:r>
            <a:endParaRPr lang="en-US" altLang="ko-KR" sz="14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/>
      <p:bldP spid="29" grpId="0"/>
      <p:bldP spid="26" grpId="0" animBg="1"/>
      <p:bldP spid="27" grpId="0"/>
      <p:bldP spid="35" grpId="0" animBg="1"/>
      <p:bldP spid="36" grpId="0"/>
      <p:bldP spid="39" grpId="0" animBg="1"/>
      <p:bldP spid="49" grpId="0"/>
      <p:bldP spid="52" grpId="0" animBg="1"/>
      <p:bldP spid="53" grpId="0"/>
      <p:bldP spid="58" grpId="0" animBg="1"/>
      <p:bldP spid="59" grpId="0"/>
      <p:bldP spid="62" grpId="0" animBg="1"/>
      <p:bldP spid="63" grpId="0"/>
      <p:bldP spid="66" grpId="0"/>
      <p:bldP spid="121" grpId="0" animBg="1"/>
      <p:bldP spid="122" grpId="0" animBg="1"/>
      <p:bldP spid="123" grpId="0" animBg="1"/>
      <p:bldP spid="76" grpId="0" animBg="1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Robustness 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F0AB8-C3F6-4E09-874E-3189D088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1" y="1421042"/>
            <a:ext cx="9126230" cy="46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ECB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EFF2-5C5B-4A7A-B98F-49DC54F1F713}"/>
              </a:ext>
            </a:extLst>
          </p:cNvPr>
          <p:cNvSpPr txBox="1"/>
          <p:nvPr/>
        </p:nvSpPr>
        <p:spPr>
          <a:xfrm>
            <a:off x="2104852" y="3375042"/>
            <a:ext cx="7982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UML </a:t>
            </a:r>
            <a:r>
              <a:rPr lang="ko-KR" altLang="en-US" sz="2000" dirty="0"/>
              <a:t>다이어그램에서 </a:t>
            </a:r>
            <a:r>
              <a:rPr lang="en-US" altLang="ko-KR" sz="2000"/>
              <a:t>ECB(MVC) </a:t>
            </a:r>
            <a:r>
              <a:rPr lang="ko-KR" altLang="en-US" sz="2000" dirty="0"/>
              <a:t>패턴으로 시스템을 설계할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75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5708E3-76EA-4AF6-AAC4-F6BE76D94590}"/>
              </a:ext>
            </a:extLst>
          </p:cNvPr>
          <p:cNvSpPr/>
          <p:nvPr/>
        </p:nvSpPr>
        <p:spPr>
          <a:xfrm>
            <a:off x="3562499" y="2784581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01C7F6-7BB7-4CB8-98EA-B4AD609A4017}"/>
              </a:ext>
            </a:extLst>
          </p:cNvPr>
          <p:cNvSpPr/>
          <p:nvPr/>
        </p:nvSpPr>
        <p:spPr>
          <a:xfrm>
            <a:off x="5624221" y="2784682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606A64-B6AB-4EB6-B429-79FAEA4EE6D9}"/>
              </a:ext>
            </a:extLst>
          </p:cNvPr>
          <p:cNvSpPr/>
          <p:nvPr/>
        </p:nvSpPr>
        <p:spPr>
          <a:xfrm>
            <a:off x="7694770" y="2768113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C2B84-7269-4B00-BC63-CD3212C73964}"/>
              </a:ext>
            </a:extLst>
          </p:cNvPr>
          <p:cNvCxnSpPr>
            <a:cxnSpLocks/>
          </p:cNvCxnSpPr>
          <p:nvPr/>
        </p:nvCxnSpPr>
        <p:spPr>
          <a:xfrm>
            <a:off x="3176630" y="2815288"/>
            <a:ext cx="0" cy="15046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F95054-556D-4011-BECC-D50A81C8E2B6}"/>
              </a:ext>
            </a:extLst>
          </p:cNvPr>
          <p:cNvCxnSpPr>
            <a:cxnSpLocks/>
          </p:cNvCxnSpPr>
          <p:nvPr/>
        </p:nvCxnSpPr>
        <p:spPr>
          <a:xfrm>
            <a:off x="3176630" y="3505092"/>
            <a:ext cx="38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ADBEF8-B69F-420E-B60F-C8473A904042}"/>
              </a:ext>
            </a:extLst>
          </p:cNvPr>
          <p:cNvCxnSpPr>
            <a:cxnSpLocks/>
          </p:cNvCxnSpPr>
          <p:nvPr/>
        </p:nvCxnSpPr>
        <p:spPr>
          <a:xfrm flipV="1">
            <a:off x="6406226" y="2586371"/>
            <a:ext cx="344287" cy="168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DE3FC9-F10C-441C-8C2E-66B46749B86B}"/>
              </a:ext>
            </a:extLst>
          </p:cNvPr>
          <p:cNvCxnSpPr>
            <a:cxnSpLocks/>
          </p:cNvCxnSpPr>
          <p:nvPr/>
        </p:nvCxnSpPr>
        <p:spPr>
          <a:xfrm>
            <a:off x="6406226" y="2755285"/>
            <a:ext cx="172143" cy="363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27EE98-8BDC-4DDE-8C2F-6C2C633109F5}"/>
              </a:ext>
            </a:extLst>
          </p:cNvPr>
          <p:cNvCxnSpPr>
            <a:cxnSpLocks/>
          </p:cNvCxnSpPr>
          <p:nvPr/>
        </p:nvCxnSpPr>
        <p:spPr>
          <a:xfrm flipV="1">
            <a:off x="7694770" y="4226717"/>
            <a:ext cx="1473958" cy="15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2149</TotalTime>
  <Words>97</Words>
  <Application>Microsoft Office PowerPoint</Application>
  <PresentationFormat>와이드스크린</PresentationFormat>
  <Paragraphs>37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478</cp:revision>
  <cp:lastPrinted>2018-12-24T00:38:46Z</cp:lastPrinted>
  <dcterms:created xsi:type="dcterms:W3CDTF">2018-12-05T05:39:29Z</dcterms:created>
  <dcterms:modified xsi:type="dcterms:W3CDTF">2018-12-28T07:18:26Z</dcterms:modified>
</cp:coreProperties>
</file>