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92" r:id="rId3"/>
    <p:sldId id="293" r:id="rId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5" autoAdjust="0"/>
    <p:restoredTop sz="77529" autoAdjust="0"/>
  </p:normalViewPr>
  <p:slideViewPr>
    <p:cSldViewPr snapToGrid="0">
      <p:cViewPr varScale="1">
        <p:scale>
          <a:sx n="64" d="100"/>
          <a:sy n="64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8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SHA-256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E19F6-DC0E-48F7-860F-DCC53F033253}"/>
              </a:ext>
            </a:extLst>
          </p:cNvPr>
          <p:cNvSpPr txBox="1"/>
          <p:nvPr/>
        </p:nvSpPr>
        <p:spPr>
          <a:xfrm>
            <a:off x="5852027" y="3444962"/>
            <a:ext cx="736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temp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2439</TotalTime>
  <Words>9</Words>
  <Application>Microsoft Office PowerPoint</Application>
  <PresentationFormat>와이드스크린</PresentationFormat>
  <Paragraphs>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526</cp:revision>
  <cp:lastPrinted>2018-12-24T00:38:46Z</cp:lastPrinted>
  <dcterms:created xsi:type="dcterms:W3CDTF">2018-12-05T05:39:29Z</dcterms:created>
  <dcterms:modified xsi:type="dcterms:W3CDTF">2018-12-28T09:21:26Z</dcterms:modified>
</cp:coreProperties>
</file>