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3" r:id="rId3"/>
    <p:sldId id="294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77529" autoAdjust="0"/>
  </p:normalViewPr>
  <p:slideViewPr>
    <p:cSldViewPr snapToGrid="0">
      <p:cViewPr varScale="1">
        <p:scale>
          <a:sx n="64" d="100"/>
          <a:sy n="64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5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72843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X11 / X13 algorithm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X11/X13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4875153" y="304427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알고리즘</a:t>
            </a:r>
            <a:endParaRPr lang="en-US" altLang="ko-KR" sz="4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8E614D-1658-46C6-A415-0A12096C6824}"/>
              </a:ext>
            </a:extLst>
          </p:cNvPr>
          <p:cNvSpPr txBox="1"/>
          <p:nvPr/>
        </p:nvSpPr>
        <p:spPr>
          <a:xfrm>
            <a:off x="3654306" y="304319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통합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7201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2165</TotalTime>
  <Words>14</Words>
  <Application>Microsoft Office PowerPoint</Application>
  <PresentationFormat>와이드스크린</PresentationFormat>
  <Paragraphs>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487</cp:revision>
  <cp:lastPrinted>2018-12-24T00:38:46Z</cp:lastPrinted>
  <dcterms:created xsi:type="dcterms:W3CDTF">2018-12-05T05:39:29Z</dcterms:created>
  <dcterms:modified xsi:type="dcterms:W3CDTF">2018-12-28T09:24:49Z</dcterms:modified>
</cp:coreProperties>
</file>