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2" r:id="rId4"/>
    <p:sldId id="273" r:id="rId5"/>
    <p:sldId id="276" r:id="rId6"/>
    <p:sldId id="274" r:id="rId7"/>
    <p:sldId id="275" r:id="rId8"/>
    <p:sldId id="280" r:id="rId9"/>
    <p:sldId id="277" r:id="rId10"/>
    <p:sldId id="279" r:id="rId11"/>
    <p:sldId id="271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0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78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51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5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4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8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9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1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6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7361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/>
              <a:t>Doxygen</a:t>
            </a:r>
            <a:r>
              <a:rPr lang="en-US" altLang="ko-KR" sz="6000" dirty="0"/>
              <a:t> + </a:t>
            </a:r>
            <a:r>
              <a:rPr lang="en-US" altLang="ko-KR" sz="6000" dirty="0" err="1"/>
              <a:t>Graphviz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Graphviz</a:t>
            </a:r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19A9-59E0-4BFC-ACC2-102F7CA1D6E8}"/>
              </a:ext>
            </a:extLst>
          </p:cNvPr>
          <p:cNvSpPr/>
          <p:nvPr/>
        </p:nvSpPr>
        <p:spPr>
          <a:xfrm>
            <a:off x="2896205" y="5457590"/>
            <a:ext cx="6648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/>
              <a:t>Doxygen</a:t>
            </a:r>
            <a:r>
              <a:rPr lang="ko-KR" altLang="en-US" sz="2000" dirty="0"/>
              <a:t>의 </a:t>
            </a:r>
            <a:r>
              <a:rPr lang="en-US" altLang="ko-KR" sz="2000" dirty="0"/>
              <a:t>Class Hierarchy </a:t>
            </a:r>
            <a:r>
              <a:rPr lang="ko-KR" altLang="en-US" sz="2000" dirty="0"/>
              <a:t>항목에서 조회 가능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40161-AE18-4F7B-9E4C-6D3E0020C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1501251"/>
            <a:ext cx="3534268" cy="3639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D11CC-B54D-4CC7-822D-550C4D74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8" y="1942284"/>
            <a:ext cx="3429479" cy="2829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417EB-C596-4450-A2DA-993CBA0099F1}"/>
              </a:ext>
            </a:extLst>
          </p:cNvPr>
          <p:cNvSpPr/>
          <p:nvPr/>
        </p:nvSpPr>
        <p:spPr>
          <a:xfrm>
            <a:off x="6388159" y="1942284"/>
            <a:ext cx="3534268" cy="436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9F7E7B-AFF7-4A84-9DD2-9C46FABB3A5F}"/>
              </a:ext>
            </a:extLst>
          </p:cNvPr>
          <p:cNvSpPr/>
          <p:nvPr/>
        </p:nvSpPr>
        <p:spPr>
          <a:xfrm>
            <a:off x="4709765" y="1474492"/>
            <a:ext cx="6648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ea typeface="HY헤드라인M" panose="02030600000101010101" pitchFamily="18" charset="-127"/>
              </a:rPr>
              <a:t>Click!</a:t>
            </a:r>
            <a:endParaRPr lang="en-US" altLang="ko-KR" b="1" dirty="0"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5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ACD69-F863-4941-91F9-8F9DA957B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54" y="1198180"/>
            <a:ext cx="7011692" cy="48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8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주석 작성법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1EA7C8-BAC7-41EF-BA5F-6466EB504012}"/>
              </a:ext>
            </a:extLst>
          </p:cNvPr>
          <p:cNvSpPr/>
          <p:nvPr/>
        </p:nvSpPr>
        <p:spPr>
          <a:xfrm>
            <a:off x="2320155" y="5027265"/>
            <a:ext cx="780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각 언어에 맞는 주석을 입력한 뒤 메타데이터 작성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C71816-CDAD-45C7-8DD0-AB01ABA43F9C}"/>
              </a:ext>
            </a:extLst>
          </p:cNvPr>
          <p:cNvSpPr/>
          <p:nvPr/>
        </p:nvSpPr>
        <p:spPr>
          <a:xfrm>
            <a:off x="2887980" y="1645920"/>
            <a:ext cx="6416040" cy="2895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FC4965-7AB1-4D81-BE02-BF0C01DCC3BF}"/>
              </a:ext>
            </a:extLst>
          </p:cNvPr>
          <p:cNvSpPr/>
          <p:nvPr/>
        </p:nvSpPr>
        <p:spPr>
          <a:xfrm>
            <a:off x="3368029" y="2355056"/>
            <a:ext cx="2727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/**</a:t>
            </a:r>
          </a:p>
          <a:p>
            <a:r>
              <a:rPr lang="en-US" altLang="ko-KR" dirty="0"/>
              <a:t>* @file Class.java</a:t>
            </a:r>
          </a:p>
          <a:p>
            <a:r>
              <a:rPr lang="en-US" altLang="ko-KR" dirty="0"/>
              <a:t>* @brief </a:t>
            </a:r>
            <a:r>
              <a:rPr lang="ko-KR" altLang="en-US" dirty="0"/>
              <a:t>짧은 설명</a:t>
            </a:r>
            <a:endParaRPr lang="en-US" altLang="ko-KR" dirty="0"/>
          </a:p>
          <a:p>
            <a:r>
              <a:rPr lang="en-US" altLang="ko-KR" dirty="0"/>
              <a:t>* @details </a:t>
            </a:r>
            <a:r>
              <a:rPr lang="ko-KR" altLang="en-US" dirty="0"/>
              <a:t>자세한 설명</a:t>
            </a:r>
            <a:endParaRPr lang="en-US" altLang="ko-KR" dirty="0"/>
          </a:p>
          <a:p>
            <a:r>
              <a:rPr lang="en-US" altLang="ko-KR" dirty="0"/>
              <a:t>*/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8ED144-EBFA-4CE4-A0EB-9C1523506424}"/>
              </a:ext>
            </a:extLst>
          </p:cNvPr>
          <p:cNvSpPr/>
          <p:nvPr/>
        </p:nvSpPr>
        <p:spPr>
          <a:xfrm>
            <a:off x="6336024" y="2355056"/>
            <a:ext cx="2727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# @file Class.java</a:t>
            </a:r>
          </a:p>
          <a:p>
            <a:r>
              <a:rPr lang="en-US" altLang="ko-KR" dirty="0"/>
              <a:t># @brief </a:t>
            </a:r>
            <a:r>
              <a:rPr lang="ko-KR" altLang="en-US" dirty="0"/>
              <a:t>짧은 설명</a:t>
            </a:r>
            <a:endParaRPr lang="en-US" altLang="ko-KR" dirty="0"/>
          </a:p>
          <a:p>
            <a:r>
              <a:rPr lang="en-US" altLang="ko-KR" dirty="0"/>
              <a:t># @details </a:t>
            </a:r>
            <a:r>
              <a:rPr lang="ko-KR" altLang="en-US" dirty="0"/>
              <a:t>자세한 설명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932F84-58BE-42EB-9AA9-1EB488929F55}"/>
              </a:ext>
            </a:extLst>
          </p:cNvPr>
          <p:cNvSpPr/>
          <p:nvPr/>
        </p:nvSpPr>
        <p:spPr>
          <a:xfrm>
            <a:off x="4394820" y="1927518"/>
            <a:ext cx="67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자바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FABC72-967B-4899-B003-198FFC66B05F}"/>
              </a:ext>
            </a:extLst>
          </p:cNvPr>
          <p:cNvSpPr/>
          <p:nvPr/>
        </p:nvSpPr>
        <p:spPr>
          <a:xfrm>
            <a:off x="7122795" y="1927518"/>
            <a:ext cx="93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0DD08E-300F-41E0-88B8-98B2545779EF}"/>
              </a:ext>
            </a:extLst>
          </p:cNvPr>
          <p:cNvSpPr/>
          <p:nvPr/>
        </p:nvSpPr>
        <p:spPr>
          <a:xfrm>
            <a:off x="4257997" y="4150043"/>
            <a:ext cx="3676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자세한 정보 http://www.doxygen.nl/manual/index.html</a:t>
            </a:r>
          </a:p>
        </p:txBody>
      </p:sp>
    </p:spTree>
    <p:extLst>
      <p:ext uri="{BB962C8B-B14F-4D97-AF65-F5344CB8AC3E}">
        <p14:creationId xmlns:p14="http://schemas.microsoft.com/office/powerpoint/2010/main" val="170212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D2879-FB65-43C8-8347-7BDB4F9C2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10" y="3370876"/>
            <a:ext cx="1885374" cy="561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70D5A1-6B72-4052-921F-B0A7C9ABA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68" y="2611391"/>
            <a:ext cx="2018850" cy="20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0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2E33E-493C-4407-9D4D-5187DAEB7E11}"/>
              </a:ext>
            </a:extLst>
          </p:cNvPr>
          <p:cNvSpPr/>
          <p:nvPr/>
        </p:nvSpPr>
        <p:spPr>
          <a:xfrm>
            <a:off x="2320155" y="3228945"/>
            <a:ext cx="7800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dirty="0"/>
              <a:t>소스코드 문서 </a:t>
            </a:r>
            <a:r>
              <a:rPr lang="ko-KR" altLang="en-US" sz="2800" dirty="0" err="1"/>
              <a:t>생성기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Graphviz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F72E7-C3C7-4752-89B2-8A91845FF6CE}"/>
              </a:ext>
            </a:extLst>
          </p:cNvPr>
          <p:cNvSpPr/>
          <p:nvPr/>
        </p:nvSpPr>
        <p:spPr>
          <a:xfrm>
            <a:off x="2320155" y="3228945"/>
            <a:ext cx="7800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dirty="0"/>
              <a:t>소스코드 데이터 시각화 도구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3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Doxygen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Graphviz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F72E7-C3C7-4752-89B2-8A91845FF6CE}"/>
              </a:ext>
            </a:extLst>
          </p:cNvPr>
          <p:cNvSpPr/>
          <p:nvPr/>
        </p:nvSpPr>
        <p:spPr>
          <a:xfrm>
            <a:off x="2320155" y="3228945"/>
            <a:ext cx="7800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err="1"/>
              <a:t>Doxygen</a:t>
            </a:r>
            <a:r>
              <a:rPr lang="ko-KR" altLang="en-US" sz="2800" dirty="0"/>
              <a:t>으로 생성된 문서를 </a:t>
            </a:r>
            <a:r>
              <a:rPr lang="en-US" altLang="ko-KR" sz="2800" dirty="0" err="1"/>
              <a:t>Graphviz</a:t>
            </a:r>
            <a:r>
              <a:rPr lang="ko-KR" altLang="en-US" sz="2800" dirty="0"/>
              <a:t> 시각화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4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A2BBB8-630F-4F23-848C-CDA3C601B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75969"/>
              </p:ext>
            </p:extLst>
          </p:nvPr>
        </p:nvGraphicFramePr>
        <p:xfrm>
          <a:off x="3632200" y="2432473"/>
          <a:ext cx="5418666" cy="199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77865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3200046"/>
                    </a:ext>
                  </a:extLst>
                </a:gridCol>
              </a:tblGrid>
              <a:tr h="996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 err="1"/>
                        <a:t>Doxygen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 err="1"/>
                        <a:t>Graphviz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95981"/>
                  </a:ext>
                </a:extLst>
              </a:tr>
              <a:tr h="996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/>
                        <a:t>GNU </a:t>
                      </a:r>
                      <a:r>
                        <a:rPr lang="ko-KR" altLang="en-US" sz="2400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/>
                        <a:t>CPL </a:t>
                      </a:r>
                      <a:r>
                        <a:rPr lang="ko-KR" altLang="en-US" sz="2400" dirty="0"/>
                        <a:t>라이선스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9674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B1ACEC-22EF-4ADF-BE1A-CAF6923A91B0}"/>
              </a:ext>
            </a:extLst>
          </p:cNvPr>
          <p:cNvSpPr/>
          <p:nvPr/>
        </p:nvSpPr>
        <p:spPr>
          <a:xfrm>
            <a:off x="2441402" y="5038644"/>
            <a:ext cx="780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둘 다 상업적으로도 이용할 수 있으나 몇 가지 제한 조건이 있음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753804-9C6A-4966-A987-49B91AB4C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8" y="1841726"/>
            <a:ext cx="5967644" cy="42519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Why?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9293F-E620-4CA6-9738-A785E4DCD1B6}"/>
              </a:ext>
            </a:extLst>
          </p:cNvPr>
          <p:cNvSpPr/>
          <p:nvPr/>
        </p:nvSpPr>
        <p:spPr>
          <a:xfrm>
            <a:off x="3769267" y="4275935"/>
            <a:ext cx="197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유지보수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885351-9BE5-4E7B-855C-37FCAFFAFECE}"/>
              </a:ext>
            </a:extLst>
          </p:cNvPr>
          <p:cNvSpPr/>
          <p:nvPr/>
        </p:nvSpPr>
        <p:spPr>
          <a:xfrm>
            <a:off x="5234414" y="3220706"/>
            <a:ext cx="197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협업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D4A39B-82F3-4907-A364-B2CA70F61ECA}"/>
              </a:ext>
            </a:extLst>
          </p:cNvPr>
          <p:cNvSpPr/>
          <p:nvPr/>
        </p:nvSpPr>
        <p:spPr>
          <a:xfrm>
            <a:off x="1417320" y="5207814"/>
            <a:ext cx="3459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코드 파악 속도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17FB89-5B19-42B0-B8A7-F5420F624C64}"/>
              </a:ext>
            </a:extLst>
          </p:cNvPr>
          <p:cNvSpPr/>
          <p:nvPr/>
        </p:nvSpPr>
        <p:spPr>
          <a:xfrm>
            <a:off x="8471077" y="1333097"/>
            <a:ext cx="1971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업무 능률 향상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89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1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63DF7-0B96-47F2-96D7-115A905A6AC5}"/>
              </a:ext>
            </a:extLst>
          </p:cNvPr>
          <p:cNvSpPr/>
          <p:nvPr/>
        </p:nvSpPr>
        <p:spPr>
          <a:xfrm>
            <a:off x="3771955" y="5358410"/>
            <a:ext cx="5010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주석을 작성하는 법도 따로 존재한다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638883-0E61-4052-9AB8-CE87516F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58" y="1316068"/>
            <a:ext cx="6589883" cy="389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9F8C2A-2314-4818-9A21-EE62C3690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2" y="1960687"/>
            <a:ext cx="9268287" cy="37978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80F2A-5A0A-41F3-B904-E1CA8D1411CF}"/>
              </a:ext>
            </a:extLst>
          </p:cNvPr>
          <p:cNvSpPr/>
          <p:nvPr/>
        </p:nvSpPr>
        <p:spPr>
          <a:xfrm>
            <a:off x="3771955" y="5358410"/>
            <a:ext cx="5010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주석에 입력한 항목의</a:t>
            </a:r>
            <a:r>
              <a:rPr lang="en-US" altLang="ko-KR" sz="2000" dirty="0"/>
              <a:t> </a:t>
            </a:r>
            <a:r>
              <a:rPr lang="ko-KR" altLang="en-US" sz="2000" dirty="0"/>
              <a:t>문서화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ECA78-1AA1-40C8-9E1C-2F32C522AF8A}"/>
              </a:ext>
            </a:extLst>
          </p:cNvPr>
          <p:cNvSpPr txBox="1"/>
          <p:nvPr/>
        </p:nvSpPr>
        <p:spPr>
          <a:xfrm>
            <a:off x="1704513" y="620822"/>
            <a:ext cx="21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211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C9963C-36FA-4951-A70F-9A9CA7D74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9" b="-942"/>
          <a:stretch/>
        </p:blipFill>
        <p:spPr>
          <a:xfrm>
            <a:off x="6220284" y="1580322"/>
            <a:ext cx="4020996" cy="33418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19A9-59E0-4BFC-ACC2-102F7CA1D6E8}"/>
              </a:ext>
            </a:extLst>
          </p:cNvPr>
          <p:cNvSpPr/>
          <p:nvPr/>
        </p:nvSpPr>
        <p:spPr>
          <a:xfrm>
            <a:off x="3715038" y="5299185"/>
            <a:ext cx="5010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클래스와 메소드도 한눈에 볼 수 있다</a:t>
            </a:r>
            <a:r>
              <a:rPr lang="en-US" altLang="ko-KR" sz="2000" dirty="0"/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1C7A78-D110-4297-B178-7FF52DFE5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5"/>
          <a:stretch/>
        </p:blipFill>
        <p:spPr>
          <a:xfrm>
            <a:off x="1792538" y="1654145"/>
            <a:ext cx="4427746" cy="29763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D33AA-F298-4BB8-B3A2-309F990DAEFD}"/>
              </a:ext>
            </a:extLst>
          </p:cNvPr>
          <p:cNvSpPr txBox="1"/>
          <p:nvPr/>
        </p:nvSpPr>
        <p:spPr>
          <a:xfrm>
            <a:off x="1704513" y="620822"/>
            <a:ext cx="21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 - </a:t>
            </a:r>
            <a:r>
              <a:rPr lang="en-US" altLang="ko-KR" sz="2000" dirty="0" err="1"/>
              <a:t>Doxygen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5521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1009</TotalTime>
  <Words>170</Words>
  <Application>Microsoft Office PowerPoint</Application>
  <PresentationFormat>와이드스크린</PresentationFormat>
  <Paragraphs>57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177</cp:revision>
  <dcterms:created xsi:type="dcterms:W3CDTF">2018-12-05T05:39:29Z</dcterms:created>
  <dcterms:modified xsi:type="dcterms:W3CDTF">2018-12-12T03:05:46Z</dcterms:modified>
</cp:coreProperties>
</file>